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C4B8F-07F5-4117-A065-145E90D91C5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ABB9B-DB0B-416F-B3B7-0946A0A1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BB9B-DB0B-416F-B3B7-0946A0A10A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6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6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10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79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33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66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00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13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10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99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02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.t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520" y="104858"/>
            <a:ext cx="6571795" cy="69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D622-19EA-C140-9A06-1510311B0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57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7054" y="1607911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Helping Make Schools 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Healthy Places to Learn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71117" y="4019341"/>
            <a:ext cx="6400800" cy="2662812"/>
          </a:xfrm>
        </p:spPr>
        <p:txBody>
          <a:bodyPr numCol="2">
            <a:noAutofit/>
          </a:bodyPr>
          <a:lstStyle/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Nichelle Johnson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Healthy and Wellness Specialist 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NichelleL.Johnson@dc.gov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Sam Ullery 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School Garden Specialist 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Sam.Ullery@dc.gov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928" y="3600450"/>
            <a:ext cx="8136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Division of Wellness and Nutrition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2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712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2130251"/>
            <a:ext cx="6752493" cy="45038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2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Join the DC Parent and Family Engagement Summit conversation on </a:t>
            </a:r>
            <a:r>
              <a:rPr lang="en-US" b="1" dirty="0" smtClean="0">
                <a:solidFill>
                  <a:srgbClr val="00B0F0"/>
                </a:solidFill>
              </a:rPr>
              <a:t>Twitter</a:t>
            </a:r>
            <a:r>
              <a:rPr lang="en-US" b="1" dirty="0" smtClean="0"/>
              <a:t>!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4300" dirty="0" smtClean="0">
                <a:solidFill>
                  <a:srgbClr val="00B0F0"/>
                </a:solidFill>
              </a:rPr>
              <a:t>#DCParents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Follow OSSE on Twitter </a:t>
            </a:r>
            <a:r>
              <a:rPr lang="en-US" sz="2800" dirty="0" smtClean="0">
                <a:solidFill>
                  <a:srgbClr val="FF0000"/>
                </a:solidFill>
              </a:rPr>
              <a:t>@OSSEDC</a:t>
            </a:r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9" y="5230163"/>
            <a:ext cx="1190733" cy="1190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1773639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7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Health Schools Act?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47043"/>
              </p:ext>
            </p:extLst>
          </p:nvPr>
        </p:nvGraphicFramePr>
        <p:xfrm>
          <a:off x="1386237" y="1600200"/>
          <a:ext cx="6086206" cy="4702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7543665" imgH="5829194" progId="AcroExch.Document.7">
                  <p:embed/>
                </p:oleObj>
              </mc:Choice>
              <mc:Fallback>
                <p:oleObj name="Acrobat Document" r:id="rId3" imgW="7543665" imgH="58291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6237" y="1600200"/>
                        <a:ext cx="6086206" cy="4702977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Healthy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schools are serving free, nutritious breakfasts</a:t>
            </a:r>
          </a:p>
          <a:p>
            <a:r>
              <a:rPr lang="en-US" dirty="0"/>
              <a:t>Meals are tastier with more fruits, </a:t>
            </a:r>
            <a:r>
              <a:rPr lang="en-US" dirty="0" smtClean="0"/>
              <a:t>veggies, whole </a:t>
            </a:r>
            <a:r>
              <a:rPr lang="en-US" dirty="0"/>
              <a:t>grains, and local foods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2658" y="4481565"/>
            <a:ext cx="8018586" cy="1768510"/>
            <a:chOff x="552658" y="4481565"/>
            <a:chExt cx="8018586" cy="1768510"/>
          </a:xfrm>
        </p:grpSpPr>
        <p:sp>
          <p:nvSpPr>
            <p:cNvPr id="5" name="Rounded Rectangle 4"/>
            <p:cNvSpPr/>
            <p:nvPr/>
          </p:nvSpPr>
          <p:spPr>
            <a:xfrm>
              <a:off x="552659" y="4481565"/>
              <a:ext cx="8018585" cy="176851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2658" y="4519434"/>
              <a:ext cx="801858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Parent Tip: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/>
                <a:t> </a:t>
              </a:r>
              <a:r>
                <a:rPr lang="en-US" sz="2400" dirty="0" smtClean="0"/>
                <a:t>Look at</a:t>
              </a:r>
              <a:r>
                <a:rPr lang="en-US" sz="2100" dirty="0" smtClean="0"/>
                <a:t> </a:t>
              </a:r>
              <a:r>
                <a:rPr lang="en-US" sz="2400" dirty="0" smtClean="0"/>
                <a:t>the school’s monthly menus to see the different types of fruits and veggies that will be served.  Encourage your son/daughter to try a different fruit or veggie.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699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Active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Univers"/>
              </a:rPr>
              <a:t>Schools are increasing amounts of time </a:t>
            </a:r>
            <a:r>
              <a:rPr lang="en-US" dirty="0" smtClean="0">
                <a:latin typeface="Univers"/>
              </a:rPr>
              <a:t>for physical </a:t>
            </a:r>
            <a:r>
              <a:rPr lang="en-US" dirty="0">
                <a:latin typeface="Univers"/>
              </a:rPr>
              <a:t>activity and physical education each year</a:t>
            </a:r>
          </a:p>
          <a:p>
            <a:r>
              <a:rPr lang="en-US" dirty="0">
                <a:latin typeface="Univers"/>
              </a:rPr>
              <a:t>Schools are promoting ways for students to </a:t>
            </a:r>
            <a:r>
              <a:rPr lang="en-US" dirty="0" smtClean="0">
                <a:latin typeface="Univers"/>
              </a:rPr>
              <a:t>be active </a:t>
            </a:r>
            <a:r>
              <a:rPr lang="en-US" dirty="0">
                <a:latin typeface="Univers"/>
              </a:rPr>
              <a:t>throughout the week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2658" y="4481565"/>
            <a:ext cx="8018586" cy="1768510"/>
            <a:chOff x="552658" y="4481565"/>
            <a:chExt cx="8018586" cy="1768510"/>
          </a:xfrm>
        </p:grpSpPr>
        <p:sp>
          <p:nvSpPr>
            <p:cNvPr id="5" name="Rounded Rectangle 4"/>
            <p:cNvSpPr/>
            <p:nvPr/>
          </p:nvSpPr>
          <p:spPr>
            <a:xfrm>
              <a:off x="552659" y="4481565"/>
              <a:ext cx="8018585" cy="176851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2658" y="4519434"/>
              <a:ext cx="801858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Parent Tip: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/>
                <a:t> </a:t>
              </a:r>
              <a:r>
                <a:rPr lang="en-US" sz="2400" dirty="0" smtClean="0"/>
                <a:t>Encourage your child to be active at home and participate in fun physical activities together (i.e. jump rope, walks to the park, etc.)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05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Healthy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Univers"/>
              </a:rPr>
              <a:t>Students are learning the skills and </a:t>
            </a:r>
            <a:r>
              <a:rPr lang="en-US" dirty="0" smtClean="0">
                <a:latin typeface="Univers"/>
              </a:rPr>
              <a:t>knowledge to </a:t>
            </a:r>
            <a:r>
              <a:rPr lang="en-US" dirty="0">
                <a:latin typeface="Univers"/>
              </a:rPr>
              <a:t>live safe and healthy lives</a:t>
            </a:r>
          </a:p>
          <a:p>
            <a:r>
              <a:rPr lang="en-US" dirty="0">
                <a:latin typeface="Univers"/>
              </a:rPr>
              <a:t>Schools are tobacco-free on school </a:t>
            </a:r>
            <a:r>
              <a:rPr lang="en-US" dirty="0" smtClean="0">
                <a:latin typeface="Univers"/>
              </a:rPr>
              <a:t>property and </a:t>
            </a:r>
            <a:r>
              <a:rPr lang="en-US" dirty="0">
                <a:latin typeface="Univers"/>
              </a:rPr>
              <a:t>at off-campus school-sponsored </a:t>
            </a:r>
            <a:r>
              <a:rPr lang="en-US" dirty="0" smtClean="0">
                <a:latin typeface="Univers"/>
              </a:rPr>
              <a:t>events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2658" y="4481565"/>
            <a:ext cx="8018586" cy="1768510"/>
            <a:chOff x="552658" y="4481565"/>
            <a:chExt cx="8018586" cy="1768510"/>
          </a:xfrm>
        </p:grpSpPr>
        <p:sp>
          <p:nvSpPr>
            <p:cNvPr id="4" name="Rounded Rectangle 3"/>
            <p:cNvSpPr/>
            <p:nvPr/>
          </p:nvSpPr>
          <p:spPr>
            <a:xfrm>
              <a:off x="552659" y="4481565"/>
              <a:ext cx="8018585" cy="176851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2658" y="4519434"/>
              <a:ext cx="801858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Parent Tip: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Involve your child in daily chores that affect their health such as: creating a grocery list, reading the energy and water bills, and cooking.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9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for the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Univers"/>
              </a:rPr>
              <a:t>Gardens are blossoming across the District schools</a:t>
            </a:r>
          </a:p>
          <a:p>
            <a:r>
              <a:rPr lang="en-US" dirty="0">
                <a:latin typeface="Univers"/>
              </a:rPr>
              <a:t>Recycling programs are helping conserve </a:t>
            </a:r>
            <a:r>
              <a:rPr lang="en-US" dirty="0" smtClean="0">
                <a:latin typeface="Univers"/>
              </a:rPr>
              <a:t>our natural </a:t>
            </a:r>
            <a:r>
              <a:rPr lang="en-US" dirty="0">
                <a:latin typeface="Univers"/>
              </a:rPr>
              <a:t>resources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2658" y="4481565"/>
            <a:ext cx="8018586" cy="1768510"/>
            <a:chOff x="552658" y="4481565"/>
            <a:chExt cx="8018586" cy="1768510"/>
          </a:xfrm>
        </p:grpSpPr>
        <p:sp>
          <p:nvSpPr>
            <p:cNvPr id="5" name="Rounded Rectangle 4"/>
            <p:cNvSpPr/>
            <p:nvPr/>
          </p:nvSpPr>
          <p:spPr>
            <a:xfrm>
              <a:off x="552659" y="4481565"/>
              <a:ext cx="8018585" cy="176851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2658" y="4519434"/>
              <a:ext cx="801858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Parent Tip: 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400" dirty="0" smtClean="0"/>
                <a:t>Start recycling and gardening at home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400" dirty="0" smtClean="0"/>
                <a:t>Volunteer to do small maintenance tasks at a school garden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400" dirty="0" smtClean="0"/>
                <a:t>Read the DDOE Environmental Literacy Plan here: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1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Healthy School Communities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</a:t>
            </a:r>
            <a:r>
              <a:rPr lang="en-US" dirty="0"/>
              <a:t>wellness teams are key to promoting </a:t>
            </a:r>
            <a:r>
              <a:rPr lang="en-US" dirty="0" smtClean="0"/>
              <a:t>the Healthy </a:t>
            </a:r>
            <a:r>
              <a:rPr lang="en-US" dirty="0"/>
              <a:t>Schools Act</a:t>
            </a:r>
          </a:p>
          <a:p>
            <a:r>
              <a:rPr lang="en-US" dirty="0"/>
              <a:t>Schools are adopting healthy vending and fundraising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2658" y="4481565"/>
            <a:ext cx="8018586" cy="1768510"/>
            <a:chOff x="552658" y="4481565"/>
            <a:chExt cx="8018586" cy="1768510"/>
          </a:xfrm>
        </p:grpSpPr>
        <p:sp>
          <p:nvSpPr>
            <p:cNvPr id="5" name="Rounded Rectangle 4"/>
            <p:cNvSpPr/>
            <p:nvPr/>
          </p:nvSpPr>
          <p:spPr>
            <a:xfrm>
              <a:off x="552659" y="4481565"/>
              <a:ext cx="8018585" cy="176851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2658" y="4519434"/>
              <a:ext cx="801858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Parent Tip: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Become familiar with the school’s local wellness policy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Participate in or establish a school wellness committee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Help schools with healthy fundraisers (i.e. candle sales, </a:t>
              </a:r>
              <a:r>
                <a:rPr lang="en-US" sz="2400" dirty="0" smtClean="0"/>
                <a:t>5K)</a:t>
              </a:r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7308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Schools Act 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Eat Healthy: All schools are a serving this meal free to all student.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Breakfast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Stay Active: Some schools are committed to recess everyday in an effort to increase this: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Physical Activity </a:t>
            </a:r>
          </a:p>
          <a:p>
            <a:r>
              <a:rPr lang="en-US" dirty="0" smtClean="0"/>
              <a:t>Learn Healthy Habits</a:t>
            </a:r>
            <a:r>
              <a:rPr lang="en-US" dirty="0" smtClean="0"/>
              <a:t>: What test measures student knowledge in health- related categories?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DC CAS Health and Physical Education Test  </a:t>
            </a:r>
          </a:p>
          <a:p>
            <a:r>
              <a:rPr lang="en-US" dirty="0" smtClean="0"/>
              <a:t>Care for the Environment: How many school gardens are in DC?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93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Create Healthy School Communities: This group is essential to promoting the Healthy Schools Act.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School Wellness Team</a:t>
            </a:r>
          </a:p>
          <a:p>
            <a:r>
              <a:rPr lang="en-US" dirty="0" smtClean="0"/>
              <a:t>What </a:t>
            </a:r>
            <a:r>
              <a:rPr lang="en-US" dirty="0"/>
              <a:t>are 3 items that can be found on a school’s local wellness policy?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Nutrition </a:t>
            </a:r>
            <a:r>
              <a:rPr lang="en-US" dirty="0">
                <a:solidFill>
                  <a:srgbClr val="FF0000"/>
                </a:solidFill>
              </a:rPr>
              <a:t>Standards, PE Goals, Recycling </a:t>
            </a:r>
            <a:r>
              <a:rPr lang="en-US" dirty="0" smtClean="0">
                <a:solidFill>
                  <a:srgbClr val="FF0000"/>
                </a:solidFill>
              </a:rPr>
              <a:t>Goals etc…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451</Words>
  <Application>Microsoft Office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Adobe Acrobat Document</vt:lpstr>
      <vt:lpstr>Helping Make Schools  Healthy Places to Learn</vt:lpstr>
      <vt:lpstr>Social Media</vt:lpstr>
      <vt:lpstr>What is the Health Schools Act? </vt:lpstr>
      <vt:lpstr>Eat Healthy </vt:lpstr>
      <vt:lpstr>Stay Active </vt:lpstr>
      <vt:lpstr>Learn Healthy Habits</vt:lpstr>
      <vt:lpstr>Care for the Environment </vt:lpstr>
      <vt:lpstr>Create Healthy School Communities </vt:lpstr>
      <vt:lpstr>Healthy Schools Act Quiz </vt:lpstr>
      <vt:lpstr>Thank You </vt:lpstr>
    </vt:vector>
  </TitlesOfParts>
  <Company>Collaborative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OSSE 2nd Annual Parent &amp; Family Engagement Summit</dc:title>
  <dc:creator>Erin Leonard</dc:creator>
  <cp:lastModifiedBy>Ullery, Sam (OSSE)</cp:lastModifiedBy>
  <cp:revision>20</cp:revision>
  <dcterms:created xsi:type="dcterms:W3CDTF">2013-08-27T16:19:53Z</dcterms:created>
  <dcterms:modified xsi:type="dcterms:W3CDTF">2013-09-04T14:07:26Z</dcterms:modified>
</cp:coreProperties>
</file>