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44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DD34-62AF-A842-AA20-B436CE3DAB5A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E1D4-3BF7-B341-BA10-EDBE5E944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1D4-3BF7-B341-BA10-EDBE5E944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one-stop source for resources and information about education that create opportunities for DC kids in college, careers and life.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working hard to improve DC public schools,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empowers families with the school information they need, but may not have been able to access in the past.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information is available online and can be accessed by personal computer, tablet, or at any DC public library.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1D4-3BF7-B341-BA10-EDBE5E944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growing site that empowers all parents.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valuable resources on early childhood education, classroom instruction, and accountability.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time,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now be providing individual school report cards, allowing you to see how each school in the District is performing.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1D4-3BF7-B341-BA10-EDBE5E944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collaborative initiative led by the Office of the State Superintendent of Education (OSSE) in partnership with other agencies and organizations that support young people in DC.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feedback is critical. Consider the school profiles and let us know what you think and what else you’d like to see: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directly via Contact Us on the site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a comment card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our online survey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E1D4-3BF7-B341-BA10-EDBE5E944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9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254D-F604-B046-B449-820C2285222E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D84D-F1A6-0045-A3DD-8FC64AF608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sse-vime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45" y="5838423"/>
            <a:ext cx="883052" cy="8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9963"/>
            <a:ext cx="7772400" cy="1617028"/>
          </a:xfrm>
        </p:spPr>
        <p:txBody>
          <a:bodyPr/>
          <a:lstStyle/>
          <a:p>
            <a:pPr algn="l"/>
            <a:r>
              <a:rPr lang="en-US" dirty="0" smtClean="0"/>
              <a:t>Hands on with </a:t>
            </a:r>
            <a:r>
              <a:rPr lang="en-US" b="1" dirty="0" err="1" smtClean="0"/>
              <a:t>LearnDC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1784"/>
            <a:ext cx="7086600" cy="292978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Athena Hernandez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Director of Communications,</a:t>
            </a:r>
            <a:br>
              <a:rPr lang="en-US" sz="2400" dirty="0" smtClean="0"/>
            </a:br>
            <a:r>
              <a:rPr lang="en-US" sz="2400" dirty="0" smtClean="0"/>
              <a:t>Office of the State Superintendent of Education</a:t>
            </a:r>
          </a:p>
          <a:p>
            <a:pPr algn="l"/>
            <a:r>
              <a:rPr lang="en-US" sz="3600" dirty="0" smtClean="0"/>
              <a:t>Jeffrey Noel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Director of </a:t>
            </a:r>
            <a:r>
              <a:rPr lang="en-US" sz="2400" dirty="0" smtClean="0"/>
              <a:t>Data Management,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Office of the State Superintendent of Education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07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rnDC-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07" y="1595452"/>
            <a:ext cx="5891288" cy="36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rnDC ipa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>
          <a:xfrm>
            <a:off x="4427537" y="1287397"/>
            <a:ext cx="4716463" cy="436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About </a:t>
            </a:r>
            <a:r>
              <a:rPr lang="en-US" b="1" dirty="0" err="1" smtClean="0"/>
              <a:t>LearnDC.org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14096"/>
            <a:ext cx="4199259" cy="39120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What’s taught in classrooms</a:t>
            </a:r>
          </a:p>
          <a:p>
            <a:r>
              <a:rPr lang="en-US" sz="2400" dirty="0" smtClean="0"/>
              <a:t>Support for young children</a:t>
            </a:r>
          </a:p>
          <a:p>
            <a:r>
              <a:rPr lang="en-US" sz="2400" dirty="0" smtClean="0"/>
              <a:t>Profiles of local schools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32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 Need </a:t>
            </a:r>
            <a:r>
              <a:rPr lang="en-US" b="1" dirty="0" smtClean="0"/>
              <a:t>You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Engage with </a:t>
            </a:r>
            <a:r>
              <a:rPr lang="en-US" dirty="0" err="1" smtClean="0"/>
              <a:t>LearnDC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Contact </a:t>
            </a:r>
            <a:r>
              <a:rPr lang="en-US" dirty="0"/>
              <a:t>u</a:t>
            </a:r>
            <a:r>
              <a:rPr lang="en-US" dirty="0" smtClean="0"/>
              <a:t>s on </a:t>
            </a:r>
            <a:r>
              <a:rPr lang="en-US" dirty="0" err="1" smtClean="0"/>
              <a:t>LearnDC.org</a:t>
            </a:r>
            <a:endParaRPr lang="en-US" dirty="0" smtClean="0"/>
          </a:p>
          <a:p>
            <a:r>
              <a:rPr lang="en-US" dirty="0" smtClean="0"/>
              <a:t>Complete a comment card</a:t>
            </a:r>
          </a:p>
          <a:p>
            <a:r>
              <a:rPr lang="en-US" dirty="0" smtClean="0"/>
              <a:t>Take our online survey: </a:t>
            </a:r>
            <a:r>
              <a:rPr lang="en-US" dirty="0" err="1" smtClean="0"/>
              <a:t>bit.ly</a:t>
            </a:r>
            <a:r>
              <a:rPr lang="en-US" dirty="0" smtClean="0"/>
              <a:t>/</a:t>
            </a:r>
            <a:r>
              <a:rPr lang="en-US" dirty="0" err="1" smtClean="0"/>
              <a:t>learndcfeedback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9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254</Words>
  <Application>Microsoft Macintosh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Hands on with LearnDC</vt:lpstr>
      <vt:lpstr>PowerPoint Presentation</vt:lpstr>
      <vt:lpstr>About LearnDC.org</vt:lpstr>
      <vt:lpstr>We Need You</vt:lpstr>
    </vt:vector>
  </TitlesOfParts>
  <Company>Collaborative Communications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LearnDC</dc:title>
  <dc:creator>Chris Given</dc:creator>
  <cp:lastModifiedBy>Erin Leonard</cp:lastModifiedBy>
  <cp:revision>13</cp:revision>
  <dcterms:created xsi:type="dcterms:W3CDTF">2013-08-06T19:28:30Z</dcterms:created>
  <dcterms:modified xsi:type="dcterms:W3CDTF">2013-09-11T18:25:47Z</dcterms:modified>
</cp:coreProperties>
</file>