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8"/>
  </p:notesMasterIdLst>
  <p:handoutMasterIdLst>
    <p:handoutMasterId r:id="rId19"/>
  </p:handoutMasterIdLst>
  <p:sldIdLst>
    <p:sldId id="256" r:id="rId5"/>
    <p:sldId id="385" r:id="rId6"/>
    <p:sldId id="386" r:id="rId7"/>
    <p:sldId id="408" r:id="rId8"/>
    <p:sldId id="389" r:id="rId9"/>
    <p:sldId id="404" r:id="rId10"/>
    <p:sldId id="394" r:id="rId11"/>
    <p:sldId id="395" r:id="rId12"/>
    <p:sldId id="390" r:id="rId13"/>
    <p:sldId id="391" r:id="rId14"/>
    <p:sldId id="375" r:id="rId15"/>
    <p:sldId id="409" r:id="rId16"/>
    <p:sldId id="407"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umil Shah" initials="SS" lastIdx="1" clrIdx="0">
    <p:extLst/>
  </p:cmAuthor>
  <p:cmAuthor id="2" name="Saumil Shah" initials="SS [2]" lastIdx="1"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6CC"/>
    <a:srgbClr val="00A76D"/>
    <a:srgbClr val="D11242"/>
    <a:srgbClr val="0065A0"/>
    <a:srgbClr val="31859C"/>
    <a:srgbClr val="CB3F20"/>
    <a:srgbClr val="E2E2E2"/>
    <a:srgbClr val="C4C6C8"/>
    <a:srgbClr val="7F7F7F"/>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55"/>
    <p:restoredTop sz="90000" autoAdjust="0"/>
  </p:normalViewPr>
  <p:slideViewPr>
    <p:cSldViewPr>
      <p:cViewPr varScale="1">
        <p:scale>
          <a:sx n="85" d="100"/>
          <a:sy n="85" d="100"/>
        </p:scale>
        <p:origin x="1984" y="184"/>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notesViewPr>
    <p:cSldViewPr>
      <p:cViewPr varScale="1">
        <p:scale>
          <a:sx n="121" d="100"/>
          <a:sy n="121" d="100"/>
        </p:scale>
        <p:origin x="3000" y="168"/>
      </p:cViewPr>
      <p:guideLst/>
    </p:cSldViewPr>
  </p:notesViewPr>
  <p:gridSpacing cx="38405" cy="38405"/>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20" Type="http://schemas.openxmlformats.org/officeDocument/2006/relationships/commentAuthors" Target="commentAuthors.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38E7371-E20F-A146-BD0E-42AE3E5ECC65}" type="slidenum">
              <a:rPr lang="en-US" smtClean="0"/>
              <a:t>‹#›</a:t>
            </a:fld>
            <a:endParaRPr lang="en-US"/>
          </a:p>
        </p:txBody>
      </p:sp>
    </p:spTree>
    <p:extLst>
      <p:ext uri="{BB962C8B-B14F-4D97-AF65-F5344CB8AC3E}">
        <p14:creationId xmlns:p14="http://schemas.microsoft.com/office/powerpoint/2010/main" val="13383686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CF2FF1-7856-4BB8-B07A-31F9DFAD8E82}" type="datetimeFigureOut">
              <a:rPr lang="en-US" smtClean="0"/>
              <a:t>10/13/17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D234C2-E9C8-4320-B461-B0A35CEF0328}" type="slidenum">
              <a:rPr lang="en-US" smtClean="0"/>
              <a:t>‹#›</a:t>
            </a:fld>
            <a:endParaRPr lang="en-US"/>
          </a:p>
        </p:txBody>
      </p:sp>
    </p:spTree>
    <p:extLst>
      <p:ext uri="{BB962C8B-B14F-4D97-AF65-F5344CB8AC3E}">
        <p14:creationId xmlns:p14="http://schemas.microsoft.com/office/powerpoint/2010/main" val="9663814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Agenda (65 mins total)</a:t>
            </a:r>
          </a:p>
          <a:p>
            <a:pPr marL="285750" indent="-285750">
              <a:buAutoNum type="romanUcPeriod"/>
            </a:pPr>
            <a:r>
              <a:rPr lang="en-US" dirty="0" smtClean="0"/>
              <a:t>Introductions</a:t>
            </a:r>
            <a:r>
              <a:rPr lang="en-US" baseline="0" dirty="0" smtClean="0"/>
              <a:t> &amp; Overview (10 </a:t>
            </a:r>
            <a:r>
              <a:rPr lang="en-US" baseline="0" dirty="0" err="1" smtClean="0"/>
              <a:t>mins</a:t>
            </a:r>
            <a:r>
              <a:rPr lang="en-US" baseline="0" dirty="0" smtClean="0"/>
              <a:t>)</a:t>
            </a:r>
          </a:p>
          <a:p>
            <a:pPr marL="285750" indent="-285750">
              <a:buAutoNum type="romanUcPeriod"/>
            </a:pPr>
            <a:r>
              <a:rPr lang="en-US" baseline="0" dirty="0" smtClean="0"/>
              <a:t>Engagement session lite (40 </a:t>
            </a:r>
            <a:r>
              <a:rPr lang="en-US" baseline="0" dirty="0" err="1" smtClean="0"/>
              <a:t>mins</a:t>
            </a:r>
            <a:r>
              <a:rPr lang="en-US" baseline="0" dirty="0" smtClean="0"/>
              <a:t>)</a:t>
            </a:r>
          </a:p>
          <a:p>
            <a:pPr marL="285750" indent="-285750">
              <a:buAutoNum type="romanUcPeriod"/>
            </a:pPr>
            <a:r>
              <a:rPr lang="en-US" baseline="0" dirty="0" smtClean="0"/>
              <a:t>Discussion (15 mins) </a:t>
            </a:r>
            <a:endParaRPr lang="en-US" dirty="0"/>
          </a:p>
        </p:txBody>
      </p:sp>
      <p:sp>
        <p:nvSpPr>
          <p:cNvPr id="4" name="Slide Number Placeholder 3"/>
          <p:cNvSpPr>
            <a:spLocks noGrp="1"/>
          </p:cNvSpPr>
          <p:nvPr>
            <p:ph type="sldNum" sz="quarter" idx="10"/>
          </p:nvPr>
        </p:nvSpPr>
        <p:spPr/>
        <p:txBody>
          <a:bodyPr/>
          <a:lstStyle/>
          <a:p>
            <a:fld id="{D6D234C2-E9C8-4320-B461-B0A35CEF0328}" type="slidenum">
              <a:rPr lang="en-US" smtClean="0"/>
              <a:t>1</a:t>
            </a:fld>
            <a:endParaRPr lang="en-US"/>
          </a:p>
        </p:txBody>
      </p:sp>
    </p:spTree>
    <p:extLst>
      <p:ext uri="{BB962C8B-B14F-4D97-AF65-F5344CB8AC3E}">
        <p14:creationId xmlns:p14="http://schemas.microsoft.com/office/powerpoint/2010/main" val="16477460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6D234C2-E9C8-4320-B461-B0A35CEF0328}" type="slidenum">
              <a:rPr lang="en-US" smtClean="0"/>
              <a:t>5</a:t>
            </a:fld>
            <a:endParaRPr lang="en-US"/>
          </a:p>
        </p:txBody>
      </p:sp>
    </p:spTree>
    <p:extLst>
      <p:ext uri="{BB962C8B-B14F-4D97-AF65-F5344CB8AC3E}">
        <p14:creationId xmlns:p14="http://schemas.microsoft.com/office/powerpoint/2010/main" val="2805616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6D234C2-E9C8-4320-B461-B0A35CEF0328}" type="slidenum">
              <a:rPr lang="en-US" smtClean="0"/>
              <a:t>12</a:t>
            </a:fld>
            <a:endParaRPr lang="en-US"/>
          </a:p>
        </p:txBody>
      </p:sp>
    </p:spTree>
    <p:extLst>
      <p:ext uri="{BB962C8B-B14F-4D97-AF65-F5344CB8AC3E}">
        <p14:creationId xmlns:p14="http://schemas.microsoft.com/office/powerpoint/2010/main" val="10955679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_ White">
    <p:spTree>
      <p:nvGrpSpPr>
        <p:cNvPr id="1" name=""/>
        <p:cNvGrpSpPr/>
        <p:nvPr/>
      </p:nvGrpSpPr>
      <p:grpSpPr>
        <a:xfrm>
          <a:off x="0" y="0"/>
          <a:ext cx="0" cy="0"/>
          <a:chOff x="0" y="0"/>
          <a:chExt cx="0" cy="0"/>
        </a:xfrm>
      </p:grpSpPr>
      <p:sp>
        <p:nvSpPr>
          <p:cNvPr id="9" name="Rectangle 8"/>
          <p:cNvSpPr/>
          <p:nvPr userDrawn="1"/>
        </p:nvSpPr>
        <p:spPr>
          <a:xfrm>
            <a:off x="3266230" y="2840228"/>
            <a:ext cx="45719" cy="1418458"/>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8" name="Straight Connector 7"/>
          <p:cNvCxnSpPr/>
          <p:nvPr userDrawn="1"/>
        </p:nvCxnSpPr>
        <p:spPr>
          <a:xfrm>
            <a:off x="3510425" y="3818501"/>
            <a:ext cx="4953000" cy="0"/>
          </a:xfrm>
          <a:prstGeom prst="line">
            <a:avLst/>
          </a:prstGeom>
          <a:ln w="12700" cmpd="sng">
            <a:solidFill>
              <a:schemeClr val="tx2"/>
            </a:solidFill>
            <a:prstDash val="dot"/>
            <a:headEnd type="none"/>
            <a:tailEnd type="none"/>
          </a:ln>
          <a:effectLst/>
        </p:spPr>
        <p:style>
          <a:lnRef idx="2">
            <a:schemeClr val="accent1"/>
          </a:lnRef>
          <a:fillRef idx="0">
            <a:schemeClr val="accent1"/>
          </a:fillRef>
          <a:effectRef idx="1">
            <a:schemeClr val="accent1"/>
          </a:effectRef>
          <a:fontRef idx="minor">
            <a:schemeClr val="tx1"/>
          </a:fontRef>
        </p:style>
      </p:cxnSp>
      <p:sp>
        <p:nvSpPr>
          <p:cNvPr id="11" name="Text Placeholder 22"/>
          <p:cNvSpPr>
            <a:spLocks noGrp="1"/>
          </p:cNvSpPr>
          <p:nvPr>
            <p:ph type="body" sz="quarter" idx="10" hasCustomPrompt="1"/>
          </p:nvPr>
        </p:nvSpPr>
        <p:spPr>
          <a:xfrm>
            <a:off x="3487833" y="2549424"/>
            <a:ext cx="5132387" cy="645807"/>
          </a:xfrm>
          <a:prstGeom prst="rect">
            <a:avLst/>
          </a:prstGeom>
        </p:spPr>
        <p:txBody>
          <a:bodyPr/>
          <a:lstStyle>
            <a:lvl1pPr marL="0" indent="0">
              <a:buNone/>
              <a:defRPr sz="4000" b="1"/>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Presentation Title</a:t>
            </a:r>
          </a:p>
        </p:txBody>
      </p:sp>
      <p:sp>
        <p:nvSpPr>
          <p:cNvPr id="12" name="Text Placeholder 22"/>
          <p:cNvSpPr>
            <a:spLocks noGrp="1"/>
          </p:cNvSpPr>
          <p:nvPr>
            <p:ph type="body" sz="quarter" idx="11" hasCustomPrompt="1"/>
          </p:nvPr>
        </p:nvSpPr>
        <p:spPr>
          <a:xfrm>
            <a:off x="3486708" y="3232903"/>
            <a:ext cx="5132387" cy="476523"/>
          </a:xfrm>
          <a:prstGeom prst="rect">
            <a:avLst/>
          </a:prstGeom>
        </p:spPr>
        <p:txBody>
          <a:bodyPr/>
          <a:lstStyle>
            <a:lvl1pPr marL="0" indent="0">
              <a:buNone/>
              <a:defRPr sz="2400" b="0" i="0" baseline="0"/>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Subtitle (or delete)</a:t>
            </a:r>
          </a:p>
        </p:txBody>
      </p:sp>
      <p:sp>
        <p:nvSpPr>
          <p:cNvPr id="13" name="Text Placeholder 22"/>
          <p:cNvSpPr>
            <a:spLocks noGrp="1"/>
          </p:cNvSpPr>
          <p:nvPr>
            <p:ph type="body" sz="quarter" idx="12" hasCustomPrompt="1"/>
          </p:nvPr>
        </p:nvSpPr>
        <p:spPr>
          <a:xfrm>
            <a:off x="3486707" y="3874197"/>
            <a:ext cx="5132387" cy="476523"/>
          </a:xfrm>
          <a:prstGeom prst="rect">
            <a:avLst/>
          </a:prstGeom>
        </p:spPr>
        <p:txBody>
          <a:bodyPr/>
          <a:lstStyle>
            <a:lvl1pPr marL="0" indent="0">
              <a:buNone/>
              <a:defRPr sz="1400" b="0" i="0" baseline="0"/>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 | Name of Presenter</a:t>
            </a:r>
          </a:p>
        </p:txBody>
      </p:sp>
    </p:spTree>
    <p:extLst>
      <p:ext uri="{BB962C8B-B14F-4D97-AF65-F5344CB8AC3E}">
        <p14:creationId xmlns:p14="http://schemas.microsoft.com/office/powerpoint/2010/main" val="373163062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deas Trio">
    <p:spTree>
      <p:nvGrpSpPr>
        <p:cNvPr id="1" name=""/>
        <p:cNvGrpSpPr/>
        <p:nvPr/>
      </p:nvGrpSpPr>
      <p:grpSpPr>
        <a:xfrm>
          <a:off x="0" y="0"/>
          <a:ext cx="0" cy="0"/>
          <a:chOff x="0" y="0"/>
          <a:chExt cx="0" cy="0"/>
        </a:xfrm>
      </p:grpSpPr>
      <p:sp>
        <p:nvSpPr>
          <p:cNvPr id="29" name="Rectangle 28"/>
          <p:cNvSpPr/>
          <p:nvPr userDrawn="1"/>
        </p:nvSpPr>
        <p:spPr>
          <a:xfrm>
            <a:off x="0" y="0"/>
            <a:ext cx="9144000" cy="926120"/>
          </a:xfrm>
          <a:prstGeom prst="rect">
            <a:avLst/>
          </a:pr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p:cNvGrpSpPr/>
          <p:nvPr userDrawn="1"/>
        </p:nvGrpSpPr>
        <p:grpSpPr>
          <a:xfrm>
            <a:off x="0" y="824551"/>
            <a:ext cx="9144001" cy="323165"/>
            <a:chOff x="0" y="824551"/>
            <a:chExt cx="9144001" cy="323165"/>
          </a:xfrm>
        </p:grpSpPr>
        <p:sp>
          <p:nvSpPr>
            <p:cNvPr id="31" name="Rectangle 30"/>
            <p:cNvSpPr/>
            <p:nvPr userDrawn="1"/>
          </p:nvSpPr>
          <p:spPr>
            <a:xfrm>
              <a:off x="0" y="855865"/>
              <a:ext cx="9144000" cy="276481"/>
            </a:xfrm>
            <a:prstGeom prst="rect">
              <a:avLst/>
            </a:prstGeom>
            <a:solidFill>
              <a:srgbClr val="006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userDrawn="1"/>
          </p:nvSpPr>
          <p:spPr>
            <a:xfrm>
              <a:off x="6031391" y="824551"/>
              <a:ext cx="3112610" cy="323165"/>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b="1" kern="1200" dirty="0" smtClean="0">
                  <a:solidFill>
                    <a:schemeClr val="bg1"/>
                  </a:solidFill>
                  <a:effectLst/>
                  <a:latin typeface="+mn-lt"/>
                  <a:ea typeface="+mn-ea"/>
                  <a:cs typeface="+mn-cs"/>
                </a:rPr>
                <a:t>Building DC’s School Report Card</a:t>
              </a:r>
              <a:endParaRPr lang="en-US" sz="1500" kern="1200" dirty="0" smtClean="0">
                <a:solidFill>
                  <a:schemeClr val="bg1"/>
                </a:solidFill>
                <a:effectLst/>
                <a:latin typeface="+mn-lt"/>
                <a:ea typeface="+mn-ea"/>
                <a:cs typeface="+mn-cs"/>
              </a:endParaRPr>
            </a:p>
          </p:txBody>
        </p:sp>
      </p:grpSp>
      <p:cxnSp>
        <p:nvCxnSpPr>
          <p:cNvPr id="3" name="Straight Connector 2"/>
          <p:cNvCxnSpPr/>
          <p:nvPr userDrawn="1"/>
        </p:nvCxnSpPr>
        <p:spPr>
          <a:xfrm>
            <a:off x="309045" y="6462995"/>
            <a:ext cx="8525910" cy="0"/>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4" name="Slide Number Placeholder 5"/>
          <p:cNvSpPr>
            <a:spLocks noGrp="1"/>
          </p:cNvSpPr>
          <p:nvPr>
            <p:ph type="sldNum" sz="quarter" idx="12"/>
          </p:nvPr>
        </p:nvSpPr>
        <p:spPr>
          <a:xfrm>
            <a:off x="309045" y="6462995"/>
            <a:ext cx="2133600" cy="365125"/>
          </a:xfrm>
          <a:prstGeom prst="rect">
            <a:avLst/>
          </a:prstGeom>
        </p:spPr>
        <p:txBody>
          <a:bodyPr/>
          <a:lstStyle>
            <a:lvl1pPr>
              <a:defRPr sz="1050">
                <a:solidFill>
                  <a:srgbClr val="1F497D"/>
                </a:solidFill>
              </a:defRPr>
            </a:lvl1pPr>
          </a:lstStyle>
          <a:p>
            <a:fld id="{0DD42D0F-7CFE-4B6D-B924-C0BA2BE91302}" type="slidenum">
              <a:rPr lang="en-US" smtClean="0"/>
              <a:pPr/>
              <a:t>‹#›</a:t>
            </a:fld>
            <a:endParaRPr lang="en-US" dirty="0"/>
          </a:p>
        </p:txBody>
      </p:sp>
      <p:sp>
        <p:nvSpPr>
          <p:cNvPr id="17" name="Oval 16"/>
          <p:cNvSpPr/>
          <p:nvPr userDrawn="1"/>
        </p:nvSpPr>
        <p:spPr>
          <a:xfrm>
            <a:off x="789963" y="2372007"/>
            <a:ext cx="2170738" cy="2170738"/>
          </a:xfrm>
          <a:prstGeom prst="ellipse">
            <a:avLst/>
          </a:prstGeom>
          <a:solidFill>
            <a:srgbClr val="D112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latin typeface="Calibri Regular" charset="0"/>
            </a:endParaRPr>
          </a:p>
        </p:txBody>
      </p:sp>
      <p:sp>
        <p:nvSpPr>
          <p:cNvPr id="18" name="Oval 17"/>
          <p:cNvSpPr/>
          <p:nvPr userDrawn="1"/>
        </p:nvSpPr>
        <p:spPr>
          <a:xfrm>
            <a:off x="3227825" y="2372006"/>
            <a:ext cx="2170738" cy="2170738"/>
          </a:xfrm>
          <a:prstGeom prst="ellipse">
            <a:avLst/>
          </a:prstGeom>
          <a:solidFill>
            <a:srgbClr val="00A7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latin typeface="Calibri Regular" charset="0"/>
            </a:endParaRPr>
          </a:p>
        </p:txBody>
      </p:sp>
      <p:sp>
        <p:nvSpPr>
          <p:cNvPr id="19" name="Oval 18"/>
          <p:cNvSpPr/>
          <p:nvPr userDrawn="1"/>
        </p:nvSpPr>
        <p:spPr>
          <a:xfrm>
            <a:off x="5685745" y="2372005"/>
            <a:ext cx="2170738" cy="2170738"/>
          </a:xfrm>
          <a:prstGeom prst="ellipse">
            <a:avLst/>
          </a:prstGeom>
          <a:solidFill>
            <a:srgbClr val="006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latin typeface="Calibri Regular" charset="0"/>
            </a:endParaRPr>
          </a:p>
        </p:txBody>
      </p:sp>
      <p:sp>
        <p:nvSpPr>
          <p:cNvPr id="20" name="Rectangle 19"/>
          <p:cNvSpPr/>
          <p:nvPr userDrawn="1"/>
        </p:nvSpPr>
        <p:spPr>
          <a:xfrm flipH="1">
            <a:off x="679667" y="4745825"/>
            <a:ext cx="48864" cy="102971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lumMod val="75000"/>
                  <a:lumOff val="25000"/>
                </a:schemeClr>
              </a:solidFill>
            </a:endParaRPr>
          </a:p>
        </p:txBody>
      </p:sp>
      <p:sp>
        <p:nvSpPr>
          <p:cNvPr id="21" name="Rectangle 20"/>
          <p:cNvSpPr/>
          <p:nvPr userDrawn="1"/>
        </p:nvSpPr>
        <p:spPr>
          <a:xfrm flipH="1">
            <a:off x="3373410" y="4705338"/>
            <a:ext cx="45719" cy="99685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lumMod val="75000"/>
                  <a:lumOff val="25000"/>
                </a:schemeClr>
              </a:solidFill>
            </a:endParaRPr>
          </a:p>
        </p:txBody>
      </p:sp>
      <p:sp>
        <p:nvSpPr>
          <p:cNvPr id="22" name="Rectangle 21"/>
          <p:cNvSpPr/>
          <p:nvPr userDrawn="1"/>
        </p:nvSpPr>
        <p:spPr>
          <a:xfrm flipH="1">
            <a:off x="5831330" y="4705338"/>
            <a:ext cx="45719" cy="988244"/>
          </a:xfrm>
          <a:prstGeom prst="rect">
            <a:avLst/>
          </a:prstGeom>
          <a:solidFill>
            <a:srgbClr val="D112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lumMod val="75000"/>
                  <a:lumOff val="25000"/>
                </a:schemeClr>
              </a:solidFill>
            </a:endParaRPr>
          </a:p>
        </p:txBody>
      </p:sp>
      <p:sp>
        <p:nvSpPr>
          <p:cNvPr id="23" name="Text Placeholder 21"/>
          <p:cNvSpPr>
            <a:spLocks noGrp="1"/>
          </p:cNvSpPr>
          <p:nvPr>
            <p:ph type="body" sz="quarter" idx="16" hasCustomPrompt="1"/>
          </p:nvPr>
        </p:nvSpPr>
        <p:spPr>
          <a:xfrm>
            <a:off x="719104" y="4696365"/>
            <a:ext cx="2189163" cy="1612360"/>
          </a:xfrm>
          <a:prstGeom prst="rect">
            <a:avLst/>
          </a:prstGeom>
        </p:spPr>
        <p:txBody>
          <a:bodyPr/>
          <a:lstStyle>
            <a:lvl1pPr marL="0" indent="0">
              <a:buNone/>
              <a:defRPr sz="1600"/>
            </a:lvl1pPr>
            <a:lvl2pPr>
              <a:defRPr sz="1400"/>
            </a:lvl2pPr>
            <a:lvl3pPr>
              <a:defRPr sz="1400"/>
            </a:lvl3pPr>
            <a:lvl4pPr>
              <a:defRPr sz="1400"/>
            </a:lvl4pPr>
            <a:lvl5pPr>
              <a:defRPr sz="1400"/>
            </a:lvl5pPr>
          </a:lstStyle>
          <a:p>
            <a:pPr lvl="0"/>
            <a:r>
              <a:rPr lang="en-US" dirty="0" smtClean="0"/>
              <a:t>Click to edit text</a:t>
            </a:r>
          </a:p>
        </p:txBody>
      </p:sp>
      <p:sp>
        <p:nvSpPr>
          <p:cNvPr id="24" name="Text Placeholder 21"/>
          <p:cNvSpPr>
            <a:spLocks noGrp="1"/>
          </p:cNvSpPr>
          <p:nvPr>
            <p:ph type="body" sz="quarter" idx="17" hasCustomPrompt="1"/>
          </p:nvPr>
        </p:nvSpPr>
        <p:spPr>
          <a:xfrm>
            <a:off x="3419850" y="4696365"/>
            <a:ext cx="2189163" cy="1612360"/>
          </a:xfrm>
          <a:prstGeom prst="rect">
            <a:avLst/>
          </a:prstGeom>
        </p:spPr>
        <p:txBody>
          <a:bodyPr/>
          <a:lstStyle>
            <a:lvl1pPr marL="0" indent="0">
              <a:buNone/>
              <a:defRPr sz="1600"/>
            </a:lvl1pPr>
            <a:lvl2pPr>
              <a:defRPr sz="1400"/>
            </a:lvl2pPr>
            <a:lvl3pPr>
              <a:defRPr sz="1400"/>
            </a:lvl3pPr>
            <a:lvl4pPr>
              <a:defRPr sz="1400"/>
            </a:lvl4pPr>
            <a:lvl5pPr>
              <a:defRPr sz="1400"/>
            </a:lvl5pPr>
          </a:lstStyle>
          <a:p>
            <a:pPr lvl="0"/>
            <a:r>
              <a:rPr lang="en-US" dirty="0" smtClean="0"/>
              <a:t>Click to edit text</a:t>
            </a:r>
          </a:p>
        </p:txBody>
      </p:sp>
      <p:sp>
        <p:nvSpPr>
          <p:cNvPr id="25" name="Text Placeholder 21"/>
          <p:cNvSpPr>
            <a:spLocks noGrp="1"/>
          </p:cNvSpPr>
          <p:nvPr>
            <p:ph type="body" sz="quarter" idx="18" hasCustomPrompt="1"/>
          </p:nvPr>
        </p:nvSpPr>
        <p:spPr>
          <a:xfrm>
            <a:off x="5877770" y="4696365"/>
            <a:ext cx="2189163" cy="1612360"/>
          </a:xfrm>
          <a:prstGeom prst="rect">
            <a:avLst/>
          </a:prstGeom>
        </p:spPr>
        <p:txBody>
          <a:bodyPr/>
          <a:lstStyle>
            <a:lvl1pPr marL="0" indent="0">
              <a:buNone/>
              <a:defRPr sz="1600"/>
            </a:lvl1pPr>
            <a:lvl2pPr>
              <a:defRPr sz="1400"/>
            </a:lvl2pPr>
            <a:lvl3pPr>
              <a:defRPr sz="1400"/>
            </a:lvl3pPr>
            <a:lvl4pPr>
              <a:defRPr sz="1400"/>
            </a:lvl4pPr>
            <a:lvl5pPr>
              <a:defRPr sz="1400"/>
            </a:lvl5pPr>
          </a:lstStyle>
          <a:p>
            <a:pPr lvl="0"/>
            <a:r>
              <a:rPr lang="en-US" dirty="0" smtClean="0"/>
              <a:t>Click to edit text</a:t>
            </a:r>
          </a:p>
        </p:txBody>
      </p:sp>
      <p:sp>
        <p:nvSpPr>
          <p:cNvPr id="26" name="Text Placeholder 21"/>
          <p:cNvSpPr>
            <a:spLocks noGrp="1"/>
          </p:cNvSpPr>
          <p:nvPr>
            <p:ph type="body" sz="quarter" idx="19" hasCustomPrompt="1"/>
          </p:nvPr>
        </p:nvSpPr>
        <p:spPr>
          <a:xfrm>
            <a:off x="789963" y="3160490"/>
            <a:ext cx="2118304" cy="844585"/>
          </a:xfrm>
          <a:prstGeom prst="rect">
            <a:avLst/>
          </a:prstGeom>
        </p:spPr>
        <p:txBody>
          <a:bodyPr/>
          <a:lstStyle>
            <a:lvl1pPr marL="0" indent="0" algn="ctr">
              <a:buNone/>
              <a:defRPr sz="1800" b="1">
                <a:solidFill>
                  <a:schemeClr val="bg1"/>
                </a:solidFill>
              </a:defRPr>
            </a:lvl1pPr>
            <a:lvl2pPr>
              <a:defRPr sz="1400"/>
            </a:lvl2pPr>
            <a:lvl3pPr>
              <a:defRPr sz="1400"/>
            </a:lvl3pPr>
            <a:lvl4pPr>
              <a:defRPr sz="1400"/>
            </a:lvl4pPr>
            <a:lvl5pPr>
              <a:defRPr sz="1400"/>
            </a:lvl5pPr>
          </a:lstStyle>
          <a:p>
            <a:pPr lvl="0"/>
            <a:r>
              <a:rPr lang="en-US" dirty="0" smtClean="0"/>
              <a:t>Click to edit text</a:t>
            </a:r>
          </a:p>
        </p:txBody>
      </p:sp>
      <p:sp>
        <p:nvSpPr>
          <p:cNvPr id="27" name="Text Placeholder 21"/>
          <p:cNvSpPr>
            <a:spLocks noGrp="1"/>
          </p:cNvSpPr>
          <p:nvPr>
            <p:ph type="body" sz="quarter" idx="20" hasCustomPrompt="1"/>
          </p:nvPr>
        </p:nvSpPr>
        <p:spPr>
          <a:xfrm>
            <a:off x="3227825" y="3160489"/>
            <a:ext cx="2170738" cy="844585"/>
          </a:xfrm>
          <a:prstGeom prst="rect">
            <a:avLst/>
          </a:prstGeom>
        </p:spPr>
        <p:txBody>
          <a:bodyPr/>
          <a:lstStyle>
            <a:lvl1pPr marL="0" indent="0" algn="ctr">
              <a:buNone/>
              <a:defRPr sz="1800" b="1">
                <a:solidFill>
                  <a:schemeClr val="bg1"/>
                </a:solidFill>
              </a:defRPr>
            </a:lvl1pPr>
            <a:lvl2pPr>
              <a:defRPr sz="1400"/>
            </a:lvl2pPr>
            <a:lvl3pPr>
              <a:defRPr sz="1400"/>
            </a:lvl3pPr>
            <a:lvl4pPr>
              <a:defRPr sz="1400"/>
            </a:lvl4pPr>
            <a:lvl5pPr>
              <a:defRPr sz="1400"/>
            </a:lvl5pPr>
          </a:lstStyle>
          <a:p>
            <a:pPr lvl="0"/>
            <a:r>
              <a:rPr lang="en-US" dirty="0" smtClean="0"/>
              <a:t>Click to edit text</a:t>
            </a:r>
          </a:p>
        </p:txBody>
      </p:sp>
      <p:sp>
        <p:nvSpPr>
          <p:cNvPr id="28" name="Text Placeholder 21"/>
          <p:cNvSpPr>
            <a:spLocks noGrp="1"/>
          </p:cNvSpPr>
          <p:nvPr>
            <p:ph type="body" sz="quarter" idx="21" hasCustomPrompt="1"/>
          </p:nvPr>
        </p:nvSpPr>
        <p:spPr>
          <a:xfrm>
            <a:off x="5665687" y="3160488"/>
            <a:ext cx="2190796" cy="844585"/>
          </a:xfrm>
          <a:prstGeom prst="rect">
            <a:avLst/>
          </a:prstGeom>
        </p:spPr>
        <p:txBody>
          <a:bodyPr/>
          <a:lstStyle>
            <a:lvl1pPr marL="0" indent="0" algn="ctr">
              <a:buNone/>
              <a:defRPr sz="1800" b="1">
                <a:solidFill>
                  <a:schemeClr val="bg1"/>
                </a:solidFill>
              </a:defRPr>
            </a:lvl1pPr>
            <a:lvl2pPr>
              <a:defRPr sz="1400"/>
            </a:lvl2pPr>
            <a:lvl3pPr>
              <a:defRPr sz="1400"/>
            </a:lvl3pPr>
            <a:lvl4pPr>
              <a:defRPr sz="1400"/>
            </a:lvl4pPr>
            <a:lvl5pPr>
              <a:defRPr sz="1400"/>
            </a:lvl5pPr>
          </a:lstStyle>
          <a:p>
            <a:pPr lvl="0"/>
            <a:r>
              <a:rPr lang="en-US" dirty="0" smtClean="0"/>
              <a:t>Click to edit text</a:t>
            </a:r>
          </a:p>
        </p:txBody>
      </p:sp>
      <p:sp>
        <p:nvSpPr>
          <p:cNvPr id="4" name="Title 3"/>
          <p:cNvSpPr>
            <a:spLocks noGrp="1"/>
          </p:cNvSpPr>
          <p:nvPr>
            <p:ph type="title" hasCustomPrompt="1"/>
          </p:nvPr>
        </p:nvSpPr>
        <p:spPr>
          <a:xfrm>
            <a:off x="958127" y="106116"/>
            <a:ext cx="2836867" cy="646331"/>
          </a:xfrm>
          <a:prstGeom prst="rect">
            <a:avLst/>
          </a:prstGeom>
        </p:spPr>
        <p:txBody>
          <a:bodyPr wrap="none">
            <a:spAutoFit/>
          </a:bodyPr>
          <a:lstStyle>
            <a:lvl1pPr algn="l">
              <a:defRPr sz="3600">
                <a:solidFill>
                  <a:schemeClr val="tx1">
                    <a:lumMod val="65000"/>
                    <a:lumOff val="35000"/>
                  </a:schemeClr>
                </a:solidFill>
              </a:defRPr>
            </a:lvl1pPr>
          </a:lstStyle>
          <a:p>
            <a:r>
              <a:rPr lang="en-US" dirty="0" smtClean="0"/>
              <a:t>Enter Heading</a:t>
            </a:r>
            <a:endParaRPr lang="en-US" dirty="0"/>
          </a:p>
        </p:txBody>
      </p:sp>
      <p:sp>
        <p:nvSpPr>
          <p:cNvPr id="32" name="Text Placeholder 4"/>
          <p:cNvSpPr>
            <a:spLocks noGrp="1"/>
          </p:cNvSpPr>
          <p:nvPr>
            <p:ph type="body" sz="quarter" idx="22" hasCustomPrompt="1"/>
          </p:nvPr>
        </p:nvSpPr>
        <p:spPr>
          <a:xfrm>
            <a:off x="307240" y="1275063"/>
            <a:ext cx="8525910" cy="646331"/>
          </a:xfrm>
          <a:prstGeom prst="rect">
            <a:avLst/>
          </a:prstGeom>
        </p:spPr>
        <p:txBody>
          <a:bodyPr>
            <a:spAutoFit/>
          </a:bodyPr>
          <a:lstStyle>
            <a:lvl1pPr marL="0" indent="0" algn="ctr">
              <a:buNone/>
              <a:defRPr sz="1800" b="0" baseline="0"/>
            </a:lvl1pPr>
            <a:lvl2pPr marL="457200" indent="0">
              <a:buNone/>
              <a:defRPr/>
            </a:lvl2pPr>
            <a:lvl3pPr marL="914400" indent="0">
              <a:buNone/>
              <a:defRPr/>
            </a:lvl3pPr>
            <a:lvl4pPr marL="1371600" indent="0">
              <a:buNone/>
              <a:defRPr/>
            </a:lvl4pPr>
            <a:lvl5pPr marL="1828800" indent="0">
              <a:buNone/>
              <a:defRPr/>
            </a:lvl5pPr>
          </a:lstStyle>
          <a:p>
            <a:r>
              <a:rPr lang="en-US" kern="3000" spc="30" dirty="0" smtClean="0">
                <a:latin typeface="Calibri" charset="0"/>
                <a:ea typeface="Calibri" charset="0"/>
                <a:cs typeface="Calibri" charset="0"/>
              </a:rPr>
              <a:t>This slide is useful to introduce teams or a trio of ideas. Use this area to summarize information or highlight a core idea. </a:t>
            </a:r>
            <a:endParaRPr lang="en-US" kern="3000" spc="30" dirty="0">
              <a:latin typeface="Calibri" charset="0"/>
              <a:ea typeface="Calibri" charset="0"/>
              <a:cs typeface="Calibri" charset="0"/>
            </a:endParaRPr>
          </a:p>
        </p:txBody>
      </p:sp>
    </p:spTree>
    <p:extLst>
      <p:ext uri="{BB962C8B-B14F-4D97-AF65-F5344CB8AC3E}">
        <p14:creationId xmlns:p14="http://schemas.microsoft.com/office/powerpoint/2010/main" val="17244319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_IV">
    <p:spTree>
      <p:nvGrpSpPr>
        <p:cNvPr id="1" name=""/>
        <p:cNvGrpSpPr/>
        <p:nvPr/>
      </p:nvGrpSpPr>
      <p:grpSpPr>
        <a:xfrm>
          <a:off x="0" y="0"/>
          <a:ext cx="0" cy="0"/>
          <a:chOff x="0" y="0"/>
          <a:chExt cx="0" cy="0"/>
        </a:xfrm>
      </p:grpSpPr>
      <p:sp>
        <p:nvSpPr>
          <p:cNvPr id="22" name="Rectangle 21"/>
          <p:cNvSpPr/>
          <p:nvPr userDrawn="1"/>
        </p:nvSpPr>
        <p:spPr>
          <a:xfrm>
            <a:off x="0" y="2830"/>
            <a:ext cx="9144000" cy="926120"/>
          </a:xfrm>
          <a:prstGeom prst="rect">
            <a:avLst/>
          </a:pr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 name="Group 30"/>
          <p:cNvGrpSpPr/>
          <p:nvPr userDrawn="1"/>
        </p:nvGrpSpPr>
        <p:grpSpPr>
          <a:xfrm>
            <a:off x="0" y="824551"/>
            <a:ext cx="9144001" cy="323165"/>
            <a:chOff x="0" y="824551"/>
            <a:chExt cx="9144001" cy="323165"/>
          </a:xfrm>
        </p:grpSpPr>
        <p:sp>
          <p:nvSpPr>
            <p:cNvPr id="32" name="Rectangle 31"/>
            <p:cNvSpPr/>
            <p:nvPr userDrawn="1"/>
          </p:nvSpPr>
          <p:spPr>
            <a:xfrm>
              <a:off x="0" y="855865"/>
              <a:ext cx="9144000" cy="276481"/>
            </a:xfrm>
            <a:prstGeom prst="rect">
              <a:avLst/>
            </a:prstGeom>
            <a:solidFill>
              <a:srgbClr val="006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userDrawn="1"/>
          </p:nvSpPr>
          <p:spPr>
            <a:xfrm>
              <a:off x="6031391" y="824551"/>
              <a:ext cx="3112610" cy="323165"/>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b="1" kern="1200" dirty="0" smtClean="0">
                  <a:solidFill>
                    <a:schemeClr val="bg1"/>
                  </a:solidFill>
                  <a:effectLst/>
                  <a:latin typeface="+mn-lt"/>
                  <a:ea typeface="+mn-ea"/>
                  <a:cs typeface="+mn-cs"/>
                </a:rPr>
                <a:t>Building DC’s School Report Card</a:t>
              </a:r>
              <a:endParaRPr lang="en-US" sz="1500" kern="1200" dirty="0" smtClean="0">
                <a:solidFill>
                  <a:schemeClr val="bg1"/>
                </a:solidFill>
                <a:effectLst/>
                <a:latin typeface="+mn-lt"/>
                <a:ea typeface="+mn-ea"/>
                <a:cs typeface="+mn-cs"/>
              </a:endParaRPr>
            </a:p>
          </p:txBody>
        </p:sp>
      </p:grpSp>
      <p:cxnSp>
        <p:nvCxnSpPr>
          <p:cNvPr id="3" name="Straight Connector 2"/>
          <p:cNvCxnSpPr/>
          <p:nvPr userDrawn="1"/>
        </p:nvCxnSpPr>
        <p:spPr>
          <a:xfrm>
            <a:off x="309045" y="6462995"/>
            <a:ext cx="8525910" cy="0"/>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4" name="Slide Number Placeholder 5"/>
          <p:cNvSpPr>
            <a:spLocks noGrp="1"/>
          </p:cNvSpPr>
          <p:nvPr>
            <p:ph type="sldNum" sz="quarter" idx="12"/>
          </p:nvPr>
        </p:nvSpPr>
        <p:spPr>
          <a:xfrm>
            <a:off x="309045" y="6462995"/>
            <a:ext cx="2133600" cy="365125"/>
          </a:xfrm>
          <a:prstGeom prst="rect">
            <a:avLst/>
          </a:prstGeom>
        </p:spPr>
        <p:txBody>
          <a:bodyPr/>
          <a:lstStyle>
            <a:lvl1pPr>
              <a:defRPr sz="1050">
                <a:solidFill>
                  <a:srgbClr val="1F497D"/>
                </a:solidFill>
              </a:defRPr>
            </a:lvl1pPr>
          </a:lstStyle>
          <a:p>
            <a:fld id="{0DD42D0F-7CFE-4B6D-B924-C0BA2BE91302}" type="slidenum">
              <a:rPr lang="en-US" smtClean="0"/>
              <a:pPr/>
              <a:t>‹#›</a:t>
            </a:fld>
            <a:endParaRPr lang="en-US" dirty="0"/>
          </a:p>
        </p:txBody>
      </p:sp>
      <p:sp>
        <p:nvSpPr>
          <p:cNvPr id="17" name="Rectangle 16"/>
          <p:cNvSpPr/>
          <p:nvPr userDrawn="1"/>
        </p:nvSpPr>
        <p:spPr>
          <a:xfrm>
            <a:off x="569377" y="2479435"/>
            <a:ext cx="45719" cy="191220"/>
          </a:xfrm>
          <a:prstGeom prst="rect">
            <a:avLst/>
          </a:prstGeom>
          <a:solidFill>
            <a:srgbClr val="D112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lumMod val="75000"/>
                  <a:lumOff val="25000"/>
                </a:schemeClr>
              </a:solidFill>
            </a:endParaRPr>
          </a:p>
        </p:txBody>
      </p:sp>
      <p:sp>
        <p:nvSpPr>
          <p:cNvPr id="18" name="Rectangle 17"/>
          <p:cNvSpPr/>
          <p:nvPr userDrawn="1"/>
        </p:nvSpPr>
        <p:spPr>
          <a:xfrm>
            <a:off x="4898443" y="2545685"/>
            <a:ext cx="45719" cy="191220"/>
          </a:xfrm>
          <a:prstGeom prst="rect">
            <a:avLst/>
          </a:prstGeom>
          <a:solidFill>
            <a:srgbClr val="D112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lumMod val="75000"/>
                  <a:lumOff val="25000"/>
                </a:schemeClr>
              </a:solidFill>
            </a:endParaRPr>
          </a:p>
        </p:txBody>
      </p:sp>
      <p:sp>
        <p:nvSpPr>
          <p:cNvPr id="19" name="Rectangle 18"/>
          <p:cNvSpPr/>
          <p:nvPr userDrawn="1"/>
        </p:nvSpPr>
        <p:spPr>
          <a:xfrm>
            <a:off x="612372" y="4658134"/>
            <a:ext cx="45719" cy="191220"/>
          </a:xfrm>
          <a:prstGeom prst="rect">
            <a:avLst/>
          </a:prstGeom>
          <a:solidFill>
            <a:srgbClr val="D112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lumMod val="75000"/>
                  <a:lumOff val="25000"/>
                </a:schemeClr>
              </a:solidFill>
            </a:endParaRPr>
          </a:p>
        </p:txBody>
      </p:sp>
      <p:sp>
        <p:nvSpPr>
          <p:cNvPr id="20" name="Rectangle 19"/>
          <p:cNvSpPr/>
          <p:nvPr userDrawn="1"/>
        </p:nvSpPr>
        <p:spPr>
          <a:xfrm>
            <a:off x="4898443" y="4628095"/>
            <a:ext cx="45719" cy="191220"/>
          </a:xfrm>
          <a:prstGeom prst="rect">
            <a:avLst/>
          </a:prstGeom>
          <a:solidFill>
            <a:srgbClr val="D112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lumMod val="75000"/>
                  <a:lumOff val="25000"/>
                </a:schemeClr>
              </a:solidFill>
            </a:endParaRPr>
          </a:p>
        </p:txBody>
      </p:sp>
      <p:sp>
        <p:nvSpPr>
          <p:cNvPr id="23" name="Text Placeholder 21"/>
          <p:cNvSpPr>
            <a:spLocks noGrp="1"/>
          </p:cNvSpPr>
          <p:nvPr>
            <p:ph type="body" sz="quarter" idx="16" hasCustomPrompt="1"/>
          </p:nvPr>
        </p:nvSpPr>
        <p:spPr>
          <a:xfrm>
            <a:off x="802684" y="4907308"/>
            <a:ext cx="3092563" cy="1071380"/>
          </a:xfrm>
          <a:prstGeom prst="rect">
            <a:avLst/>
          </a:prstGeom>
        </p:spPr>
        <p:txBody>
          <a:bodyPr/>
          <a:lstStyle>
            <a:lvl1pPr marL="0" indent="0">
              <a:buNone/>
              <a:defRPr sz="1600"/>
            </a:lvl1pPr>
            <a:lvl2pPr>
              <a:defRPr sz="1400"/>
            </a:lvl2pPr>
            <a:lvl3pPr>
              <a:defRPr sz="1400"/>
            </a:lvl3pPr>
            <a:lvl4pPr>
              <a:defRPr sz="1400"/>
            </a:lvl4pPr>
            <a:lvl5pPr>
              <a:defRPr sz="1400"/>
            </a:lvl5pPr>
          </a:lstStyle>
          <a:p>
            <a:pPr lvl="0"/>
            <a:r>
              <a:rPr lang="en-US" dirty="0" smtClean="0"/>
              <a:t>Click to edit text</a:t>
            </a:r>
          </a:p>
        </p:txBody>
      </p:sp>
      <p:sp>
        <p:nvSpPr>
          <p:cNvPr id="24" name="Text Placeholder 21"/>
          <p:cNvSpPr>
            <a:spLocks noGrp="1"/>
          </p:cNvSpPr>
          <p:nvPr>
            <p:ph type="body" sz="quarter" idx="17" hasCustomPrompt="1"/>
          </p:nvPr>
        </p:nvSpPr>
        <p:spPr>
          <a:xfrm>
            <a:off x="5172255" y="4907308"/>
            <a:ext cx="3101066" cy="1071380"/>
          </a:xfrm>
          <a:prstGeom prst="rect">
            <a:avLst/>
          </a:prstGeom>
        </p:spPr>
        <p:txBody>
          <a:bodyPr/>
          <a:lstStyle>
            <a:lvl1pPr marL="0" indent="0">
              <a:buNone/>
              <a:defRPr sz="1600"/>
            </a:lvl1pPr>
            <a:lvl2pPr>
              <a:defRPr sz="1400"/>
            </a:lvl2pPr>
            <a:lvl3pPr>
              <a:defRPr sz="1400"/>
            </a:lvl3pPr>
            <a:lvl4pPr>
              <a:defRPr sz="1400"/>
            </a:lvl4pPr>
            <a:lvl5pPr>
              <a:defRPr sz="1400"/>
            </a:lvl5pPr>
          </a:lstStyle>
          <a:p>
            <a:pPr lvl="0"/>
            <a:r>
              <a:rPr lang="en-US" dirty="0" smtClean="0"/>
              <a:t>Click to edit text</a:t>
            </a:r>
          </a:p>
        </p:txBody>
      </p:sp>
      <p:sp>
        <p:nvSpPr>
          <p:cNvPr id="25" name="Text Placeholder 21"/>
          <p:cNvSpPr>
            <a:spLocks noGrp="1"/>
          </p:cNvSpPr>
          <p:nvPr>
            <p:ph type="body" sz="quarter" idx="18" hasCustomPrompt="1"/>
          </p:nvPr>
        </p:nvSpPr>
        <p:spPr>
          <a:xfrm>
            <a:off x="5172255" y="2775601"/>
            <a:ext cx="3101066" cy="1172097"/>
          </a:xfrm>
          <a:prstGeom prst="rect">
            <a:avLst/>
          </a:prstGeom>
        </p:spPr>
        <p:txBody>
          <a:bodyPr/>
          <a:lstStyle>
            <a:lvl1pPr marL="0" indent="0">
              <a:buNone/>
              <a:defRPr sz="1600"/>
            </a:lvl1pPr>
            <a:lvl2pPr>
              <a:defRPr sz="1400"/>
            </a:lvl2pPr>
            <a:lvl3pPr>
              <a:defRPr sz="1400"/>
            </a:lvl3pPr>
            <a:lvl4pPr>
              <a:defRPr sz="1400"/>
            </a:lvl4pPr>
            <a:lvl5pPr>
              <a:defRPr sz="1400"/>
            </a:lvl5pPr>
          </a:lstStyle>
          <a:p>
            <a:pPr lvl="0"/>
            <a:r>
              <a:rPr lang="en-US" dirty="0" smtClean="0"/>
              <a:t>Click to edit text</a:t>
            </a:r>
          </a:p>
        </p:txBody>
      </p:sp>
      <p:sp>
        <p:nvSpPr>
          <p:cNvPr id="26" name="Text Placeholder 21"/>
          <p:cNvSpPr>
            <a:spLocks noGrp="1"/>
          </p:cNvSpPr>
          <p:nvPr>
            <p:ph type="body" sz="quarter" idx="19" hasCustomPrompt="1"/>
          </p:nvPr>
        </p:nvSpPr>
        <p:spPr>
          <a:xfrm>
            <a:off x="759690" y="2781576"/>
            <a:ext cx="3101065" cy="1071380"/>
          </a:xfrm>
          <a:prstGeom prst="rect">
            <a:avLst/>
          </a:prstGeom>
        </p:spPr>
        <p:txBody>
          <a:bodyPr/>
          <a:lstStyle>
            <a:lvl1pPr marL="0" indent="0">
              <a:buNone/>
              <a:defRPr sz="1600"/>
            </a:lvl1pPr>
            <a:lvl2pPr>
              <a:defRPr sz="1400"/>
            </a:lvl2pPr>
            <a:lvl3pPr>
              <a:defRPr sz="1400"/>
            </a:lvl3pPr>
            <a:lvl4pPr>
              <a:defRPr sz="1400"/>
            </a:lvl4pPr>
            <a:lvl5pPr>
              <a:defRPr sz="1400"/>
            </a:lvl5pPr>
          </a:lstStyle>
          <a:p>
            <a:pPr lvl="0"/>
            <a:r>
              <a:rPr lang="en-US" dirty="0" smtClean="0"/>
              <a:t>Click to edit text</a:t>
            </a:r>
          </a:p>
        </p:txBody>
      </p:sp>
      <p:sp>
        <p:nvSpPr>
          <p:cNvPr id="27" name="Text Placeholder 21"/>
          <p:cNvSpPr>
            <a:spLocks noGrp="1"/>
          </p:cNvSpPr>
          <p:nvPr>
            <p:ph type="body" sz="quarter" idx="20" hasCustomPrompt="1"/>
          </p:nvPr>
        </p:nvSpPr>
        <p:spPr>
          <a:xfrm>
            <a:off x="759688" y="2370098"/>
            <a:ext cx="3101067" cy="366285"/>
          </a:xfrm>
          <a:prstGeom prst="rect">
            <a:avLst/>
          </a:prstGeom>
        </p:spPr>
        <p:txBody>
          <a:bodyPr/>
          <a:lstStyle>
            <a:lvl1pPr marL="0" indent="0">
              <a:buNone/>
              <a:defRPr sz="1800" b="1"/>
            </a:lvl1pPr>
            <a:lvl2pPr>
              <a:defRPr sz="1400"/>
            </a:lvl2pPr>
            <a:lvl3pPr>
              <a:defRPr sz="1400"/>
            </a:lvl3pPr>
            <a:lvl4pPr>
              <a:defRPr sz="1400"/>
            </a:lvl4pPr>
            <a:lvl5pPr>
              <a:defRPr sz="1400"/>
            </a:lvl5pPr>
          </a:lstStyle>
          <a:p>
            <a:pPr lvl="0"/>
            <a:r>
              <a:rPr lang="en-US" dirty="0" smtClean="0"/>
              <a:t>CLICK TO EDIT TEXT</a:t>
            </a:r>
          </a:p>
        </p:txBody>
      </p:sp>
      <p:sp>
        <p:nvSpPr>
          <p:cNvPr id="28" name="Text Placeholder 21"/>
          <p:cNvSpPr>
            <a:spLocks noGrp="1"/>
          </p:cNvSpPr>
          <p:nvPr>
            <p:ph type="body" sz="quarter" idx="21" hasCustomPrompt="1"/>
          </p:nvPr>
        </p:nvSpPr>
        <p:spPr>
          <a:xfrm>
            <a:off x="5172255" y="2373591"/>
            <a:ext cx="3101067" cy="366285"/>
          </a:xfrm>
          <a:prstGeom prst="rect">
            <a:avLst/>
          </a:prstGeom>
        </p:spPr>
        <p:txBody>
          <a:bodyPr/>
          <a:lstStyle>
            <a:lvl1pPr marL="0" indent="0">
              <a:buNone/>
              <a:defRPr sz="1800" b="1"/>
            </a:lvl1pPr>
            <a:lvl2pPr>
              <a:defRPr sz="1400"/>
            </a:lvl2pPr>
            <a:lvl3pPr>
              <a:defRPr sz="1400"/>
            </a:lvl3pPr>
            <a:lvl4pPr>
              <a:defRPr sz="1400"/>
            </a:lvl4pPr>
            <a:lvl5pPr>
              <a:defRPr sz="1400"/>
            </a:lvl5pPr>
          </a:lstStyle>
          <a:p>
            <a:pPr lvl="0"/>
            <a:r>
              <a:rPr lang="en-US" dirty="0" smtClean="0"/>
              <a:t>CLICK TO EDIT TEXT</a:t>
            </a:r>
          </a:p>
        </p:txBody>
      </p:sp>
      <p:sp>
        <p:nvSpPr>
          <p:cNvPr id="29" name="Text Placeholder 21"/>
          <p:cNvSpPr>
            <a:spLocks noGrp="1"/>
          </p:cNvSpPr>
          <p:nvPr>
            <p:ph type="body" sz="quarter" idx="22" hasCustomPrompt="1"/>
          </p:nvPr>
        </p:nvSpPr>
        <p:spPr>
          <a:xfrm>
            <a:off x="794180" y="4482858"/>
            <a:ext cx="3101067" cy="366285"/>
          </a:xfrm>
          <a:prstGeom prst="rect">
            <a:avLst/>
          </a:prstGeom>
        </p:spPr>
        <p:txBody>
          <a:bodyPr/>
          <a:lstStyle>
            <a:lvl1pPr marL="0" indent="0">
              <a:buNone/>
              <a:defRPr sz="1800" b="1"/>
            </a:lvl1pPr>
            <a:lvl2pPr>
              <a:defRPr sz="1400"/>
            </a:lvl2pPr>
            <a:lvl3pPr>
              <a:defRPr sz="1400"/>
            </a:lvl3pPr>
            <a:lvl4pPr>
              <a:defRPr sz="1400"/>
            </a:lvl4pPr>
            <a:lvl5pPr>
              <a:defRPr sz="1400"/>
            </a:lvl5pPr>
          </a:lstStyle>
          <a:p>
            <a:pPr lvl="0"/>
            <a:r>
              <a:rPr lang="en-US" dirty="0" smtClean="0"/>
              <a:t>CLICK TO EDIT TEXT</a:t>
            </a:r>
          </a:p>
        </p:txBody>
      </p:sp>
      <p:sp>
        <p:nvSpPr>
          <p:cNvPr id="30" name="Text Placeholder 21"/>
          <p:cNvSpPr>
            <a:spLocks noGrp="1"/>
          </p:cNvSpPr>
          <p:nvPr>
            <p:ph type="body" sz="quarter" idx="23" hasCustomPrompt="1"/>
          </p:nvPr>
        </p:nvSpPr>
        <p:spPr>
          <a:xfrm>
            <a:off x="5172254" y="4482012"/>
            <a:ext cx="3101067" cy="366285"/>
          </a:xfrm>
          <a:prstGeom prst="rect">
            <a:avLst/>
          </a:prstGeom>
        </p:spPr>
        <p:txBody>
          <a:bodyPr/>
          <a:lstStyle>
            <a:lvl1pPr marL="0" indent="0">
              <a:buNone/>
              <a:defRPr sz="1800" b="1"/>
            </a:lvl1pPr>
            <a:lvl2pPr>
              <a:defRPr sz="1400"/>
            </a:lvl2pPr>
            <a:lvl3pPr>
              <a:defRPr sz="1400"/>
            </a:lvl3pPr>
            <a:lvl4pPr>
              <a:defRPr sz="1400"/>
            </a:lvl4pPr>
            <a:lvl5pPr>
              <a:defRPr sz="1400"/>
            </a:lvl5pPr>
          </a:lstStyle>
          <a:p>
            <a:pPr lvl="0"/>
            <a:r>
              <a:rPr lang="en-US" dirty="0" smtClean="0"/>
              <a:t>CLICK TO EDIT TEXT</a:t>
            </a:r>
          </a:p>
        </p:txBody>
      </p:sp>
      <p:sp>
        <p:nvSpPr>
          <p:cNvPr id="21" name="Text Placeholder 4"/>
          <p:cNvSpPr>
            <a:spLocks noGrp="1"/>
          </p:cNvSpPr>
          <p:nvPr>
            <p:ph type="body" sz="quarter" idx="24" hasCustomPrompt="1"/>
          </p:nvPr>
        </p:nvSpPr>
        <p:spPr>
          <a:xfrm>
            <a:off x="307240" y="1275063"/>
            <a:ext cx="8525910" cy="646331"/>
          </a:xfrm>
          <a:prstGeom prst="rect">
            <a:avLst/>
          </a:prstGeom>
        </p:spPr>
        <p:txBody>
          <a:bodyPr>
            <a:spAutoFit/>
          </a:bodyPr>
          <a:lstStyle>
            <a:lvl1pPr marL="0" indent="0" algn="ctr">
              <a:buNone/>
              <a:defRPr sz="1800" b="0" baseline="0"/>
            </a:lvl1pPr>
            <a:lvl2pPr marL="457200" indent="0">
              <a:buNone/>
              <a:defRPr/>
            </a:lvl2pPr>
            <a:lvl3pPr marL="914400" indent="0">
              <a:buNone/>
              <a:defRPr/>
            </a:lvl3pPr>
            <a:lvl4pPr marL="1371600" indent="0">
              <a:buNone/>
              <a:defRPr/>
            </a:lvl4pPr>
            <a:lvl5pPr marL="1828800" indent="0">
              <a:buNone/>
              <a:defRPr/>
            </a:lvl5pPr>
          </a:lstStyle>
          <a:p>
            <a:r>
              <a:rPr lang="en-US" kern="3000" spc="30" dirty="0" smtClean="0">
                <a:latin typeface="Calibri" charset="0"/>
                <a:ea typeface="Calibri" charset="0"/>
                <a:cs typeface="Calibri" charset="0"/>
              </a:rPr>
              <a:t>This slide is useful to introduce teams or a trio of ideas. Use this area to summarize information or highlight a core idea. </a:t>
            </a:r>
            <a:endParaRPr lang="en-US" kern="3000" spc="30" dirty="0">
              <a:latin typeface="Calibri" charset="0"/>
              <a:ea typeface="Calibri" charset="0"/>
              <a:cs typeface="Calibri" charset="0"/>
            </a:endParaRPr>
          </a:p>
        </p:txBody>
      </p:sp>
      <p:sp>
        <p:nvSpPr>
          <p:cNvPr id="4" name="Title 3"/>
          <p:cNvSpPr>
            <a:spLocks noGrp="1"/>
          </p:cNvSpPr>
          <p:nvPr>
            <p:ph type="title" hasCustomPrompt="1"/>
          </p:nvPr>
        </p:nvSpPr>
        <p:spPr>
          <a:xfrm>
            <a:off x="946450" y="110548"/>
            <a:ext cx="2948797" cy="688323"/>
          </a:xfrm>
          <a:prstGeom prst="rect">
            <a:avLst/>
          </a:prstGeom>
        </p:spPr>
        <p:txBody>
          <a:bodyPr wrap="none"/>
          <a:lstStyle>
            <a:lvl1pPr algn="l">
              <a:defRPr sz="3600">
                <a:solidFill>
                  <a:schemeClr val="tx1">
                    <a:lumMod val="65000"/>
                    <a:lumOff val="35000"/>
                  </a:schemeClr>
                </a:solidFill>
              </a:defRPr>
            </a:lvl1pPr>
          </a:lstStyle>
          <a:p>
            <a:r>
              <a:rPr lang="en-US" dirty="0" smtClean="0"/>
              <a:t>Enter Heading</a:t>
            </a:r>
            <a:endParaRPr lang="en-US" dirty="0"/>
          </a:p>
        </p:txBody>
      </p:sp>
    </p:spTree>
    <p:extLst>
      <p:ext uri="{BB962C8B-B14F-4D97-AF65-F5344CB8AC3E}">
        <p14:creationId xmlns:p14="http://schemas.microsoft.com/office/powerpoint/2010/main" val="60053431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_V">
    <p:spTree>
      <p:nvGrpSpPr>
        <p:cNvPr id="1" name=""/>
        <p:cNvGrpSpPr/>
        <p:nvPr/>
      </p:nvGrpSpPr>
      <p:grpSpPr>
        <a:xfrm>
          <a:off x="0" y="0"/>
          <a:ext cx="0" cy="0"/>
          <a:chOff x="0" y="0"/>
          <a:chExt cx="0" cy="0"/>
        </a:xfrm>
      </p:grpSpPr>
      <p:sp>
        <p:nvSpPr>
          <p:cNvPr id="12" name="Rectangle 11"/>
          <p:cNvSpPr/>
          <p:nvPr userDrawn="1"/>
        </p:nvSpPr>
        <p:spPr>
          <a:xfrm>
            <a:off x="0" y="0"/>
            <a:ext cx="9144000" cy="926120"/>
          </a:xfrm>
          <a:prstGeom prst="rect">
            <a:avLst/>
          </a:pr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p:cNvGrpSpPr/>
          <p:nvPr userDrawn="1"/>
        </p:nvGrpSpPr>
        <p:grpSpPr>
          <a:xfrm>
            <a:off x="0" y="824551"/>
            <a:ext cx="9144001" cy="323165"/>
            <a:chOff x="0" y="824551"/>
            <a:chExt cx="9144001" cy="323165"/>
          </a:xfrm>
        </p:grpSpPr>
        <p:sp>
          <p:nvSpPr>
            <p:cNvPr id="16" name="Rectangle 15"/>
            <p:cNvSpPr/>
            <p:nvPr userDrawn="1"/>
          </p:nvSpPr>
          <p:spPr>
            <a:xfrm>
              <a:off x="0" y="855865"/>
              <a:ext cx="9144000" cy="276481"/>
            </a:xfrm>
            <a:prstGeom prst="rect">
              <a:avLst/>
            </a:prstGeom>
            <a:solidFill>
              <a:srgbClr val="006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userDrawn="1"/>
          </p:nvSpPr>
          <p:spPr>
            <a:xfrm>
              <a:off x="6031391" y="824551"/>
              <a:ext cx="3112610" cy="323165"/>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b="1" kern="1200" dirty="0" smtClean="0">
                  <a:solidFill>
                    <a:schemeClr val="bg1"/>
                  </a:solidFill>
                  <a:effectLst/>
                  <a:latin typeface="+mn-lt"/>
                  <a:ea typeface="+mn-ea"/>
                  <a:cs typeface="+mn-cs"/>
                </a:rPr>
                <a:t>Building DC’s School Report Card</a:t>
              </a:r>
              <a:endParaRPr lang="en-US" sz="1500" kern="1200" dirty="0" smtClean="0">
                <a:solidFill>
                  <a:schemeClr val="bg1"/>
                </a:solidFill>
                <a:effectLst/>
                <a:latin typeface="+mn-lt"/>
                <a:ea typeface="+mn-ea"/>
                <a:cs typeface="+mn-cs"/>
              </a:endParaRPr>
            </a:p>
          </p:txBody>
        </p:sp>
      </p:grpSp>
      <p:cxnSp>
        <p:nvCxnSpPr>
          <p:cNvPr id="3" name="Straight Connector 2"/>
          <p:cNvCxnSpPr/>
          <p:nvPr userDrawn="1"/>
        </p:nvCxnSpPr>
        <p:spPr>
          <a:xfrm>
            <a:off x="309045" y="6462995"/>
            <a:ext cx="8525910" cy="0"/>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4" name="Slide Number Placeholder 5"/>
          <p:cNvSpPr>
            <a:spLocks noGrp="1"/>
          </p:cNvSpPr>
          <p:nvPr>
            <p:ph type="sldNum" sz="quarter" idx="12"/>
          </p:nvPr>
        </p:nvSpPr>
        <p:spPr>
          <a:xfrm>
            <a:off x="309045" y="6462995"/>
            <a:ext cx="2133600" cy="365125"/>
          </a:xfrm>
          <a:prstGeom prst="rect">
            <a:avLst/>
          </a:prstGeom>
        </p:spPr>
        <p:txBody>
          <a:bodyPr/>
          <a:lstStyle>
            <a:lvl1pPr>
              <a:defRPr sz="1050">
                <a:solidFill>
                  <a:srgbClr val="1F497D"/>
                </a:solidFill>
              </a:defRPr>
            </a:lvl1pPr>
          </a:lstStyle>
          <a:p>
            <a:fld id="{0DD42D0F-7CFE-4B6D-B924-C0BA2BE91302}" type="slidenum">
              <a:rPr lang="en-US" smtClean="0"/>
              <a:pPr/>
              <a:t>‹#›</a:t>
            </a:fld>
            <a:endParaRPr lang="en-US" dirty="0"/>
          </a:p>
        </p:txBody>
      </p:sp>
      <p:sp>
        <p:nvSpPr>
          <p:cNvPr id="17" name="Text Placeholder 21"/>
          <p:cNvSpPr>
            <a:spLocks noGrp="1"/>
          </p:cNvSpPr>
          <p:nvPr>
            <p:ph type="body" sz="quarter" idx="19" hasCustomPrompt="1"/>
          </p:nvPr>
        </p:nvSpPr>
        <p:spPr>
          <a:xfrm>
            <a:off x="858854" y="2514470"/>
            <a:ext cx="3636772" cy="2873184"/>
          </a:xfrm>
          <a:prstGeom prst="rect">
            <a:avLst/>
          </a:prstGeom>
        </p:spPr>
        <p:txBody>
          <a:bodyPr/>
          <a:lstStyle>
            <a:lvl1pPr marL="0" indent="0">
              <a:buNone/>
              <a:defRPr sz="1600"/>
            </a:lvl1pPr>
            <a:lvl2pPr>
              <a:defRPr sz="1400"/>
            </a:lvl2pPr>
            <a:lvl3pPr>
              <a:defRPr sz="1400"/>
            </a:lvl3pPr>
            <a:lvl4pPr>
              <a:defRPr sz="1400"/>
            </a:lvl4pPr>
            <a:lvl5pPr>
              <a:defRPr sz="1400"/>
            </a:lvl5pPr>
          </a:lstStyle>
          <a:p>
            <a:pPr lvl="0"/>
            <a:r>
              <a:rPr lang="en-US" dirty="0" smtClean="0"/>
              <a:t>Click to edit text</a:t>
            </a:r>
          </a:p>
        </p:txBody>
      </p:sp>
      <p:sp>
        <p:nvSpPr>
          <p:cNvPr id="18" name="Text Placeholder 21"/>
          <p:cNvSpPr>
            <a:spLocks noGrp="1"/>
          </p:cNvSpPr>
          <p:nvPr>
            <p:ph type="body" sz="quarter" idx="20" hasCustomPrompt="1"/>
          </p:nvPr>
        </p:nvSpPr>
        <p:spPr>
          <a:xfrm>
            <a:off x="842483" y="1638835"/>
            <a:ext cx="3653143" cy="741498"/>
          </a:xfrm>
          <a:prstGeom prst="rect">
            <a:avLst/>
          </a:prstGeom>
        </p:spPr>
        <p:txBody>
          <a:bodyPr/>
          <a:lstStyle>
            <a:lvl1pPr marL="0" indent="0">
              <a:buNone/>
              <a:defRPr sz="2000" b="1"/>
            </a:lvl1pPr>
            <a:lvl2pPr>
              <a:defRPr sz="1400"/>
            </a:lvl2pPr>
            <a:lvl3pPr>
              <a:defRPr sz="1400"/>
            </a:lvl3pPr>
            <a:lvl4pPr>
              <a:defRPr sz="1400"/>
            </a:lvl4pPr>
            <a:lvl5pPr>
              <a:defRPr sz="1400"/>
            </a:lvl5pPr>
          </a:lstStyle>
          <a:p>
            <a:pPr lvl="0"/>
            <a:r>
              <a:rPr lang="en-US" dirty="0" smtClean="0"/>
              <a:t>CLICK TO EDIT TEXT</a:t>
            </a:r>
          </a:p>
        </p:txBody>
      </p:sp>
      <p:sp>
        <p:nvSpPr>
          <p:cNvPr id="19" name="Text Placeholder 21"/>
          <p:cNvSpPr>
            <a:spLocks noGrp="1"/>
          </p:cNvSpPr>
          <p:nvPr>
            <p:ph type="body" sz="quarter" idx="21" hasCustomPrompt="1"/>
          </p:nvPr>
        </p:nvSpPr>
        <p:spPr>
          <a:xfrm>
            <a:off x="4771364" y="2514470"/>
            <a:ext cx="3636772" cy="1596919"/>
          </a:xfrm>
          <a:prstGeom prst="rect">
            <a:avLst/>
          </a:prstGeom>
        </p:spPr>
        <p:txBody>
          <a:bodyPr/>
          <a:lstStyle>
            <a:lvl1pPr marL="0" indent="0">
              <a:buNone/>
              <a:defRPr sz="1600"/>
            </a:lvl1pPr>
            <a:lvl2pPr>
              <a:defRPr sz="1400"/>
            </a:lvl2pPr>
            <a:lvl3pPr>
              <a:defRPr sz="1400"/>
            </a:lvl3pPr>
            <a:lvl4pPr>
              <a:defRPr sz="1400"/>
            </a:lvl4pPr>
            <a:lvl5pPr>
              <a:defRPr sz="1400"/>
            </a:lvl5pPr>
          </a:lstStyle>
          <a:p>
            <a:pPr lvl="0"/>
            <a:r>
              <a:rPr lang="en-US" dirty="0" smtClean="0"/>
              <a:t>Click to edit text</a:t>
            </a:r>
          </a:p>
        </p:txBody>
      </p:sp>
      <p:sp>
        <p:nvSpPr>
          <p:cNvPr id="20" name="Text Placeholder 21"/>
          <p:cNvSpPr>
            <a:spLocks noGrp="1"/>
          </p:cNvSpPr>
          <p:nvPr>
            <p:ph type="body" sz="quarter" idx="22" hasCustomPrompt="1"/>
          </p:nvPr>
        </p:nvSpPr>
        <p:spPr>
          <a:xfrm>
            <a:off x="4754993" y="1638835"/>
            <a:ext cx="3653143" cy="741498"/>
          </a:xfrm>
          <a:prstGeom prst="rect">
            <a:avLst/>
          </a:prstGeom>
        </p:spPr>
        <p:txBody>
          <a:bodyPr/>
          <a:lstStyle>
            <a:lvl1pPr marL="0" indent="0">
              <a:buNone/>
              <a:defRPr sz="2000" b="1"/>
            </a:lvl1pPr>
            <a:lvl2pPr>
              <a:defRPr sz="1400"/>
            </a:lvl2pPr>
            <a:lvl3pPr>
              <a:defRPr sz="1400"/>
            </a:lvl3pPr>
            <a:lvl4pPr>
              <a:defRPr sz="1400"/>
            </a:lvl4pPr>
            <a:lvl5pPr>
              <a:defRPr sz="1400"/>
            </a:lvl5pPr>
          </a:lstStyle>
          <a:p>
            <a:pPr lvl="0"/>
            <a:r>
              <a:rPr lang="en-US" dirty="0" smtClean="0"/>
              <a:t>CLICK TO EDIT TEXT</a:t>
            </a:r>
          </a:p>
        </p:txBody>
      </p:sp>
      <p:sp>
        <p:nvSpPr>
          <p:cNvPr id="21" name="Text Placeholder 21"/>
          <p:cNvSpPr>
            <a:spLocks noGrp="1"/>
          </p:cNvSpPr>
          <p:nvPr>
            <p:ph type="body" sz="quarter" idx="23" hasCustomPrompt="1"/>
          </p:nvPr>
        </p:nvSpPr>
        <p:spPr>
          <a:xfrm>
            <a:off x="4770481" y="4285551"/>
            <a:ext cx="3636772" cy="1102104"/>
          </a:xfrm>
          <a:prstGeom prst="rect">
            <a:avLst/>
          </a:prstGeom>
        </p:spPr>
        <p:txBody>
          <a:bodyPr/>
          <a:lstStyle>
            <a:lvl1pPr marL="0" indent="0">
              <a:buNone/>
              <a:defRPr sz="1600" b="1"/>
            </a:lvl1pPr>
            <a:lvl2pPr>
              <a:defRPr sz="1400"/>
            </a:lvl2pPr>
            <a:lvl3pPr>
              <a:defRPr sz="1400"/>
            </a:lvl3pPr>
            <a:lvl4pPr>
              <a:defRPr sz="1400"/>
            </a:lvl4pPr>
            <a:lvl5pPr>
              <a:defRPr sz="1400"/>
            </a:lvl5pPr>
          </a:lstStyle>
          <a:p>
            <a:pPr lvl="0"/>
            <a:r>
              <a:rPr lang="en-US" dirty="0" smtClean="0"/>
              <a:t>Click to edit text</a:t>
            </a:r>
          </a:p>
        </p:txBody>
      </p:sp>
      <p:sp>
        <p:nvSpPr>
          <p:cNvPr id="2" name="Title 1"/>
          <p:cNvSpPr>
            <a:spLocks noGrp="1"/>
          </p:cNvSpPr>
          <p:nvPr>
            <p:ph type="title" hasCustomPrompt="1"/>
          </p:nvPr>
        </p:nvSpPr>
        <p:spPr>
          <a:xfrm>
            <a:off x="958127" y="139364"/>
            <a:ext cx="2836867" cy="646331"/>
          </a:xfrm>
          <a:prstGeom prst="rect">
            <a:avLst/>
          </a:prstGeom>
        </p:spPr>
        <p:txBody>
          <a:bodyPr wrap="none">
            <a:spAutoFit/>
          </a:bodyPr>
          <a:lstStyle>
            <a:lvl1pPr algn="l">
              <a:defRPr sz="3600">
                <a:solidFill>
                  <a:schemeClr val="tx1">
                    <a:lumMod val="65000"/>
                    <a:lumOff val="35000"/>
                  </a:schemeClr>
                </a:solidFill>
              </a:defRPr>
            </a:lvl1pPr>
          </a:lstStyle>
          <a:p>
            <a:r>
              <a:rPr lang="en-US" dirty="0" smtClean="0"/>
              <a:t>Enter Heading</a:t>
            </a:r>
            <a:endParaRPr lang="en-US" dirty="0"/>
          </a:p>
        </p:txBody>
      </p:sp>
    </p:spTree>
    <p:extLst>
      <p:ext uri="{BB962C8B-B14F-4D97-AF65-F5344CB8AC3E}">
        <p14:creationId xmlns:p14="http://schemas.microsoft.com/office/powerpoint/2010/main" val="351901491"/>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_VI">
    <p:spTree>
      <p:nvGrpSpPr>
        <p:cNvPr id="1" name=""/>
        <p:cNvGrpSpPr/>
        <p:nvPr/>
      </p:nvGrpSpPr>
      <p:grpSpPr>
        <a:xfrm>
          <a:off x="0" y="0"/>
          <a:ext cx="0" cy="0"/>
          <a:chOff x="0" y="0"/>
          <a:chExt cx="0" cy="0"/>
        </a:xfrm>
      </p:grpSpPr>
      <p:sp>
        <p:nvSpPr>
          <p:cNvPr id="13" name="Rectangle 12"/>
          <p:cNvSpPr/>
          <p:nvPr userDrawn="1"/>
        </p:nvSpPr>
        <p:spPr>
          <a:xfrm>
            <a:off x="0" y="0"/>
            <a:ext cx="9144000" cy="926120"/>
          </a:xfrm>
          <a:prstGeom prst="rect">
            <a:avLst/>
          </a:pr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p:cNvGrpSpPr/>
          <p:nvPr userDrawn="1"/>
        </p:nvGrpSpPr>
        <p:grpSpPr>
          <a:xfrm>
            <a:off x="0" y="824551"/>
            <a:ext cx="9144001" cy="323165"/>
            <a:chOff x="0" y="824551"/>
            <a:chExt cx="9144001" cy="323165"/>
          </a:xfrm>
        </p:grpSpPr>
        <p:sp>
          <p:nvSpPr>
            <p:cNvPr id="23" name="Rectangle 22"/>
            <p:cNvSpPr/>
            <p:nvPr userDrawn="1"/>
          </p:nvSpPr>
          <p:spPr>
            <a:xfrm>
              <a:off x="0" y="855865"/>
              <a:ext cx="9144000" cy="276481"/>
            </a:xfrm>
            <a:prstGeom prst="rect">
              <a:avLst/>
            </a:prstGeom>
            <a:solidFill>
              <a:srgbClr val="006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userDrawn="1"/>
          </p:nvSpPr>
          <p:spPr>
            <a:xfrm>
              <a:off x="6031391" y="824551"/>
              <a:ext cx="3112610" cy="323165"/>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b="1" kern="1200" dirty="0" smtClean="0">
                  <a:solidFill>
                    <a:schemeClr val="bg1"/>
                  </a:solidFill>
                  <a:effectLst/>
                  <a:latin typeface="+mn-lt"/>
                  <a:ea typeface="+mn-ea"/>
                  <a:cs typeface="+mn-cs"/>
                </a:rPr>
                <a:t>Building DC’s School Report Card</a:t>
              </a:r>
              <a:endParaRPr lang="en-US" sz="1500" kern="1200" dirty="0" smtClean="0">
                <a:solidFill>
                  <a:schemeClr val="bg1"/>
                </a:solidFill>
                <a:effectLst/>
                <a:latin typeface="+mn-lt"/>
                <a:ea typeface="+mn-ea"/>
                <a:cs typeface="+mn-cs"/>
              </a:endParaRPr>
            </a:p>
          </p:txBody>
        </p:sp>
      </p:grpSp>
      <p:cxnSp>
        <p:nvCxnSpPr>
          <p:cNvPr id="3" name="Straight Connector 2"/>
          <p:cNvCxnSpPr/>
          <p:nvPr userDrawn="1"/>
        </p:nvCxnSpPr>
        <p:spPr>
          <a:xfrm>
            <a:off x="309045" y="6462995"/>
            <a:ext cx="8525910" cy="0"/>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4" name="Slide Number Placeholder 5"/>
          <p:cNvSpPr>
            <a:spLocks noGrp="1"/>
          </p:cNvSpPr>
          <p:nvPr>
            <p:ph type="sldNum" sz="quarter" idx="12"/>
          </p:nvPr>
        </p:nvSpPr>
        <p:spPr>
          <a:xfrm>
            <a:off x="309045" y="6462995"/>
            <a:ext cx="2133600" cy="365125"/>
          </a:xfrm>
          <a:prstGeom prst="rect">
            <a:avLst/>
          </a:prstGeom>
        </p:spPr>
        <p:txBody>
          <a:bodyPr/>
          <a:lstStyle>
            <a:lvl1pPr>
              <a:defRPr sz="1050">
                <a:solidFill>
                  <a:srgbClr val="1F497D"/>
                </a:solidFill>
              </a:defRPr>
            </a:lvl1pPr>
          </a:lstStyle>
          <a:p>
            <a:fld id="{0DD42D0F-7CFE-4B6D-B924-C0BA2BE91302}" type="slidenum">
              <a:rPr lang="en-US" smtClean="0"/>
              <a:pPr/>
              <a:t>‹#›</a:t>
            </a:fld>
            <a:endParaRPr lang="en-US" dirty="0"/>
          </a:p>
        </p:txBody>
      </p:sp>
      <p:sp>
        <p:nvSpPr>
          <p:cNvPr id="16" name="Text Placeholder 21"/>
          <p:cNvSpPr>
            <a:spLocks noGrp="1"/>
          </p:cNvSpPr>
          <p:nvPr>
            <p:ph type="body" sz="quarter" idx="19" hasCustomPrompt="1"/>
          </p:nvPr>
        </p:nvSpPr>
        <p:spPr>
          <a:xfrm>
            <a:off x="1348698" y="2693980"/>
            <a:ext cx="2224772" cy="2873184"/>
          </a:xfrm>
          <a:prstGeom prst="rect">
            <a:avLst/>
          </a:prstGeom>
        </p:spPr>
        <p:txBody>
          <a:bodyPr/>
          <a:lstStyle>
            <a:lvl1pPr marL="0" indent="0">
              <a:buNone/>
              <a:defRPr sz="1600"/>
            </a:lvl1pPr>
            <a:lvl2pPr>
              <a:defRPr sz="1400"/>
            </a:lvl2pPr>
            <a:lvl3pPr>
              <a:defRPr sz="1400"/>
            </a:lvl3pPr>
            <a:lvl4pPr>
              <a:defRPr sz="1400"/>
            </a:lvl4pPr>
            <a:lvl5pPr>
              <a:defRPr sz="1400"/>
            </a:lvl5pPr>
          </a:lstStyle>
          <a:p>
            <a:pPr lvl="0"/>
            <a:r>
              <a:rPr lang="en-US" dirty="0" smtClean="0"/>
              <a:t>Click to edit text</a:t>
            </a:r>
          </a:p>
        </p:txBody>
      </p:sp>
      <p:sp>
        <p:nvSpPr>
          <p:cNvPr id="17" name="Text Placeholder 21"/>
          <p:cNvSpPr>
            <a:spLocks noGrp="1"/>
          </p:cNvSpPr>
          <p:nvPr>
            <p:ph type="body" sz="quarter" idx="20" hasCustomPrompt="1"/>
          </p:nvPr>
        </p:nvSpPr>
        <p:spPr>
          <a:xfrm>
            <a:off x="1332328" y="1818345"/>
            <a:ext cx="2234787" cy="741498"/>
          </a:xfrm>
          <a:prstGeom prst="rect">
            <a:avLst/>
          </a:prstGeom>
        </p:spPr>
        <p:txBody>
          <a:bodyPr/>
          <a:lstStyle>
            <a:lvl1pPr marL="0" indent="0">
              <a:buNone/>
              <a:defRPr sz="2000" b="1"/>
            </a:lvl1pPr>
            <a:lvl2pPr>
              <a:defRPr sz="1400"/>
            </a:lvl2pPr>
            <a:lvl3pPr>
              <a:defRPr sz="1400"/>
            </a:lvl3pPr>
            <a:lvl4pPr>
              <a:defRPr sz="1400"/>
            </a:lvl4pPr>
            <a:lvl5pPr>
              <a:defRPr sz="1400"/>
            </a:lvl5pPr>
          </a:lstStyle>
          <a:p>
            <a:pPr lvl="0"/>
            <a:r>
              <a:rPr lang="en-US" dirty="0" smtClean="0"/>
              <a:t>CLICK TO EDIT TEXT</a:t>
            </a:r>
          </a:p>
        </p:txBody>
      </p:sp>
      <p:sp>
        <p:nvSpPr>
          <p:cNvPr id="18" name="Text Placeholder 21"/>
          <p:cNvSpPr>
            <a:spLocks noGrp="1"/>
          </p:cNvSpPr>
          <p:nvPr>
            <p:ph type="body" sz="quarter" idx="21" hasCustomPrompt="1"/>
          </p:nvPr>
        </p:nvSpPr>
        <p:spPr>
          <a:xfrm>
            <a:off x="3845023" y="2693980"/>
            <a:ext cx="2224772" cy="2873184"/>
          </a:xfrm>
          <a:prstGeom prst="rect">
            <a:avLst/>
          </a:prstGeom>
        </p:spPr>
        <p:txBody>
          <a:bodyPr/>
          <a:lstStyle>
            <a:lvl1pPr marL="0" indent="0">
              <a:buNone/>
              <a:defRPr sz="1600"/>
            </a:lvl1pPr>
            <a:lvl2pPr>
              <a:defRPr sz="1400"/>
            </a:lvl2pPr>
            <a:lvl3pPr>
              <a:defRPr sz="1400"/>
            </a:lvl3pPr>
            <a:lvl4pPr>
              <a:defRPr sz="1400"/>
            </a:lvl4pPr>
            <a:lvl5pPr>
              <a:defRPr sz="1400"/>
            </a:lvl5pPr>
          </a:lstStyle>
          <a:p>
            <a:pPr lvl="0"/>
            <a:r>
              <a:rPr lang="en-US" dirty="0" smtClean="0"/>
              <a:t>Click to edit text</a:t>
            </a:r>
          </a:p>
        </p:txBody>
      </p:sp>
      <p:sp>
        <p:nvSpPr>
          <p:cNvPr id="19" name="Text Placeholder 21"/>
          <p:cNvSpPr>
            <a:spLocks noGrp="1"/>
          </p:cNvSpPr>
          <p:nvPr>
            <p:ph type="body" sz="quarter" idx="22" hasCustomPrompt="1"/>
          </p:nvPr>
        </p:nvSpPr>
        <p:spPr>
          <a:xfrm>
            <a:off x="3828653" y="1818345"/>
            <a:ext cx="2234787" cy="741498"/>
          </a:xfrm>
          <a:prstGeom prst="rect">
            <a:avLst/>
          </a:prstGeom>
        </p:spPr>
        <p:txBody>
          <a:bodyPr/>
          <a:lstStyle>
            <a:lvl1pPr marL="0" indent="0">
              <a:buNone/>
              <a:defRPr sz="2000" b="1"/>
            </a:lvl1pPr>
            <a:lvl2pPr>
              <a:defRPr sz="1400"/>
            </a:lvl2pPr>
            <a:lvl3pPr>
              <a:defRPr sz="1400"/>
            </a:lvl3pPr>
            <a:lvl4pPr>
              <a:defRPr sz="1400"/>
            </a:lvl4pPr>
            <a:lvl5pPr>
              <a:defRPr sz="1400"/>
            </a:lvl5pPr>
          </a:lstStyle>
          <a:p>
            <a:pPr lvl="0"/>
            <a:r>
              <a:rPr lang="en-US" dirty="0" smtClean="0"/>
              <a:t>CLICK TO EDIT TEXT</a:t>
            </a:r>
          </a:p>
        </p:txBody>
      </p:sp>
      <p:sp>
        <p:nvSpPr>
          <p:cNvPr id="20" name="Text Placeholder 21"/>
          <p:cNvSpPr>
            <a:spLocks noGrp="1"/>
          </p:cNvSpPr>
          <p:nvPr>
            <p:ph type="body" sz="quarter" idx="23" hasCustomPrompt="1"/>
          </p:nvPr>
        </p:nvSpPr>
        <p:spPr>
          <a:xfrm>
            <a:off x="6341348" y="2693980"/>
            <a:ext cx="2224772" cy="2873184"/>
          </a:xfrm>
          <a:prstGeom prst="rect">
            <a:avLst/>
          </a:prstGeom>
        </p:spPr>
        <p:txBody>
          <a:bodyPr/>
          <a:lstStyle>
            <a:lvl1pPr marL="0" indent="0">
              <a:buNone/>
              <a:defRPr sz="1600"/>
            </a:lvl1pPr>
            <a:lvl2pPr>
              <a:defRPr sz="1400"/>
            </a:lvl2pPr>
            <a:lvl3pPr>
              <a:defRPr sz="1400"/>
            </a:lvl3pPr>
            <a:lvl4pPr>
              <a:defRPr sz="1400"/>
            </a:lvl4pPr>
            <a:lvl5pPr>
              <a:defRPr sz="1400"/>
            </a:lvl5pPr>
          </a:lstStyle>
          <a:p>
            <a:pPr lvl="0"/>
            <a:r>
              <a:rPr lang="en-US" dirty="0" smtClean="0"/>
              <a:t>Click to edit text</a:t>
            </a:r>
          </a:p>
        </p:txBody>
      </p:sp>
      <p:sp>
        <p:nvSpPr>
          <p:cNvPr id="21" name="Text Placeholder 21"/>
          <p:cNvSpPr>
            <a:spLocks noGrp="1"/>
          </p:cNvSpPr>
          <p:nvPr>
            <p:ph type="body" sz="quarter" idx="24" hasCustomPrompt="1"/>
          </p:nvPr>
        </p:nvSpPr>
        <p:spPr>
          <a:xfrm>
            <a:off x="6324978" y="1818345"/>
            <a:ext cx="2234787" cy="741498"/>
          </a:xfrm>
          <a:prstGeom prst="rect">
            <a:avLst/>
          </a:prstGeom>
        </p:spPr>
        <p:txBody>
          <a:bodyPr/>
          <a:lstStyle>
            <a:lvl1pPr marL="0" indent="0">
              <a:buNone/>
              <a:defRPr sz="2000" b="1"/>
            </a:lvl1pPr>
            <a:lvl2pPr>
              <a:defRPr sz="1400"/>
            </a:lvl2pPr>
            <a:lvl3pPr>
              <a:defRPr sz="1400"/>
            </a:lvl3pPr>
            <a:lvl4pPr>
              <a:defRPr sz="1400"/>
            </a:lvl4pPr>
            <a:lvl5pPr>
              <a:defRPr sz="1400"/>
            </a:lvl5pPr>
          </a:lstStyle>
          <a:p>
            <a:pPr lvl="0"/>
            <a:r>
              <a:rPr lang="en-US" dirty="0" smtClean="0"/>
              <a:t>CLICK TO EDIT TEXT</a:t>
            </a:r>
          </a:p>
        </p:txBody>
      </p:sp>
      <p:sp>
        <p:nvSpPr>
          <p:cNvPr id="2" name="Title 1"/>
          <p:cNvSpPr>
            <a:spLocks noGrp="1"/>
          </p:cNvSpPr>
          <p:nvPr>
            <p:ph type="title" hasCustomPrompt="1"/>
          </p:nvPr>
        </p:nvSpPr>
        <p:spPr>
          <a:xfrm>
            <a:off x="943684" y="87765"/>
            <a:ext cx="2836867" cy="646331"/>
          </a:xfrm>
          <a:prstGeom prst="rect">
            <a:avLst/>
          </a:prstGeom>
        </p:spPr>
        <p:txBody>
          <a:bodyPr wrap="none">
            <a:spAutoFit/>
          </a:bodyPr>
          <a:lstStyle>
            <a:lvl1pPr algn="l">
              <a:defRPr sz="3600">
                <a:solidFill>
                  <a:schemeClr val="tx1">
                    <a:lumMod val="65000"/>
                    <a:lumOff val="35000"/>
                  </a:schemeClr>
                </a:solidFill>
              </a:defRPr>
            </a:lvl1pPr>
          </a:lstStyle>
          <a:p>
            <a:r>
              <a:rPr lang="en-US" smtClean="0"/>
              <a:t>Enter Heading</a:t>
            </a:r>
            <a:endParaRPr lang="en-US" dirty="0"/>
          </a:p>
        </p:txBody>
      </p:sp>
    </p:spTree>
    <p:extLst>
      <p:ext uri="{BB962C8B-B14F-4D97-AF65-F5344CB8AC3E}">
        <p14:creationId xmlns:p14="http://schemas.microsoft.com/office/powerpoint/2010/main" val="1774121619"/>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hoto Content_I">
    <p:spTree>
      <p:nvGrpSpPr>
        <p:cNvPr id="1" name=""/>
        <p:cNvGrpSpPr/>
        <p:nvPr/>
      </p:nvGrpSpPr>
      <p:grpSpPr>
        <a:xfrm>
          <a:off x="0" y="0"/>
          <a:ext cx="0" cy="0"/>
          <a:chOff x="0" y="0"/>
          <a:chExt cx="0" cy="0"/>
        </a:xfrm>
      </p:grpSpPr>
      <p:sp>
        <p:nvSpPr>
          <p:cNvPr id="11" name="Rectangle 10"/>
          <p:cNvSpPr/>
          <p:nvPr userDrawn="1"/>
        </p:nvSpPr>
        <p:spPr>
          <a:xfrm>
            <a:off x="0" y="0"/>
            <a:ext cx="9144000" cy="926120"/>
          </a:xfrm>
          <a:prstGeom prst="rect">
            <a:avLst/>
          </a:pr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p:cNvGrpSpPr/>
          <p:nvPr userDrawn="1"/>
        </p:nvGrpSpPr>
        <p:grpSpPr>
          <a:xfrm>
            <a:off x="0" y="824551"/>
            <a:ext cx="9144001" cy="323165"/>
            <a:chOff x="0" y="824551"/>
            <a:chExt cx="9144001" cy="323165"/>
          </a:xfrm>
        </p:grpSpPr>
        <p:sp>
          <p:nvSpPr>
            <p:cNvPr id="17" name="Rectangle 16"/>
            <p:cNvSpPr/>
            <p:nvPr userDrawn="1"/>
          </p:nvSpPr>
          <p:spPr>
            <a:xfrm>
              <a:off x="0" y="855865"/>
              <a:ext cx="9144000" cy="276481"/>
            </a:xfrm>
            <a:prstGeom prst="rect">
              <a:avLst/>
            </a:prstGeom>
            <a:solidFill>
              <a:srgbClr val="006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userDrawn="1"/>
          </p:nvSpPr>
          <p:spPr>
            <a:xfrm>
              <a:off x="6031391" y="824551"/>
              <a:ext cx="3112610" cy="323165"/>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b="1" kern="1200" dirty="0" smtClean="0">
                  <a:solidFill>
                    <a:schemeClr val="bg1"/>
                  </a:solidFill>
                  <a:effectLst/>
                  <a:latin typeface="+mn-lt"/>
                  <a:ea typeface="+mn-ea"/>
                  <a:cs typeface="+mn-cs"/>
                </a:rPr>
                <a:t>Building DC’s School Report Card</a:t>
              </a:r>
              <a:endParaRPr lang="en-US" sz="1500" kern="1200" dirty="0" smtClean="0">
                <a:solidFill>
                  <a:schemeClr val="bg1"/>
                </a:solidFill>
                <a:effectLst/>
                <a:latin typeface="+mn-lt"/>
                <a:ea typeface="+mn-ea"/>
                <a:cs typeface="+mn-cs"/>
              </a:endParaRPr>
            </a:p>
          </p:txBody>
        </p:sp>
      </p:grpSp>
      <p:cxnSp>
        <p:nvCxnSpPr>
          <p:cNvPr id="3" name="Straight Connector 2"/>
          <p:cNvCxnSpPr/>
          <p:nvPr userDrawn="1"/>
        </p:nvCxnSpPr>
        <p:spPr>
          <a:xfrm>
            <a:off x="309045" y="6462995"/>
            <a:ext cx="8525910" cy="0"/>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4" name="Slide Number Placeholder 5"/>
          <p:cNvSpPr>
            <a:spLocks noGrp="1"/>
          </p:cNvSpPr>
          <p:nvPr>
            <p:ph type="sldNum" sz="quarter" idx="12"/>
          </p:nvPr>
        </p:nvSpPr>
        <p:spPr>
          <a:xfrm>
            <a:off x="309045" y="6462995"/>
            <a:ext cx="2133600" cy="365125"/>
          </a:xfrm>
          <a:prstGeom prst="rect">
            <a:avLst/>
          </a:prstGeom>
        </p:spPr>
        <p:txBody>
          <a:bodyPr/>
          <a:lstStyle>
            <a:lvl1pPr>
              <a:defRPr sz="1050">
                <a:solidFill>
                  <a:srgbClr val="1F497D"/>
                </a:solidFill>
              </a:defRPr>
            </a:lvl1pPr>
          </a:lstStyle>
          <a:p>
            <a:fld id="{0DD42D0F-7CFE-4B6D-B924-C0BA2BE91302}" type="slidenum">
              <a:rPr lang="en-US" smtClean="0"/>
              <a:pPr/>
              <a:t>‹#›</a:t>
            </a:fld>
            <a:endParaRPr lang="en-US" dirty="0"/>
          </a:p>
        </p:txBody>
      </p:sp>
      <p:sp>
        <p:nvSpPr>
          <p:cNvPr id="16" name="Rectangle 15"/>
          <p:cNvSpPr/>
          <p:nvPr userDrawn="1"/>
        </p:nvSpPr>
        <p:spPr>
          <a:xfrm>
            <a:off x="1307575" y="1329976"/>
            <a:ext cx="7834620" cy="3212769"/>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Picture Placeholder 17"/>
          <p:cNvSpPr>
            <a:spLocks noGrp="1"/>
          </p:cNvSpPr>
          <p:nvPr>
            <p:ph type="pic" sz="quarter" idx="13" hasCustomPrompt="1"/>
          </p:nvPr>
        </p:nvSpPr>
        <p:spPr>
          <a:xfrm>
            <a:off x="1307575" y="1330656"/>
            <a:ext cx="7766050" cy="3212769"/>
          </a:xfrm>
          <a:prstGeom prst="rect">
            <a:avLst/>
          </a:prstGeom>
        </p:spPr>
        <p:txBody>
          <a:bodyPr anchor="ctr"/>
          <a:lstStyle>
            <a:lvl1pPr marL="0" indent="0" algn="ctr">
              <a:buNone/>
              <a:defRPr baseline="0"/>
            </a:lvl1pPr>
          </a:lstStyle>
          <a:p>
            <a:r>
              <a:rPr lang="en-US" dirty="0" smtClean="0"/>
              <a:t>Click to insert picture</a:t>
            </a:r>
            <a:endParaRPr lang="en-US" dirty="0"/>
          </a:p>
        </p:txBody>
      </p:sp>
      <p:sp>
        <p:nvSpPr>
          <p:cNvPr id="19" name="Text Placeholder 21"/>
          <p:cNvSpPr>
            <a:spLocks noGrp="1"/>
          </p:cNvSpPr>
          <p:nvPr>
            <p:ph type="body" sz="quarter" idx="19" hasCustomPrompt="1"/>
          </p:nvPr>
        </p:nvSpPr>
        <p:spPr>
          <a:xfrm>
            <a:off x="1307576" y="5171994"/>
            <a:ext cx="7527380" cy="1079354"/>
          </a:xfrm>
          <a:prstGeom prst="rect">
            <a:avLst/>
          </a:prstGeom>
        </p:spPr>
        <p:txBody>
          <a:bodyPr/>
          <a:lstStyle>
            <a:lvl1pPr marL="0" indent="0">
              <a:buNone/>
              <a:defRPr sz="1800"/>
            </a:lvl1pPr>
            <a:lvl2pPr>
              <a:defRPr sz="1400"/>
            </a:lvl2pPr>
            <a:lvl3pPr>
              <a:defRPr sz="1400"/>
            </a:lvl3pPr>
            <a:lvl4pPr>
              <a:defRPr sz="1400"/>
            </a:lvl4pPr>
            <a:lvl5pPr>
              <a:defRPr sz="1400"/>
            </a:lvl5pPr>
          </a:lstStyle>
          <a:p>
            <a:pPr lvl="0"/>
            <a:r>
              <a:rPr lang="en-US" dirty="0" smtClean="0"/>
              <a:t>Click to edit text</a:t>
            </a:r>
          </a:p>
        </p:txBody>
      </p:sp>
      <p:sp>
        <p:nvSpPr>
          <p:cNvPr id="4" name="Title 3"/>
          <p:cNvSpPr>
            <a:spLocks noGrp="1"/>
          </p:cNvSpPr>
          <p:nvPr>
            <p:ph type="title" hasCustomPrompt="1"/>
          </p:nvPr>
        </p:nvSpPr>
        <p:spPr>
          <a:xfrm>
            <a:off x="948255" y="127008"/>
            <a:ext cx="2932455" cy="613642"/>
          </a:xfrm>
          <a:prstGeom prst="rect">
            <a:avLst/>
          </a:prstGeom>
        </p:spPr>
        <p:txBody>
          <a:bodyPr wrap="none"/>
          <a:lstStyle>
            <a:lvl1pPr algn="l">
              <a:defRPr sz="3600">
                <a:solidFill>
                  <a:schemeClr val="tx1">
                    <a:lumMod val="65000"/>
                    <a:lumOff val="35000"/>
                  </a:schemeClr>
                </a:solidFill>
              </a:defRPr>
            </a:lvl1pPr>
          </a:lstStyle>
          <a:p>
            <a:r>
              <a:rPr lang="en-US" dirty="0" smtClean="0"/>
              <a:t>Enter Heading</a:t>
            </a:r>
            <a:endParaRPr lang="en-US" dirty="0"/>
          </a:p>
        </p:txBody>
      </p:sp>
      <p:sp>
        <p:nvSpPr>
          <p:cNvPr id="12" name="Text Placeholder 21"/>
          <p:cNvSpPr>
            <a:spLocks noGrp="1"/>
          </p:cNvSpPr>
          <p:nvPr>
            <p:ph type="body" sz="quarter" idx="20" hasCustomPrompt="1"/>
          </p:nvPr>
        </p:nvSpPr>
        <p:spPr>
          <a:xfrm>
            <a:off x="1307575" y="4693354"/>
            <a:ext cx="7527380" cy="327350"/>
          </a:xfrm>
          <a:prstGeom prst="rect">
            <a:avLst/>
          </a:prstGeom>
        </p:spPr>
        <p:txBody>
          <a:bodyPr/>
          <a:lstStyle>
            <a:lvl1pPr marL="0" indent="0">
              <a:buNone/>
              <a:defRPr sz="1800"/>
            </a:lvl1pPr>
            <a:lvl2pPr>
              <a:defRPr sz="1400"/>
            </a:lvl2pPr>
            <a:lvl3pPr>
              <a:defRPr sz="1400"/>
            </a:lvl3pPr>
            <a:lvl4pPr>
              <a:defRPr sz="1400"/>
            </a:lvl4pPr>
            <a:lvl5pPr>
              <a:defRPr sz="1400"/>
            </a:lvl5pPr>
          </a:lstStyle>
          <a:p>
            <a:pPr lvl="0"/>
            <a:r>
              <a:rPr lang="en-US" smtClean="0"/>
              <a:t>CLICK TO EDIT TITLE</a:t>
            </a:r>
            <a:endParaRPr lang="en-US" dirty="0" smtClean="0"/>
          </a:p>
        </p:txBody>
      </p:sp>
    </p:spTree>
    <p:extLst>
      <p:ext uri="{BB962C8B-B14F-4D97-AF65-F5344CB8AC3E}">
        <p14:creationId xmlns:p14="http://schemas.microsoft.com/office/powerpoint/2010/main" val="1445408735"/>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hoto Content_II">
    <p:spTree>
      <p:nvGrpSpPr>
        <p:cNvPr id="1" name=""/>
        <p:cNvGrpSpPr/>
        <p:nvPr/>
      </p:nvGrpSpPr>
      <p:grpSpPr>
        <a:xfrm>
          <a:off x="0" y="0"/>
          <a:ext cx="0" cy="0"/>
          <a:chOff x="0" y="0"/>
          <a:chExt cx="0" cy="0"/>
        </a:xfrm>
      </p:grpSpPr>
      <p:sp>
        <p:nvSpPr>
          <p:cNvPr id="24" name="Rectangle 23"/>
          <p:cNvSpPr/>
          <p:nvPr userDrawn="1"/>
        </p:nvSpPr>
        <p:spPr>
          <a:xfrm>
            <a:off x="0" y="0"/>
            <a:ext cx="9144000" cy="926120"/>
          </a:xfrm>
          <a:prstGeom prst="rect">
            <a:avLst/>
          </a:pr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 name="Group 25"/>
          <p:cNvGrpSpPr/>
          <p:nvPr userDrawn="1"/>
        </p:nvGrpSpPr>
        <p:grpSpPr>
          <a:xfrm>
            <a:off x="0" y="824551"/>
            <a:ext cx="9144001" cy="323165"/>
            <a:chOff x="0" y="824551"/>
            <a:chExt cx="9144001" cy="323165"/>
          </a:xfrm>
        </p:grpSpPr>
        <p:sp>
          <p:nvSpPr>
            <p:cNvPr id="27" name="Rectangle 26"/>
            <p:cNvSpPr/>
            <p:nvPr userDrawn="1"/>
          </p:nvSpPr>
          <p:spPr>
            <a:xfrm>
              <a:off x="0" y="855865"/>
              <a:ext cx="9144000" cy="276481"/>
            </a:xfrm>
            <a:prstGeom prst="rect">
              <a:avLst/>
            </a:prstGeom>
            <a:solidFill>
              <a:srgbClr val="006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userDrawn="1"/>
          </p:nvSpPr>
          <p:spPr>
            <a:xfrm>
              <a:off x="6031391" y="824551"/>
              <a:ext cx="3112610" cy="323165"/>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b="1" kern="1200" dirty="0" smtClean="0">
                  <a:solidFill>
                    <a:schemeClr val="bg1"/>
                  </a:solidFill>
                  <a:effectLst/>
                  <a:latin typeface="+mn-lt"/>
                  <a:ea typeface="+mn-ea"/>
                  <a:cs typeface="+mn-cs"/>
                </a:rPr>
                <a:t>Building DC’s School Report Card</a:t>
              </a:r>
              <a:endParaRPr lang="en-US" sz="1500" kern="1200" dirty="0" smtClean="0">
                <a:solidFill>
                  <a:schemeClr val="bg1"/>
                </a:solidFill>
                <a:effectLst/>
                <a:latin typeface="+mn-lt"/>
                <a:ea typeface="+mn-ea"/>
                <a:cs typeface="+mn-cs"/>
              </a:endParaRPr>
            </a:p>
          </p:txBody>
        </p:sp>
      </p:grpSp>
      <p:cxnSp>
        <p:nvCxnSpPr>
          <p:cNvPr id="4" name="Straight Connector 3"/>
          <p:cNvCxnSpPr/>
          <p:nvPr userDrawn="1"/>
        </p:nvCxnSpPr>
        <p:spPr>
          <a:xfrm>
            <a:off x="309045" y="6462995"/>
            <a:ext cx="8525910" cy="0"/>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5" name="Slide Number Placeholder 5"/>
          <p:cNvSpPr>
            <a:spLocks noGrp="1"/>
          </p:cNvSpPr>
          <p:nvPr>
            <p:ph type="sldNum" sz="quarter" idx="12"/>
          </p:nvPr>
        </p:nvSpPr>
        <p:spPr>
          <a:xfrm>
            <a:off x="309045" y="6462995"/>
            <a:ext cx="2133600" cy="365125"/>
          </a:xfrm>
          <a:prstGeom prst="rect">
            <a:avLst/>
          </a:prstGeom>
        </p:spPr>
        <p:txBody>
          <a:bodyPr/>
          <a:lstStyle>
            <a:lvl1pPr>
              <a:defRPr sz="1050">
                <a:solidFill>
                  <a:srgbClr val="1F497D"/>
                </a:solidFill>
              </a:defRPr>
            </a:lvl1pPr>
          </a:lstStyle>
          <a:p>
            <a:fld id="{0DD42D0F-7CFE-4B6D-B924-C0BA2BE91302}" type="slidenum">
              <a:rPr lang="en-US" smtClean="0"/>
              <a:pPr/>
              <a:t>‹#›</a:t>
            </a:fld>
            <a:endParaRPr lang="en-US" dirty="0"/>
          </a:p>
        </p:txBody>
      </p:sp>
      <p:sp>
        <p:nvSpPr>
          <p:cNvPr id="17" name="Rectangle 16"/>
          <p:cNvSpPr/>
          <p:nvPr userDrawn="1"/>
        </p:nvSpPr>
        <p:spPr>
          <a:xfrm>
            <a:off x="1376362" y="1393534"/>
            <a:ext cx="4562994" cy="3149211"/>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Picture Placeholder 17"/>
          <p:cNvSpPr>
            <a:spLocks noGrp="1"/>
          </p:cNvSpPr>
          <p:nvPr>
            <p:ph type="pic" sz="quarter" idx="13" hasCustomPrompt="1"/>
          </p:nvPr>
        </p:nvSpPr>
        <p:spPr>
          <a:xfrm>
            <a:off x="1391589" y="1393535"/>
            <a:ext cx="4562991" cy="3149890"/>
          </a:xfrm>
          <a:prstGeom prst="rect">
            <a:avLst/>
          </a:prstGeom>
        </p:spPr>
        <p:txBody>
          <a:bodyPr anchor="ctr"/>
          <a:lstStyle>
            <a:lvl1pPr marL="0" marR="0" indent="0" algn="ctr" defTabSz="914400" rtl="0" eaLnBrk="1" fontAlgn="auto" latinLnBrk="0" hangingPunct="1">
              <a:lnSpc>
                <a:spcPct val="100000"/>
              </a:lnSpc>
              <a:spcBef>
                <a:spcPct val="20000"/>
              </a:spcBef>
              <a:spcAft>
                <a:spcPts val="0"/>
              </a:spcAft>
              <a:buClrTx/>
              <a:buSzTx/>
              <a:buFont typeface="Arial" pitchFamily="34" charset="0"/>
              <a:buNone/>
              <a:tabLst/>
              <a:defRPr/>
            </a:lvl1pPr>
          </a:lstStyle>
          <a:p>
            <a:r>
              <a:rPr lang="en-US" dirty="0" smtClean="0"/>
              <a:t>Click to insert picture</a:t>
            </a:r>
          </a:p>
        </p:txBody>
      </p:sp>
      <p:sp>
        <p:nvSpPr>
          <p:cNvPr id="19" name="Text Placeholder 21"/>
          <p:cNvSpPr>
            <a:spLocks noGrp="1"/>
          </p:cNvSpPr>
          <p:nvPr>
            <p:ph type="body" sz="quarter" idx="19" hasCustomPrompt="1"/>
          </p:nvPr>
        </p:nvSpPr>
        <p:spPr>
          <a:xfrm>
            <a:off x="1307579" y="5229959"/>
            <a:ext cx="7527380" cy="1079354"/>
          </a:xfrm>
          <a:prstGeom prst="rect">
            <a:avLst/>
          </a:prstGeom>
        </p:spPr>
        <p:txBody>
          <a:bodyPr/>
          <a:lstStyle>
            <a:lvl1pPr marL="0" indent="0">
              <a:buNone/>
              <a:defRPr sz="1800"/>
            </a:lvl1pPr>
            <a:lvl2pPr>
              <a:defRPr sz="1400"/>
            </a:lvl2pPr>
            <a:lvl3pPr>
              <a:defRPr sz="1400"/>
            </a:lvl3pPr>
            <a:lvl4pPr>
              <a:defRPr sz="1400"/>
            </a:lvl4pPr>
            <a:lvl5pPr>
              <a:defRPr sz="1400"/>
            </a:lvl5pPr>
          </a:lstStyle>
          <a:p>
            <a:pPr lvl="0"/>
            <a:r>
              <a:rPr lang="en-US" dirty="0" smtClean="0"/>
              <a:t>Click to edit text</a:t>
            </a:r>
          </a:p>
        </p:txBody>
      </p:sp>
      <p:sp>
        <p:nvSpPr>
          <p:cNvPr id="20" name="Rectangle 19"/>
          <p:cNvSpPr/>
          <p:nvPr userDrawn="1"/>
        </p:nvSpPr>
        <p:spPr>
          <a:xfrm>
            <a:off x="6008144" y="1426163"/>
            <a:ext cx="2673191" cy="1503572"/>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userDrawn="1"/>
        </p:nvSpPr>
        <p:spPr>
          <a:xfrm>
            <a:off x="6008144" y="3021313"/>
            <a:ext cx="2673192" cy="1507867"/>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Picture Placeholder 22"/>
          <p:cNvSpPr>
            <a:spLocks noGrp="1"/>
          </p:cNvSpPr>
          <p:nvPr>
            <p:ph type="pic" sz="quarter" idx="20" hasCustomPrompt="1"/>
          </p:nvPr>
        </p:nvSpPr>
        <p:spPr>
          <a:xfrm>
            <a:off x="6008688" y="1393535"/>
            <a:ext cx="2672647" cy="1536200"/>
          </a:xfrm>
          <a:prstGeom prst="rect">
            <a:avLst/>
          </a:prstGeom>
        </p:spPr>
        <p:txBody>
          <a:bodyPr anchor="ctr"/>
          <a:lstStyle>
            <a:lvl1pPr marL="0" marR="0" indent="0" algn="ctr" defTabSz="914400" rtl="0" eaLnBrk="1" fontAlgn="auto" latinLnBrk="0" hangingPunct="1">
              <a:lnSpc>
                <a:spcPct val="100000"/>
              </a:lnSpc>
              <a:spcBef>
                <a:spcPct val="20000"/>
              </a:spcBef>
              <a:spcAft>
                <a:spcPts val="0"/>
              </a:spcAft>
              <a:buClrTx/>
              <a:buSzTx/>
              <a:buFont typeface="Arial" pitchFamily="34" charset="0"/>
              <a:buNone/>
              <a:tabLst/>
              <a:defRPr sz="2400"/>
            </a:lvl1pPr>
          </a:lstStyle>
          <a:p>
            <a:r>
              <a:rPr lang="en-US" dirty="0" smtClean="0"/>
              <a:t>Click to insert picture</a:t>
            </a:r>
          </a:p>
        </p:txBody>
      </p:sp>
      <p:sp>
        <p:nvSpPr>
          <p:cNvPr id="25" name="Picture Placeholder 24"/>
          <p:cNvSpPr>
            <a:spLocks noGrp="1"/>
          </p:cNvSpPr>
          <p:nvPr>
            <p:ph type="pic" sz="quarter" idx="21" hasCustomPrompt="1"/>
          </p:nvPr>
        </p:nvSpPr>
        <p:spPr>
          <a:xfrm>
            <a:off x="6008688" y="2991516"/>
            <a:ext cx="2672647" cy="1523376"/>
          </a:xfrm>
          <a:prstGeom prst="rect">
            <a:avLst/>
          </a:prstGeom>
        </p:spPr>
        <p:txBody>
          <a:bodyPr anchor="ctr"/>
          <a:lstStyle>
            <a:lvl1pPr marL="0" indent="0" algn="ctr">
              <a:buNone/>
              <a:defRPr sz="2400"/>
            </a:lvl1pPr>
          </a:lstStyle>
          <a:p>
            <a:r>
              <a:rPr lang="en-US" dirty="0" smtClean="0"/>
              <a:t>Click to insert picture</a:t>
            </a:r>
            <a:endParaRPr lang="en-US" dirty="0"/>
          </a:p>
        </p:txBody>
      </p:sp>
      <p:sp>
        <p:nvSpPr>
          <p:cNvPr id="22" name="Text Placeholder 21"/>
          <p:cNvSpPr>
            <a:spLocks noGrp="1"/>
          </p:cNvSpPr>
          <p:nvPr>
            <p:ph type="body" sz="quarter" idx="22" hasCustomPrompt="1"/>
          </p:nvPr>
        </p:nvSpPr>
        <p:spPr>
          <a:xfrm>
            <a:off x="1307575" y="4693354"/>
            <a:ext cx="7527380" cy="327350"/>
          </a:xfrm>
          <a:prstGeom prst="rect">
            <a:avLst/>
          </a:prstGeom>
        </p:spPr>
        <p:txBody>
          <a:bodyPr/>
          <a:lstStyle>
            <a:lvl1pPr marL="0" indent="0">
              <a:buNone/>
              <a:defRPr sz="1800"/>
            </a:lvl1pPr>
            <a:lvl2pPr>
              <a:defRPr sz="1400"/>
            </a:lvl2pPr>
            <a:lvl3pPr>
              <a:defRPr sz="1400"/>
            </a:lvl3pPr>
            <a:lvl4pPr>
              <a:defRPr sz="1400"/>
            </a:lvl4pPr>
            <a:lvl5pPr>
              <a:defRPr sz="1400"/>
            </a:lvl5pPr>
          </a:lstStyle>
          <a:p>
            <a:pPr lvl="0"/>
            <a:r>
              <a:rPr lang="en-US" smtClean="0"/>
              <a:t>CLICK TO EDIT TITLE</a:t>
            </a:r>
            <a:endParaRPr lang="en-US" dirty="0" smtClean="0"/>
          </a:p>
        </p:txBody>
      </p:sp>
      <p:sp>
        <p:nvSpPr>
          <p:cNvPr id="2" name="Title 1"/>
          <p:cNvSpPr>
            <a:spLocks noGrp="1"/>
          </p:cNvSpPr>
          <p:nvPr>
            <p:ph type="title" hasCustomPrompt="1"/>
          </p:nvPr>
        </p:nvSpPr>
        <p:spPr>
          <a:xfrm>
            <a:off x="948255" y="123280"/>
            <a:ext cx="2836867" cy="646331"/>
          </a:xfrm>
          <a:prstGeom prst="rect">
            <a:avLst/>
          </a:prstGeom>
        </p:spPr>
        <p:txBody>
          <a:bodyPr wrap="none">
            <a:spAutoFit/>
          </a:bodyPr>
          <a:lstStyle>
            <a:lvl1pPr algn="l">
              <a:defRPr sz="3600">
                <a:solidFill>
                  <a:schemeClr val="tx1">
                    <a:lumMod val="65000"/>
                    <a:lumOff val="35000"/>
                  </a:schemeClr>
                </a:solidFill>
              </a:defRPr>
            </a:lvl1pPr>
          </a:lstStyle>
          <a:p>
            <a:r>
              <a:rPr lang="en-US" smtClean="0"/>
              <a:t>Enter Heading</a:t>
            </a:r>
            <a:endParaRPr lang="en-US" dirty="0"/>
          </a:p>
        </p:txBody>
      </p:sp>
    </p:spTree>
    <p:extLst>
      <p:ext uri="{BB962C8B-B14F-4D97-AF65-F5344CB8AC3E}">
        <p14:creationId xmlns:p14="http://schemas.microsoft.com/office/powerpoint/2010/main" val="1808988103"/>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hart_I">
    <p:spTree>
      <p:nvGrpSpPr>
        <p:cNvPr id="1" name=""/>
        <p:cNvGrpSpPr/>
        <p:nvPr/>
      </p:nvGrpSpPr>
      <p:grpSpPr>
        <a:xfrm>
          <a:off x="0" y="0"/>
          <a:ext cx="0" cy="0"/>
          <a:chOff x="0" y="0"/>
          <a:chExt cx="0" cy="0"/>
        </a:xfrm>
      </p:grpSpPr>
      <p:sp>
        <p:nvSpPr>
          <p:cNvPr id="8" name="Rectangle 7"/>
          <p:cNvSpPr/>
          <p:nvPr userDrawn="1"/>
        </p:nvSpPr>
        <p:spPr>
          <a:xfrm>
            <a:off x="0" y="0"/>
            <a:ext cx="9144000" cy="926120"/>
          </a:xfrm>
          <a:prstGeom prst="rect">
            <a:avLst/>
          </a:pr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p:nvPr userDrawn="1"/>
        </p:nvGrpSpPr>
        <p:grpSpPr>
          <a:xfrm>
            <a:off x="0" y="824551"/>
            <a:ext cx="9144001" cy="323165"/>
            <a:chOff x="0" y="824551"/>
            <a:chExt cx="9144001" cy="323165"/>
          </a:xfrm>
        </p:grpSpPr>
        <p:sp>
          <p:nvSpPr>
            <p:cNvPr id="11" name="Rectangle 10"/>
            <p:cNvSpPr/>
            <p:nvPr userDrawn="1"/>
          </p:nvSpPr>
          <p:spPr>
            <a:xfrm>
              <a:off x="0" y="855865"/>
              <a:ext cx="9144000" cy="276481"/>
            </a:xfrm>
            <a:prstGeom prst="rect">
              <a:avLst/>
            </a:prstGeom>
            <a:solidFill>
              <a:srgbClr val="006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userDrawn="1"/>
          </p:nvSpPr>
          <p:spPr>
            <a:xfrm>
              <a:off x="6031391" y="824551"/>
              <a:ext cx="3112610" cy="323165"/>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b="1" kern="1200" dirty="0" smtClean="0">
                  <a:solidFill>
                    <a:schemeClr val="bg1"/>
                  </a:solidFill>
                  <a:effectLst/>
                  <a:latin typeface="+mn-lt"/>
                  <a:ea typeface="+mn-ea"/>
                  <a:cs typeface="+mn-cs"/>
                </a:rPr>
                <a:t>Building DC’s School Report Card</a:t>
              </a:r>
              <a:endParaRPr lang="en-US" sz="1500" kern="1200" dirty="0" smtClean="0">
                <a:solidFill>
                  <a:schemeClr val="bg1"/>
                </a:solidFill>
                <a:effectLst/>
                <a:latin typeface="+mn-lt"/>
                <a:ea typeface="+mn-ea"/>
                <a:cs typeface="+mn-cs"/>
              </a:endParaRPr>
            </a:p>
          </p:txBody>
        </p:sp>
      </p:grpSp>
      <p:cxnSp>
        <p:nvCxnSpPr>
          <p:cNvPr id="3" name="Straight Connector 2"/>
          <p:cNvCxnSpPr/>
          <p:nvPr userDrawn="1"/>
        </p:nvCxnSpPr>
        <p:spPr>
          <a:xfrm>
            <a:off x="309045" y="6462995"/>
            <a:ext cx="8525910" cy="0"/>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4" name="Slide Number Placeholder 5"/>
          <p:cNvSpPr>
            <a:spLocks noGrp="1"/>
          </p:cNvSpPr>
          <p:nvPr>
            <p:ph type="sldNum" sz="quarter" idx="12"/>
          </p:nvPr>
        </p:nvSpPr>
        <p:spPr>
          <a:xfrm>
            <a:off x="309045" y="6462995"/>
            <a:ext cx="2133600" cy="365125"/>
          </a:xfrm>
          <a:prstGeom prst="rect">
            <a:avLst/>
          </a:prstGeom>
        </p:spPr>
        <p:txBody>
          <a:bodyPr/>
          <a:lstStyle>
            <a:lvl1pPr>
              <a:defRPr sz="1050">
                <a:solidFill>
                  <a:srgbClr val="1F497D"/>
                </a:solidFill>
              </a:defRPr>
            </a:lvl1pPr>
          </a:lstStyle>
          <a:p>
            <a:fld id="{0DD42D0F-7CFE-4B6D-B924-C0BA2BE91302}" type="slidenum">
              <a:rPr lang="en-US" smtClean="0"/>
              <a:pPr/>
              <a:t>‹#›</a:t>
            </a:fld>
            <a:endParaRPr lang="en-US" dirty="0"/>
          </a:p>
        </p:txBody>
      </p:sp>
      <p:sp>
        <p:nvSpPr>
          <p:cNvPr id="17" name="Chart Placeholder 16"/>
          <p:cNvSpPr>
            <a:spLocks noGrp="1"/>
          </p:cNvSpPr>
          <p:nvPr>
            <p:ph type="chart" sz="quarter" idx="13"/>
          </p:nvPr>
        </p:nvSpPr>
        <p:spPr>
          <a:xfrm>
            <a:off x="1016000" y="1585913"/>
            <a:ext cx="7473310" cy="4224337"/>
          </a:xfrm>
          <a:prstGeom prst="rect">
            <a:avLst/>
          </a:prstGeom>
        </p:spPr>
        <p:txBody>
          <a:bodyPr/>
          <a:lstStyle>
            <a:lvl1pPr algn="ctr">
              <a:defRPr baseline="0"/>
            </a:lvl1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lang="en-US"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lang="en-US"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lang="en-US"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Click to insert chart</a:t>
            </a:r>
            <a:endParaRPr lang="en-US" dirty="0"/>
          </a:p>
        </p:txBody>
      </p:sp>
      <p:sp>
        <p:nvSpPr>
          <p:cNvPr id="2" name="Title 1"/>
          <p:cNvSpPr>
            <a:spLocks noGrp="1"/>
          </p:cNvSpPr>
          <p:nvPr>
            <p:ph type="title" hasCustomPrompt="1"/>
          </p:nvPr>
        </p:nvSpPr>
        <p:spPr>
          <a:xfrm>
            <a:off x="948255" y="87764"/>
            <a:ext cx="2836867" cy="646331"/>
          </a:xfrm>
          <a:prstGeom prst="rect">
            <a:avLst/>
          </a:prstGeom>
        </p:spPr>
        <p:txBody>
          <a:bodyPr wrap="none">
            <a:spAutoFit/>
          </a:bodyPr>
          <a:lstStyle>
            <a:lvl1pPr algn="l">
              <a:defRPr sz="3600" baseline="0">
                <a:solidFill>
                  <a:schemeClr val="tx1">
                    <a:lumMod val="65000"/>
                    <a:lumOff val="35000"/>
                  </a:schemeClr>
                </a:solidFill>
              </a:defRPr>
            </a:lvl1pPr>
          </a:lstStyle>
          <a:p>
            <a:r>
              <a:rPr lang="en-US" smtClean="0"/>
              <a:t>Enter Heading</a:t>
            </a:r>
            <a:endParaRPr lang="en-US" dirty="0"/>
          </a:p>
        </p:txBody>
      </p:sp>
    </p:spTree>
    <p:extLst>
      <p:ext uri="{BB962C8B-B14F-4D97-AF65-F5344CB8AC3E}">
        <p14:creationId xmlns:p14="http://schemas.microsoft.com/office/powerpoint/2010/main" val="1796003891"/>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hart_II">
    <p:spTree>
      <p:nvGrpSpPr>
        <p:cNvPr id="1" name=""/>
        <p:cNvGrpSpPr/>
        <p:nvPr/>
      </p:nvGrpSpPr>
      <p:grpSpPr>
        <a:xfrm>
          <a:off x="0" y="0"/>
          <a:ext cx="0" cy="0"/>
          <a:chOff x="0" y="0"/>
          <a:chExt cx="0" cy="0"/>
        </a:xfrm>
      </p:grpSpPr>
      <p:sp>
        <p:nvSpPr>
          <p:cNvPr id="11" name="Rectangle 10"/>
          <p:cNvSpPr/>
          <p:nvPr userDrawn="1"/>
        </p:nvSpPr>
        <p:spPr>
          <a:xfrm>
            <a:off x="0" y="0"/>
            <a:ext cx="9144000" cy="926120"/>
          </a:xfrm>
          <a:prstGeom prst="rect">
            <a:avLst/>
          </a:pr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p:cNvGrpSpPr/>
          <p:nvPr userDrawn="1"/>
        </p:nvGrpSpPr>
        <p:grpSpPr>
          <a:xfrm>
            <a:off x="0" y="824551"/>
            <a:ext cx="9144001" cy="323165"/>
            <a:chOff x="0" y="824551"/>
            <a:chExt cx="9144001" cy="323165"/>
          </a:xfrm>
        </p:grpSpPr>
        <p:sp>
          <p:nvSpPr>
            <p:cNvPr id="13" name="Rectangle 12"/>
            <p:cNvSpPr/>
            <p:nvPr userDrawn="1"/>
          </p:nvSpPr>
          <p:spPr>
            <a:xfrm>
              <a:off x="0" y="855865"/>
              <a:ext cx="9144000" cy="276481"/>
            </a:xfrm>
            <a:prstGeom prst="rect">
              <a:avLst/>
            </a:prstGeom>
            <a:solidFill>
              <a:srgbClr val="006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userDrawn="1"/>
          </p:nvSpPr>
          <p:spPr>
            <a:xfrm>
              <a:off x="6031391" y="824551"/>
              <a:ext cx="3112610" cy="323165"/>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b="1" kern="1200" dirty="0" smtClean="0">
                  <a:solidFill>
                    <a:schemeClr val="bg1"/>
                  </a:solidFill>
                  <a:effectLst/>
                  <a:latin typeface="+mn-lt"/>
                  <a:ea typeface="+mn-ea"/>
                  <a:cs typeface="+mn-cs"/>
                </a:rPr>
                <a:t>Building DC’s School Report Card</a:t>
              </a:r>
              <a:endParaRPr lang="en-US" sz="1500" kern="1200" dirty="0" smtClean="0">
                <a:solidFill>
                  <a:schemeClr val="bg1"/>
                </a:solidFill>
                <a:effectLst/>
                <a:latin typeface="+mn-lt"/>
                <a:ea typeface="+mn-ea"/>
                <a:cs typeface="+mn-cs"/>
              </a:endParaRPr>
            </a:p>
          </p:txBody>
        </p:sp>
      </p:grpSp>
      <p:cxnSp>
        <p:nvCxnSpPr>
          <p:cNvPr id="3" name="Straight Connector 2"/>
          <p:cNvCxnSpPr/>
          <p:nvPr userDrawn="1"/>
        </p:nvCxnSpPr>
        <p:spPr>
          <a:xfrm>
            <a:off x="309045" y="6462995"/>
            <a:ext cx="8525910" cy="0"/>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4" name="Slide Number Placeholder 5"/>
          <p:cNvSpPr>
            <a:spLocks noGrp="1"/>
          </p:cNvSpPr>
          <p:nvPr>
            <p:ph type="sldNum" sz="quarter" idx="12"/>
          </p:nvPr>
        </p:nvSpPr>
        <p:spPr>
          <a:xfrm>
            <a:off x="309045" y="6462995"/>
            <a:ext cx="2133600" cy="365125"/>
          </a:xfrm>
          <a:prstGeom prst="rect">
            <a:avLst/>
          </a:prstGeom>
        </p:spPr>
        <p:txBody>
          <a:bodyPr/>
          <a:lstStyle>
            <a:lvl1pPr>
              <a:defRPr sz="1050">
                <a:solidFill>
                  <a:srgbClr val="1F497D"/>
                </a:solidFill>
              </a:defRPr>
            </a:lvl1pPr>
          </a:lstStyle>
          <a:p>
            <a:fld id="{0DD42D0F-7CFE-4B6D-B924-C0BA2BE91302}" type="slidenum">
              <a:rPr lang="en-US" smtClean="0"/>
              <a:pPr/>
              <a:t>‹#›</a:t>
            </a:fld>
            <a:endParaRPr lang="en-US" dirty="0"/>
          </a:p>
        </p:txBody>
      </p:sp>
      <p:sp>
        <p:nvSpPr>
          <p:cNvPr id="17" name="Chart Placeholder 16"/>
          <p:cNvSpPr>
            <a:spLocks noGrp="1"/>
          </p:cNvSpPr>
          <p:nvPr>
            <p:ph type="chart" sz="quarter" idx="13" hasCustomPrompt="1"/>
          </p:nvPr>
        </p:nvSpPr>
        <p:spPr>
          <a:xfrm>
            <a:off x="827011" y="1854200"/>
            <a:ext cx="5053012" cy="3687763"/>
          </a:xfrm>
          <a:prstGeom prst="rect">
            <a:avLst/>
          </a:prstGeom>
        </p:spPr>
        <p:txBody>
          <a:bodyPr anchor="ctr"/>
          <a:lstStyle>
            <a:lvl1pPr marL="0" indent="0" algn="ctr">
              <a:buNone/>
              <a:defRPr baseline="0"/>
            </a:lvl1pPr>
          </a:lstStyle>
          <a:p>
            <a:r>
              <a:rPr lang="en-US" dirty="0" smtClean="0"/>
              <a:t>Click to insert chart</a:t>
            </a:r>
            <a:endParaRPr lang="en-US" dirty="0"/>
          </a:p>
        </p:txBody>
      </p:sp>
      <p:sp>
        <p:nvSpPr>
          <p:cNvPr id="18" name="Text Placeholder 21"/>
          <p:cNvSpPr>
            <a:spLocks noGrp="1"/>
          </p:cNvSpPr>
          <p:nvPr>
            <p:ph type="body" sz="quarter" idx="23" hasCustomPrompt="1"/>
          </p:nvPr>
        </p:nvSpPr>
        <p:spPr>
          <a:xfrm>
            <a:off x="6149323" y="2729835"/>
            <a:ext cx="2224772" cy="2873184"/>
          </a:xfrm>
          <a:prstGeom prst="rect">
            <a:avLst/>
          </a:prstGeom>
        </p:spPr>
        <p:txBody>
          <a:bodyPr/>
          <a:lstStyle>
            <a:lvl1pPr marL="0" indent="0">
              <a:buNone/>
              <a:defRPr sz="1600"/>
            </a:lvl1pPr>
            <a:lvl2pPr>
              <a:defRPr sz="1400"/>
            </a:lvl2pPr>
            <a:lvl3pPr>
              <a:defRPr sz="1400"/>
            </a:lvl3pPr>
            <a:lvl4pPr>
              <a:defRPr sz="1400"/>
            </a:lvl4pPr>
            <a:lvl5pPr>
              <a:defRPr sz="1400"/>
            </a:lvl5pPr>
          </a:lstStyle>
          <a:p>
            <a:pPr lvl="0"/>
            <a:r>
              <a:rPr lang="en-US" dirty="0" smtClean="0"/>
              <a:t>Click to edit text</a:t>
            </a:r>
          </a:p>
        </p:txBody>
      </p:sp>
      <p:sp>
        <p:nvSpPr>
          <p:cNvPr id="19" name="Text Placeholder 21"/>
          <p:cNvSpPr>
            <a:spLocks noGrp="1"/>
          </p:cNvSpPr>
          <p:nvPr>
            <p:ph type="body" sz="quarter" idx="24" hasCustomPrompt="1"/>
          </p:nvPr>
        </p:nvSpPr>
        <p:spPr>
          <a:xfrm>
            <a:off x="6132953" y="1854200"/>
            <a:ext cx="2234787" cy="741498"/>
          </a:xfrm>
          <a:prstGeom prst="rect">
            <a:avLst/>
          </a:prstGeom>
        </p:spPr>
        <p:txBody>
          <a:bodyPr/>
          <a:lstStyle>
            <a:lvl1pPr marL="0" indent="0">
              <a:buNone/>
              <a:defRPr sz="2000" b="1"/>
            </a:lvl1pPr>
            <a:lvl2pPr>
              <a:defRPr sz="1400"/>
            </a:lvl2pPr>
            <a:lvl3pPr>
              <a:defRPr sz="1400"/>
            </a:lvl3pPr>
            <a:lvl4pPr>
              <a:defRPr sz="1400"/>
            </a:lvl4pPr>
            <a:lvl5pPr>
              <a:defRPr sz="1400"/>
            </a:lvl5pPr>
          </a:lstStyle>
          <a:p>
            <a:pPr lvl="0"/>
            <a:r>
              <a:rPr lang="en-US" dirty="0" smtClean="0"/>
              <a:t>CLICK TO EDIT TEXT</a:t>
            </a:r>
          </a:p>
        </p:txBody>
      </p:sp>
      <p:sp>
        <p:nvSpPr>
          <p:cNvPr id="2" name="Title 1"/>
          <p:cNvSpPr>
            <a:spLocks noGrp="1"/>
          </p:cNvSpPr>
          <p:nvPr>
            <p:ph type="title" hasCustomPrompt="1"/>
          </p:nvPr>
        </p:nvSpPr>
        <p:spPr>
          <a:xfrm>
            <a:off x="948255" y="133406"/>
            <a:ext cx="2932455" cy="645512"/>
          </a:xfrm>
          <a:prstGeom prst="rect">
            <a:avLst/>
          </a:prstGeom>
        </p:spPr>
        <p:txBody>
          <a:bodyPr wrap="none">
            <a:spAutoFit/>
          </a:bodyPr>
          <a:lstStyle>
            <a:lvl1pPr algn="l">
              <a:defRPr sz="3600">
                <a:solidFill>
                  <a:schemeClr val="tx1">
                    <a:lumMod val="65000"/>
                    <a:lumOff val="35000"/>
                  </a:schemeClr>
                </a:solidFill>
              </a:defRPr>
            </a:lvl1pPr>
          </a:lstStyle>
          <a:p>
            <a:r>
              <a:rPr lang="en-US" smtClean="0"/>
              <a:t>Enter Heading</a:t>
            </a:r>
            <a:endParaRPr lang="en-US" dirty="0"/>
          </a:p>
        </p:txBody>
      </p:sp>
    </p:spTree>
    <p:extLst>
      <p:ext uri="{BB962C8B-B14F-4D97-AF65-F5344CB8AC3E}">
        <p14:creationId xmlns:p14="http://schemas.microsoft.com/office/powerpoint/2010/main" val="1941261254"/>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Q+A">
    <p:bg>
      <p:bgPr>
        <a:solidFill>
          <a:srgbClr val="D11242"/>
        </a:solidFill>
        <a:effectLst/>
      </p:bgPr>
    </p:bg>
    <p:spTree>
      <p:nvGrpSpPr>
        <p:cNvPr id="1" name=""/>
        <p:cNvGrpSpPr/>
        <p:nvPr/>
      </p:nvGrpSpPr>
      <p:grpSpPr>
        <a:xfrm>
          <a:off x="0" y="0"/>
          <a:ext cx="0" cy="0"/>
          <a:chOff x="0" y="0"/>
          <a:chExt cx="0" cy="0"/>
        </a:xfrm>
      </p:grpSpPr>
      <p:sp>
        <p:nvSpPr>
          <p:cNvPr id="3" name="Rectangle 2"/>
          <p:cNvSpPr/>
          <p:nvPr userDrawn="1"/>
        </p:nvSpPr>
        <p:spPr>
          <a:xfrm flipH="1">
            <a:off x="4034330" y="3085927"/>
            <a:ext cx="45719" cy="9882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prstClr val="black">
                  <a:lumMod val="75000"/>
                  <a:lumOff val="25000"/>
                </a:prstClr>
              </a:solidFill>
            </a:endParaRPr>
          </a:p>
        </p:txBody>
      </p:sp>
      <p:sp>
        <p:nvSpPr>
          <p:cNvPr id="5" name="Rectangle 4"/>
          <p:cNvSpPr/>
          <p:nvPr userDrawn="1"/>
        </p:nvSpPr>
        <p:spPr>
          <a:xfrm>
            <a:off x="4226355" y="3164551"/>
            <a:ext cx="1374094" cy="830997"/>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4800" dirty="0" smtClean="0">
                <a:solidFill>
                  <a:prstClr val="white"/>
                </a:solidFill>
                <a:latin typeface="Calibri Regular" charset="0"/>
              </a:rPr>
              <a:t>Q&amp;A</a:t>
            </a:r>
            <a:endParaRPr lang="en-US" sz="4800" u="sng" dirty="0">
              <a:solidFill>
                <a:prstClr val="white"/>
              </a:solidFill>
              <a:latin typeface="Calibri Regular" charset="0"/>
            </a:endParaRPr>
          </a:p>
        </p:txBody>
      </p:sp>
    </p:spTree>
    <p:extLst>
      <p:ext uri="{BB962C8B-B14F-4D97-AF65-F5344CB8AC3E}">
        <p14:creationId xmlns:p14="http://schemas.microsoft.com/office/powerpoint/2010/main" val="2065778534"/>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26" name="Rectangle 25"/>
          <p:cNvSpPr/>
          <p:nvPr userDrawn="1"/>
        </p:nvSpPr>
        <p:spPr>
          <a:xfrm>
            <a:off x="0" y="0"/>
            <a:ext cx="9144000" cy="926120"/>
          </a:xfrm>
          <a:prstGeom prst="rect">
            <a:avLst/>
          </a:pr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p:cNvGrpSpPr/>
          <p:nvPr userDrawn="1"/>
        </p:nvGrpSpPr>
        <p:grpSpPr>
          <a:xfrm>
            <a:off x="0" y="824551"/>
            <a:ext cx="9144001" cy="323165"/>
            <a:chOff x="0" y="824551"/>
            <a:chExt cx="9144001" cy="323165"/>
          </a:xfrm>
        </p:grpSpPr>
        <p:sp>
          <p:nvSpPr>
            <p:cNvPr id="32" name="Rectangle 31"/>
            <p:cNvSpPr/>
            <p:nvPr userDrawn="1"/>
          </p:nvSpPr>
          <p:spPr>
            <a:xfrm>
              <a:off x="0" y="855865"/>
              <a:ext cx="9144000" cy="276481"/>
            </a:xfrm>
            <a:prstGeom prst="rect">
              <a:avLst/>
            </a:prstGeom>
            <a:solidFill>
              <a:srgbClr val="006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userDrawn="1"/>
          </p:nvSpPr>
          <p:spPr>
            <a:xfrm>
              <a:off x="6031391" y="824551"/>
              <a:ext cx="3112610" cy="323165"/>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b="1" kern="1200" dirty="0" smtClean="0">
                  <a:solidFill>
                    <a:schemeClr val="bg1"/>
                  </a:solidFill>
                  <a:effectLst/>
                  <a:latin typeface="+mn-lt"/>
                  <a:ea typeface="+mn-ea"/>
                  <a:cs typeface="+mn-cs"/>
                </a:rPr>
                <a:t>Building DC’s School Report Card</a:t>
              </a:r>
              <a:endParaRPr lang="en-US" sz="1500" kern="1200" dirty="0" smtClean="0">
                <a:solidFill>
                  <a:schemeClr val="bg1"/>
                </a:solidFill>
                <a:effectLst/>
                <a:latin typeface="+mn-lt"/>
                <a:ea typeface="+mn-ea"/>
                <a:cs typeface="+mn-cs"/>
              </a:endParaRPr>
            </a:p>
          </p:txBody>
        </p:sp>
      </p:grpSp>
      <p:cxnSp>
        <p:nvCxnSpPr>
          <p:cNvPr id="3" name="Straight Connector 2"/>
          <p:cNvCxnSpPr/>
          <p:nvPr userDrawn="1"/>
        </p:nvCxnSpPr>
        <p:spPr>
          <a:xfrm>
            <a:off x="309045" y="6462995"/>
            <a:ext cx="8525910" cy="0"/>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4" name="Slide Number Placeholder 5"/>
          <p:cNvSpPr>
            <a:spLocks noGrp="1"/>
          </p:cNvSpPr>
          <p:nvPr>
            <p:ph type="sldNum" sz="quarter" idx="12"/>
          </p:nvPr>
        </p:nvSpPr>
        <p:spPr>
          <a:xfrm>
            <a:off x="309045" y="6462995"/>
            <a:ext cx="2133600" cy="365125"/>
          </a:xfrm>
          <a:prstGeom prst="rect">
            <a:avLst/>
          </a:prstGeom>
        </p:spPr>
        <p:txBody>
          <a:bodyPr/>
          <a:lstStyle>
            <a:lvl1pPr>
              <a:defRPr sz="1050">
                <a:solidFill>
                  <a:srgbClr val="1F497D"/>
                </a:solidFill>
              </a:defRPr>
            </a:lvl1pPr>
          </a:lstStyle>
          <a:p>
            <a:fld id="{0DD42D0F-7CFE-4B6D-B924-C0BA2BE91302}" type="slidenum">
              <a:rPr lang="en-US" smtClean="0"/>
              <a:pPr/>
              <a:t>‹#›</a:t>
            </a:fld>
            <a:endParaRPr lang="en-US" dirty="0"/>
          </a:p>
        </p:txBody>
      </p:sp>
      <p:sp>
        <p:nvSpPr>
          <p:cNvPr id="17" name="Content Placeholder 12"/>
          <p:cNvSpPr txBox="1">
            <a:spLocks/>
          </p:cNvSpPr>
          <p:nvPr userDrawn="1"/>
        </p:nvSpPr>
        <p:spPr>
          <a:xfrm>
            <a:off x="1188556" y="1699555"/>
            <a:ext cx="1983551" cy="399090"/>
          </a:xfrm>
          <a:prstGeom prst="rect">
            <a:avLst/>
          </a:prstGeom>
        </p:spPr>
        <p:txBody>
          <a:bodyP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algn="just">
              <a:buFont typeface="Arial" pitchFamily="34" charset="0"/>
              <a:buNone/>
            </a:pPr>
            <a:r>
              <a:rPr lang="en-US" sz="2000" b="1" u="sng" kern="3000" spc="30" dirty="0" smtClean="0">
                <a:solidFill>
                  <a:srgbClr val="0066CC"/>
                </a:solidFill>
                <a:latin typeface="Calibri Regular" charset="0"/>
              </a:rPr>
              <a:t>FIND US</a:t>
            </a:r>
            <a:endParaRPr lang="en-US" sz="2000" b="1" u="sng" kern="3000" spc="30" dirty="0">
              <a:solidFill>
                <a:srgbClr val="0066CC"/>
              </a:solidFill>
              <a:latin typeface="Calibri Regular" charset="0"/>
            </a:endParaRPr>
          </a:p>
          <a:p>
            <a:pPr marL="0" indent="0">
              <a:buFont typeface="Arial" pitchFamily="34" charset="0"/>
              <a:buNone/>
            </a:pPr>
            <a:endParaRPr lang="en-US" sz="2000" kern="3000" spc="30" dirty="0" smtClean="0">
              <a:solidFill>
                <a:srgbClr val="CB3F20"/>
              </a:solidFill>
              <a:latin typeface="Calibri Regular" charset="0"/>
            </a:endParaRPr>
          </a:p>
          <a:p>
            <a:pPr marL="0" indent="0">
              <a:buFont typeface="Arial" pitchFamily="34" charset="0"/>
              <a:buNone/>
            </a:pPr>
            <a:endParaRPr lang="en-US" sz="2000" kern="3000" spc="30" dirty="0">
              <a:solidFill>
                <a:srgbClr val="CB3F20"/>
              </a:solidFill>
              <a:latin typeface="Calibri Regular" charset="0"/>
            </a:endParaRPr>
          </a:p>
        </p:txBody>
      </p:sp>
      <p:pic>
        <p:nvPicPr>
          <p:cNvPr id="18" name="Picture 17" descr="http://osse.dc.gov/sites/default/files/dc/shared_assets/social_icons/facebook.png"/>
          <p:cNvPicPr>
            <a:picLocks noChangeAspect="1"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5176317" y="2221683"/>
            <a:ext cx="304800" cy="304800"/>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http://osse.dc.gov/sites/default/files/dc/shared_assets/social_icons/twitter.png"/>
          <p:cNvPicPr>
            <a:picLocks noChangeAspect="1" noChangeArrowheads="1"/>
          </p:cNvPicPr>
          <p:nvPr userDrawn="1"/>
        </p:nvPicPr>
        <p:blipFill>
          <a:blip r:embed="rId3">
            <a:extLst>
              <a:ext uri="{28A0092B-C50C-407E-A947-70E740481C1C}">
                <a14:useLocalDpi xmlns:a14="http://schemas.microsoft.com/office/drawing/2010/main"/>
              </a:ext>
            </a:extLst>
          </a:blip>
          <a:srcRect/>
          <a:stretch>
            <a:fillRect/>
          </a:stretch>
        </p:blipFill>
        <p:spPr bwMode="auto">
          <a:xfrm>
            <a:off x="5174066" y="2941951"/>
            <a:ext cx="304800" cy="304800"/>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19" descr="http://osse.dc.gov/sites/default/files/dc/shared_assets/social_icons/youtube.png"/>
          <p:cNvPicPr>
            <a:picLocks noChangeAspect="1" noChangeArrowheads="1"/>
          </p:cNvPicPr>
          <p:nvPr userDrawn="1"/>
        </p:nvPicPr>
        <p:blipFill>
          <a:blip r:embed="rId4">
            <a:extLst>
              <a:ext uri="{28A0092B-C50C-407E-A947-70E740481C1C}">
                <a14:useLocalDpi xmlns:a14="http://schemas.microsoft.com/office/drawing/2010/main"/>
              </a:ext>
            </a:extLst>
          </a:blip>
          <a:srcRect/>
          <a:stretch>
            <a:fillRect/>
          </a:stretch>
        </p:blipFill>
        <p:spPr bwMode="auto">
          <a:xfrm>
            <a:off x="5174066" y="3719478"/>
            <a:ext cx="304800" cy="304800"/>
          </a:xfrm>
          <a:prstGeom prst="rect">
            <a:avLst/>
          </a:prstGeom>
          <a:noFill/>
          <a:extLst>
            <a:ext uri="{909E8E84-426E-40DD-AFC4-6F175D3DCCD1}">
              <a14:hiddenFill xmlns:a14="http://schemas.microsoft.com/office/drawing/2010/main">
                <a:solidFill>
                  <a:srgbClr val="FFFFFF"/>
                </a:solidFill>
              </a14:hiddenFill>
            </a:ext>
          </a:extLst>
        </p:spPr>
      </p:pic>
      <p:sp>
        <p:nvSpPr>
          <p:cNvPr id="21" name="Rectangle 20"/>
          <p:cNvSpPr/>
          <p:nvPr userDrawn="1"/>
        </p:nvSpPr>
        <p:spPr>
          <a:xfrm>
            <a:off x="5465961" y="2137110"/>
            <a:ext cx="2309607" cy="369332"/>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just"/>
            <a:r>
              <a:rPr lang="en-US" kern="3000" spc="30" dirty="0" err="1">
                <a:solidFill>
                  <a:prstClr val="black">
                    <a:lumMod val="75000"/>
                    <a:lumOff val="25000"/>
                  </a:prstClr>
                </a:solidFill>
                <a:latin typeface="Calibri Regular" charset="0"/>
              </a:rPr>
              <a:t>facebook.com</a:t>
            </a:r>
            <a:r>
              <a:rPr lang="en-US" kern="3000" spc="30" dirty="0">
                <a:solidFill>
                  <a:prstClr val="black">
                    <a:lumMod val="75000"/>
                    <a:lumOff val="25000"/>
                  </a:prstClr>
                </a:solidFill>
                <a:latin typeface="Calibri Regular" charset="0"/>
              </a:rPr>
              <a:t>/</a:t>
            </a:r>
            <a:r>
              <a:rPr lang="en-US" kern="3000" spc="30" dirty="0" err="1">
                <a:solidFill>
                  <a:prstClr val="black">
                    <a:lumMod val="75000"/>
                    <a:lumOff val="25000"/>
                  </a:prstClr>
                </a:solidFill>
                <a:latin typeface="Calibri Regular" charset="0"/>
              </a:rPr>
              <a:t>ossedc</a:t>
            </a:r>
            <a:endParaRPr lang="en-US" kern="3000" spc="30" dirty="0">
              <a:solidFill>
                <a:prstClr val="black">
                  <a:lumMod val="75000"/>
                  <a:lumOff val="25000"/>
                </a:prstClr>
              </a:solidFill>
              <a:latin typeface="Calibri Regular" charset="0"/>
            </a:endParaRPr>
          </a:p>
        </p:txBody>
      </p:sp>
      <p:sp>
        <p:nvSpPr>
          <p:cNvPr id="22" name="Rectangle 21"/>
          <p:cNvSpPr/>
          <p:nvPr userDrawn="1"/>
        </p:nvSpPr>
        <p:spPr>
          <a:xfrm>
            <a:off x="5504366" y="2859801"/>
            <a:ext cx="2086149" cy="369332"/>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just"/>
            <a:r>
              <a:rPr lang="en-US" kern="3000" spc="30" dirty="0" err="1">
                <a:solidFill>
                  <a:prstClr val="black">
                    <a:lumMod val="75000"/>
                    <a:lumOff val="25000"/>
                  </a:prstClr>
                </a:solidFill>
                <a:latin typeface="Calibri Regular" charset="0"/>
              </a:rPr>
              <a:t>twitter.com</a:t>
            </a:r>
            <a:r>
              <a:rPr lang="en-US" kern="3000" spc="30" dirty="0">
                <a:solidFill>
                  <a:prstClr val="black">
                    <a:lumMod val="75000"/>
                    <a:lumOff val="25000"/>
                  </a:prstClr>
                </a:solidFill>
                <a:latin typeface="Calibri Regular" charset="0"/>
              </a:rPr>
              <a:t>/</a:t>
            </a:r>
            <a:r>
              <a:rPr lang="en-US" kern="3000" spc="30" dirty="0" err="1">
                <a:solidFill>
                  <a:prstClr val="black">
                    <a:lumMod val="75000"/>
                    <a:lumOff val="25000"/>
                  </a:prstClr>
                </a:solidFill>
                <a:latin typeface="Calibri Regular" charset="0"/>
              </a:rPr>
              <a:t>ossedc</a:t>
            </a:r>
            <a:endParaRPr lang="en-US" kern="3000" spc="30" dirty="0">
              <a:solidFill>
                <a:prstClr val="black">
                  <a:lumMod val="75000"/>
                  <a:lumOff val="25000"/>
                </a:prstClr>
              </a:solidFill>
              <a:latin typeface="Calibri Regular" charset="0"/>
            </a:endParaRPr>
          </a:p>
        </p:txBody>
      </p:sp>
      <p:sp>
        <p:nvSpPr>
          <p:cNvPr id="23" name="Rectangle 22"/>
          <p:cNvSpPr/>
          <p:nvPr userDrawn="1"/>
        </p:nvSpPr>
        <p:spPr>
          <a:xfrm>
            <a:off x="5495623" y="3638510"/>
            <a:ext cx="2812308" cy="369332"/>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just"/>
            <a:r>
              <a:rPr lang="en-US" kern="3000" spc="30" dirty="0" err="1" smtClean="0">
                <a:solidFill>
                  <a:prstClr val="black">
                    <a:lumMod val="75000"/>
                    <a:lumOff val="25000"/>
                  </a:prstClr>
                </a:solidFill>
                <a:latin typeface="Calibri Regular" charset="0"/>
              </a:rPr>
              <a:t>youtube.com</a:t>
            </a:r>
            <a:r>
              <a:rPr lang="en-US" kern="3000" spc="30" dirty="0" smtClean="0">
                <a:solidFill>
                  <a:prstClr val="black">
                    <a:lumMod val="75000"/>
                    <a:lumOff val="25000"/>
                  </a:prstClr>
                </a:solidFill>
                <a:latin typeface="Calibri Regular" charset="0"/>
              </a:rPr>
              <a:t>/</a:t>
            </a:r>
            <a:r>
              <a:rPr lang="en-US" kern="3000" spc="30" dirty="0" err="1" smtClean="0">
                <a:solidFill>
                  <a:prstClr val="black">
                    <a:lumMod val="75000"/>
                    <a:lumOff val="25000"/>
                  </a:prstClr>
                </a:solidFill>
                <a:latin typeface="Calibri Regular" charset="0"/>
              </a:rPr>
              <a:t>DCEducation</a:t>
            </a:r>
            <a:endParaRPr lang="en-US" kern="3000" spc="30" dirty="0">
              <a:solidFill>
                <a:prstClr val="black">
                  <a:lumMod val="75000"/>
                  <a:lumOff val="25000"/>
                </a:prstClr>
              </a:solidFill>
              <a:latin typeface="Calibri Regular" charset="0"/>
            </a:endParaRPr>
          </a:p>
        </p:txBody>
      </p:sp>
      <p:pic>
        <p:nvPicPr>
          <p:cNvPr id="24" name="Picture 23" descr="http://cdn.mysitemyway.com/etc-mysitemyway/icons/legacy-previews/icons/matte-blue-and-white-square-icons-business/116968-matte-blue-and-white-square-icon-business-globe.png"/>
          <p:cNvPicPr>
            <a:picLocks noChangeAspect="1" noChangeArrowheads="1"/>
          </p:cNvPicPr>
          <p:nvPr userDrawn="1"/>
        </p:nvPicPr>
        <p:blipFill>
          <a:blip r:embed="rId5" cstate="screen">
            <a:extLst>
              <a:ext uri="{28A0092B-C50C-407E-A947-70E740481C1C}">
                <a14:useLocalDpi xmlns:a14="http://schemas.microsoft.com/office/drawing/2010/main"/>
              </a:ext>
            </a:extLst>
          </a:blip>
          <a:srcRect/>
          <a:stretch>
            <a:fillRect/>
          </a:stretch>
        </p:blipFill>
        <p:spPr bwMode="auto">
          <a:xfrm>
            <a:off x="5071265" y="4371074"/>
            <a:ext cx="498114" cy="498114"/>
          </a:xfrm>
          <a:prstGeom prst="rect">
            <a:avLst/>
          </a:prstGeom>
          <a:noFill/>
          <a:extLst>
            <a:ext uri="{909E8E84-426E-40DD-AFC4-6F175D3DCCD1}">
              <a14:hiddenFill xmlns:a14="http://schemas.microsoft.com/office/drawing/2010/main">
                <a:solidFill>
                  <a:srgbClr val="FFFFFF"/>
                </a:solidFill>
              </a14:hiddenFill>
            </a:ext>
          </a:extLst>
        </p:spPr>
      </p:pic>
      <p:sp>
        <p:nvSpPr>
          <p:cNvPr id="25" name="Rectangle 24"/>
          <p:cNvSpPr/>
          <p:nvPr userDrawn="1"/>
        </p:nvSpPr>
        <p:spPr>
          <a:xfrm>
            <a:off x="5542369" y="4404821"/>
            <a:ext cx="1882247" cy="369332"/>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n-US" kern="3000" spc="30" dirty="0" err="1" smtClean="0">
                <a:solidFill>
                  <a:schemeClr val="tx1">
                    <a:lumMod val="75000"/>
                    <a:lumOff val="25000"/>
                  </a:schemeClr>
                </a:solidFill>
                <a:latin typeface="Calibri Regular" charset="0"/>
              </a:rPr>
              <a:t>www.osse.dc.gov</a:t>
            </a:r>
            <a:endParaRPr lang="en-US" kern="3000" spc="30" dirty="0">
              <a:solidFill>
                <a:schemeClr val="tx1">
                  <a:lumMod val="75000"/>
                  <a:lumOff val="25000"/>
                </a:schemeClr>
              </a:solidFill>
              <a:latin typeface="Calibri Regular" charset="0"/>
            </a:endParaRPr>
          </a:p>
        </p:txBody>
      </p:sp>
      <p:sp>
        <p:nvSpPr>
          <p:cNvPr id="28" name="Title 1"/>
          <p:cNvSpPr>
            <a:spLocks noGrp="1"/>
          </p:cNvSpPr>
          <p:nvPr>
            <p:ph type="title" hasCustomPrompt="1"/>
          </p:nvPr>
        </p:nvSpPr>
        <p:spPr>
          <a:xfrm>
            <a:off x="1188556" y="126170"/>
            <a:ext cx="2884179" cy="537186"/>
          </a:xfrm>
          <a:prstGeom prst="rect">
            <a:avLst/>
          </a:prstGeom>
        </p:spPr>
        <p:txBody>
          <a:bodyPr wrap="none"/>
          <a:lstStyle>
            <a:lvl1pPr algn="l">
              <a:defRPr sz="3600">
                <a:solidFill>
                  <a:schemeClr val="tx1">
                    <a:lumMod val="65000"/>
                    <a:lumOff val="35000"/>
                  </a:schemeClr>
                </a:solidFill>
              </a:defRPr>
            </a:lvl1pPr>
          </a:lstStyle>
          <a:p>
            <a:r>
              <a:rPr lang="en-US" dirty="0" smtClean="0"/>
              <a:t>Stay In Touch</a:t>
            </a:r>
            <a:endParaRPr lang="en-US" dirty="0"/>
          </a:p>
        </p:txBody>
      </p:sp>
      <p:sp>
        <p:nvSpPr>
          <p:cNvPr id="27" name="Content Placeholder 12"/>
          <p:cNvSpPr txBox="1">
            <a:spLocks/>
          </p:cNvSpPr>
          <p:nvPr userDrawn="1"/>
        </p:nvSpPr>
        <p:spPr>
          <a:xfrm>
            <a:off x="5063545" y="1699555"/>
            <a:ext cx="1983551" cy="399090"/>
          </a:xfrm>
          <a:prstGeom prst="rect">
            <a:avLst/>
          </a:prstGeom>
        </p:spPr>
        <p:txBody>
          <a:bodyP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algn="just">
              <a:buFont typeface="Arial" pitchFamily="34" charset="0"/>
              <a:buNone/>
            </a:pPr>
            <a:r>
              <a:rPr lang="en-US" sz="2000" b="1" u="sng" kern="3000" spc="30" dirty="0" smtClean="0">
                <a:solidFill>
                  <a:srgbClr val="0066CC"/>
                </a:solidFill>
                <a:latin typeface="Calibri Regular" charset="0"/>
              </a:rPr>
              <a:t>GET SOCIAL</a:t>
            </a:r>
            <a:endParaRPr lang="en-US" sz="2000" b="1" u="sng" kern="3000" spc="30" dirty="0">
              <a:solidFill>
                <a:srgbClr val="0066CC"/>
              </a:solidFill>
              <a:latin typeface="Calibri Regular" charset="0"/>
            </a:endParaRPr>
          </a:p>
          <a:p>
            <a:pPr marL="0" indent="0">
              <a:buFont typeface="Arial" pitchFamily="34" charset="0"/>
              <a:buNone/>
            </a:pPr>
            <a:endParaRPr lang="en-US" sz="2000" kern="3000" spc="30" dirty="0" smtClean="0">
              <a:solidFill>
                <a:srgbClr val="CB3F20"/>
              </a:solidFill>
              <a:latin typeface="Calibri Regular" charset="0"/>
            </a:endParaRPr>
          </a:p>
          <a:p>
            <a:pPr marL="0" indent="0">
              <a:buFont typeface="Arial" pitchFamily="34" charset="0"/>
              <a:buNone/>
            </a:pPr>
            <a:endParaRPr lang="en-US" sz="2000" kern="3000" spc="30" dirty="0">
              <a:solidFill>
                <a:srgbClr val="CB3F20"/>
              </a:solidFill>
              <a:latin typeface="Calibri Regular" charset="0"/>
            </a:endParaRPr>
          </a:p>
        </p:txBody>
      </p:sp>
      <p:sp>
        <p:nvSpPr>
          <p:cNvPr id="29" name="Rectangle 28"/>
          <p:cNvSpPr/>
          <p:nvPr userDrawn="1"/>
        </p:nvSpPr>
        <p:spPr>
          <a:xfrm>
            <a:off x="1188556" y="2158989"/>
            <a:ext cx="1066639" cy="338554"/>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600" b="1" i="0" u="none" strike="noStrike" kern="3000" cap="none" spc="30" normalizeH="0" baseline="0" noProof="0" smtClean="0">
                <a:ln>
                  <a:noFill/>
                </a:ln>
                <a:solidFill>
                  <a:prstClr val="black">
                    <a:lumMod val="75000"/>
                    <a:lumOff val="25000"/>
                  </a:prstClr>
                </a:solidFill>
                <a:effectLst/>
                <a:uLnTx/>
                <a:uFillTx/>
                <a:latin typeface="Calibri Regular" charset="0"/>
                <a:ea typeface="+mn-ea"/>
                <a:cs typeface="+mn-cs"/>
              </a:rPr>
              <a:t>ADDRESS:</a:t>
            </a:r>
            <a:endParaRPr kumimoji="0" lang="en-US" sz="1600" b="1" i="0" u="none" strike="noStrike" kern="3000" cap="none" spc="30" normalizeH="0" baseline="0" noProof="0" dirty="0" smtClean="0">
              <a:ln>
                <a:noFill/>
              </a:ln>
              <a:solidFill>
                <a:prstClr val="black">
                  <a:lumMod val="75000"/>
                  <a:lumOff val="25000"/>
                </a:prstClr>
              </a:solidFill>
              <a:effectLst/>
              <a:uLnTx/>
              <a:uFillTx/>
              <a:latin typeface="Calibri Regular" charset="0"/>
              <a:ea typeface="+mn-ea"/>
              <a:cs typeface="+mn-cs"/>
            </a:endParaRPr>
          </a:p>
        </p:txBody>
      </p:sp>
      <p:sp>
        <p:nvSpPr>
          <p:cNvPr id="31" name="Rectangle 30"/>
          <p:cNvSpPr/>
          <p:nvPr userDrawn="1"/>
        </p:nvSpPr>
        <p:spPr>
          <a:xfrm>
            <a:off x="1182389" y="3790699"/>
            <a:ext cx="613630" cy="338554"/>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600" b="1" i="0" u="none" strike="noStrike" kern="3000" cap="none" spc="30" normalizeH="0" baseline="0" noProof="0" dirty="0" smtClean="0">
                <a:ln>
                  <a:noFill/>
                </a:ln>
                <a:solidFill>
                  <a:prstClr val="black">
                    <a:lumMod val="75000"/>
                    <a:lumOff val="25000"/>
                  </a:prstClr>
                </a:solidFill>
                <a:effectLst/>
                <a:uLnTx/>
                <a:uFillTx/>
                <a:latin typeface="Calibri Regular" charset="0"/>
                <a:ea typeface="+mn-ea"/>
                <a:cs typeface="+mn-cs"/>
              </a:rPr>
              <a:t>POC:</a:t>
            </a:r>
          </a:p>
        </p:txBody>
      </p:sp>
      <p:sp>
        <p:nvSpPr>
          <p:cNvPr id="6" name="Text Placeholder 5"/>
          <p:cNvSpPr>
            <a:spLocks noGrp="1"/>
          </p:cNvSpPr>
          <p:nvPr>
            <p:ph type="body" sz="quarter" idx="13" hasCustomPrompt="1"/>
          </p:nvPr>
        </p:nvSpPr>
        <p:spPr>
          <a:xfrm>
            <a:off x="1189038" y="2525713"/>
            <a:ext cx="3381375" cy="909637"/>
          </a:xfrm>
          <a:prstGeom prst="rect">
            <a:avLst/>
          </a:prstGeom>
        </p:spPr>
        <p:txBody>
          <a:bodyPr/>
          <a:lstStyle>
            <a:lvl1pPr marL="0" indent="0">
              <a:buNone/>
              <a:defRPr sz="1800" baseline="0"/>
            </a:lvl1pPr>
          </a:lstStyle>
          <a:p>
            <a:pPr algn="just"/>
            <a:r>
              <a:rPr lang="en-US" sz="1600" b="0" kern="3000" spc="30" dirty="0" smtClean="0">
                <a:solidFill>
                  <a:schemeClr val="tx1">
                    <a:lumMod val="75000"/>
                    <a:lumOff val="25000"/>
                  </a:schemeClr>
                </a:solidFill>
                <a:latin typeface="Calibri Regular" charset="0"/>
              </a:rPr>
              <a:t>Enter your business address</a:t>
            </a:r>
          </a:p>
        </p:txBody>
      </p:sp>
      <p:sp>
        <p:nvSpPr>
          <p:cNvPr id="33" name="Text Placeholder 5"/>
          <p:cNvSpPr>
            <a:spLocks noGrp="1"/>
          </p:cNvSpPr>
          <p:nvPr>
            <p:ph type="body" sz="quarter" idx="14" hasCustomPrompt="1"/>
          </p:nvPr>
        </p:nvSpPr>
        <p:spPr>
          <a:xfrm>
            <a:off x="1189038" y="4197100"/>
            <a:ext cx="3381375" cy="909637"/>
          </a:xfrm>
          <a:prstGeom prst="rect">
            <a:avLst/>
          </a:prstGeom>
        </p:spPr>
        <p:txBody>
          <a:bodyPr/>
          <a:lstStyle>
            <a:lvl1pPr marL="0" indent="0" algn="l">
              <a:buNone/>
              <a:defRPr sz="1800" baseline="0"/>
            </a:lvl1pPr>
          </a:lstStyle>
          <a:p>
            <a:pPr algn="just"/>
            <a:r>
              <a:rPr lang="en-US" sz="1600" b="0" kern="3000" spc="30" dirty="0" smtClean="0">
                <a:solidFill>
                  <a:schemeClr val="tx1">
                    <a:lumMod val="75000"/>
                    <a:lumOff val="25000"/>
                  </a:schemeClr>
                </a:solidFill>
                <a:latin typeface="Calibri Regular" charset="0"/>
              </a:rPr>
              <a:t>Enter your name and title, email address, and phone number</a:t>
            </a:r>
          </a:p>
        </p:txBody>
      </p:sp>
    </p:spTree>
    <p:extLst>
      <p:ext uri="{BB962C8B-B14F-4D97-AF65-F5344CB8AC3E}">
        <p14:creationId xmlns:p14="http://schemas.microsoft.com/office/powerpoint/2010/main" val="33499143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Slide _ Navy">
    <p:bg>
      <p:bgPr>
        <a:solidFill>
          <a:srgbClr val="0066CC"/>
        </a:solidFill>
        <a:effectLst/>
      </p:bgPr>
    </p:bg>
    <p:spTree>
      <p:nvGrpSpPr>
        <p:cNvPr id="1" name=""/>
        <p:cNvGrpSpPr/>
        <p:nvPr/>
      </p:nvGrpSpPr>
      <p:grpSpPr>
        <a:xfrm>
          <a:off x="0" y="0"/>
          <a:ext cx="0" cy="0"/>
          <a:chOff x="0" y="0"/>
          <a:chExt cx="0" cy="0"/>
        </a:xfrm>
      </p:grpSpPr>
      <p:cxnSp>
        <p:nvCxnSpPr>
          <p:cNvPr id="6" name="Straight Connector 5"/>
          <p:cNvCxnSpPr/>
          <p:nvPr userDrawn="1"/>
        </p:nvCxnSpPr>
        <p:spPr>
          <a:xfrm>
            <a:off x="3510425" y="3818501"/>
            <a:ext cx="4953000" cy="0"/>
          </a:xfrm>
          <a:prstGeom prst="line">
            <a:avLst/>
          </a:prstGeom>
          <a:ln w="12700" cmpd="sng">
            <a:solidFill>
              <a:schemeClr val="tx2"/>
            </a:solidFill>
            <a:prstDash val="dot"/>
            <a:headEnd type="none"/>
            <a:tailEnd type="none"/>
          </a:ln>
          <a:effectLst/>
        </p:spPr>
        <p:style>
          <a:lnRef idx="2">
            <a:schemeClr val="accent1"/>
          </a:lnRef>
          <a:fillRef idx="0">
            <a:schemeClr val="accent1"/>
          </a:fillRef>
          <a:effectRef idx="1">
            <a:schemeClr val="accent1"/>
          </a:effectRef>
          <a:fontRef idx="minor">
            <a:schemeClr val="tx1"/>
          </a:fontRef>
        </p:style>
      </p:cxnSp>
      <p:sp>
        <p:nvSpPr>
          <p:cNvPr id="9" name="Rectangle 8"/>
          <p:cNvSpPr/>
          <p:nvPr userDrawn="1"/>
        </p:nvSpPr>
        <p:spPr>
          <a:xfrm>
            <a:off x="3266230" y="2840228"/>
            <a:ext cx="45719" cy="1418458"/>
          </a:xfrm>
          <a:prstGeom prst="rect">
            <a:avLst/>
          </a:prstGeom>
          <a:solidFill>
            <a:schemeClr val="tx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16" name="Text Placeholder 22"/>
          <p:cNvSpPr>
            <a:spLocks noGrp="1"/>
          </p:cNvSpPr>
          <p:nvPr>
            <p:ph type="body" sz="quarter" idx="10" hasCustomPrompt="1"/>
          </p:nvPr>
        </p:nvSpPr>
        <p:spPr>
          <a:xfrm>
            <a:off x="3487833" y="2549424"/>
            <a:ext cx="5132387" cy="645807"/>
          </a:xfrm>
          <a:prstGeom prst="rect">
            <a:avLst/>
          </a:prstGeom>
        </p:spPr>
        <p:txBody>
          <a:bodyPr/>
          <a:lstStyle>
            <a:lvl1pPr marL="0" indent="0">
              <a:buNone/>
              <a:defRPr sz="4000" b="1"/>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Presentation Title</a:t>
            </a:r>
          </a:p>
        </p:txBody>
      </p:sp>
      <p:sp>
        <p:nvSpPr>
          <p:cNvPr id="17" name="Text Placeholder 22"/>
          <p:cNvSpPr>
            <a:spLocks noGrp="1"/>
          </p:cNvSpPr>
          <p:nvPr>
            <p:ph type="body" sz="quarter" idx="11" hasCustomPrompt="1"/>
          </p:nvPr>
        </p:nvSpPr>
        <p:spPr>
          <a:xfrm>
            <a:off x="3486708" y="3232903"/>
            <a:ext cx="5132387" cy="476523"/>
          </a:xfrm>
          <a:prstGeom prst="rect">
            <a:avLst/>
          </a:prstGeom>
        </p:spPr>
        <p:txBody>
          <a:bodyPr/>
          <a:lstStyle>
            <a:lvl1pPr marL="0" indent="0">
              <a:buNone/>
              <a:defRPr sz="2400" b="0" i="0" baseline="0"/>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Subtitle (or delete)</a:t>
            </a:r>
          </a:p>
        </p:txBody>
      </p:sp>
      <p:sp>
        <p:nvSpPr>
          <p:cNvPr id="18" name="Text Placeholder 22"/>
          <p:cNvSpPr>
            <a:spLocks noGrp="1"/>
          </p:cNvSpPr>
          <p:nvPr>
            <p:ph type="body" sz="quarter" idx="12" hasCustomPrompt="1"/>
          </p:nvPr>
        </p:nvSpPr>
        <p:spPr>
          <a:xfrm>
            <a:off x="3486707" y="3874197"/>
            <a:ext cx="5132387" cy="476523"/>
          </a:xfrm>
          <a:prstGeom prst="rect">
            <a:avLst/>
          </a:prstGeom>
        </p:spPr>
        <p:txBody>
          <a:bodyPr/>
          <a:lstStyle>
            <a:lvl1pPr marL="0" indent="0">
              <a:buNone/>
              <a:defRPr sz="1400" b="0" i="0" baseline="0"/>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 | Name of Presenter</a:t>
            </a:r>
          </a:p>
        </p:txBody>
      </p:sp>
    </p:spTree>
    <p:extLst>
      <p:ext uri="{BB962C8B-B14F-4D97-AF65-F5344CB8AC3E}">
        <p14:creationId xmlns:p14="http://schemas.microsoft.com/office/powerpoint/2010/main" val="16705937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Gratitude">
    <p:bg>
      <p:bgPr>
        <a:solidFill>
          <a:srgbClr val="1F497D"/>
        </a:solidFill>
        <a:effectLst/>
      </p:bgPr>
    </p:bg>
    <p:spTree>
      <p:nvGrpSpPr>
        <p:cNvPr id="1" name=""/>
        <p:cNvGrpSpPr/>
        <p:nvPr/>
      </p:nvGrpSpPr>
      <p:grpSpPr>
        <a:xfrm>
          <a:off x="0" y="0"/>
          <a:ext cx="0" cy="0"/>
          <a:chOff x="0" y="0"/>
          <a:chExt cx="0" cy="0"/>
        </a:xfrm>
      </p:grpSpPr>
      <p:sp>
        <p:nvSpPr>
          <p:cNvPr id="3" name="Rectangle 2"/>
          <p:cNvSpPr/>
          <p:nvPr userDrawn="1"/>
        </p:nvSpPr>
        <p:spPr>
          <a:xfrm>
            <a:off x="3535065" y="3075910"/>
            <a:ext cx="2968698" cy="830997"/>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4800" dirty="0" smtClean="0">
                <a:solidFill>
                  <a:schemeClr val="bg1"/>
                </a:solidFill>
                <a:latin typeface="Calibri Regular" charset="0"/>
              </a:rPr>
              <a:t>Thank you!</a:t>
            </a:r>
            <a:endParaRPr lang="en-US" sz="4800" u="sng" dirty="0">
              <a:solidFill>
                <a:schemeClr val="bg1"/>
              </a:solidFill>
              <a:latin typeface="Calibri Regular" charset="0"/>
            </a:endParaRPr>
          </a:p>
        </p:txBody>
      </p:sp>
      <p:sp>
        <p:nvSpPr>
          <p:cNvPr id="4" name="Rectangle 3"/>
          <p:cNvSpPr/>
          <p:nvPr userDrawn="1"/>
        </p:nvSpPr>
        <p:spPr>
          <a:xfrm flipH="1">
            <a:off x="3446742" y="2997286"/>
            <a:ext cx="45719" cy="9882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lumMod val="75000"/>
                  <a:lumOff val="25000"/>
                </a:schemeClr>
              </a:solidFill>
            </a:endParaRPr>
          </a:p>
        </p:txBody>
      </p:sp>
      <p:pic>
        <p:nvPicPr>
          <p:cNvPr id="6" name="Picture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294592" y="2939336"/>
            <a:ext cx="1036935" cy="1104144"/>
          </a:xfrm>
          <a:prstGeom prst="rect">
            <a:avLst/>
          </a:prstGeom>
        </p:spPr>
      </p:pic>
    </p:spTree>
    <p:extLst>
      <p:ext uri="{BB962C8B-B14F-4D97-AF65-F5344CB8AC3E}">
        <p14:creationId xmlns:p14="http://schemas.microsoft.com/office/powerpoint/2010/main" val="201578990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11" name="Rectangle 10"/>
          <p:cNvSpPr/>
          <p:nvPr userDrawn="1"/>
        </p:nvSpPr>
        <p:spPr>
          <a:xfrm>
            <a:off x="0" y="0"/>
            <a:ext cx="9144000" cy="926120"/>
          </a:xfrm>
          <a:prstGeom prst="rect">
            <a:avLst/>
          </a:pr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9045" y="6462995"/>
            <a:ext cx="8525910" cy="0"/>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hasCustomPrompt="1"/>
          </p:nvPr>
        </p:nvSpPr>
        <p:spPr>
          <a:xfrm>
            <a:off x="1188556" y="164575"/>
            <a:ext cx="1693624" cy="646331"/>
          </a:xfrm>
          <a:prstGeom prst="rect">
            <a:avLst/>
          </a:prstGeom>
        </p:spPr>
        <p:txBody>
          <a:bodyPr>
            <a:noAutofit/>
          </a:bodyPr>
          <a:lstStyle>
            <a:lvl1pPr algn="l">
              <a:defRPr sz="3600">
                <a:solidFill>
                  <a:schemeClr val="tx1">
                    <a:lumMod val="65000"/>
                    <a:lumOff val="35000"/>
                  </a:schemeClr>
                </a:solidFill>
              </a:defRPr>
            </a:lvl1pPr>
          </a:lstStyle>
          <a:p>
            <a:r>
              <a:rPr lang="en-US" dirty="0" smtClean="0"/>
              <a:t>Agenda</a:t>
            </a:r>
            <a:endParaRPr lang="en-US" dirty="0"/>
          </a:p>
        </p:txBody>
      </p:sp>
      <p:sp>
        <p:nvSpPr>
          <p:cNvPr id="6" name="Slide Number Placeholder 5"/>
          <p:cNvSpPr>
            <a:spLocks noGrp="1"/>
          </p:cNvSpPr>
          <p:nvPr>
            <p:ph type="sldNum" sz="quarter" idx="12"/>
          </p:nvPr>
        </p:nvSpPr>
        <p:spPr>
          <a:xfrm>
            <a:off x="309045" y="6462995"/>
            <a:ext cx="2133600" cy="365125"/>
          </a:xfrm>
          <a:prstGeom prst="rect">
            <a:avLst/>
          </a:prstGeom>
        </p:spPr>
        <p:txBody>
          <a:bodyPr/>
          <a:lstStyle>
            <a:lvl1pPr>
              <a:defRPr sz="1050">
                <a:solidFill>
                  <a:srgbClr val="1F497D"/>
                </a:solidFill>
              </a:defRPr>
            </a:lvl1pPr>
          </a:lstStyle>
          <a:p>
            <a:fld id="{0DD42D0F-7CFE-4B6D-B924-C0BA2BE91302}" type="slidenum">
              <a:rPr lang="en-US" smtClean="0"/>
              <a:pPr/>
              <a:t>‹#›</a:t>
            </a:fld>
            <a:endParaRPr lang="en-US" dirty="0"/>
          </a:p>
        </p:txBody>
      </p:sp>
      <p:sp>
        <p:nvSpPr>
          <p:cNvPr id="8" name="Text Placeholder 7"/>
          <p:cNvSpPr>
            <a:spLocks noGrp="1"/>
          </p:cNvSpPr>
          <p:nvPr>
            <p:ph type="body" sz="quarter" idx="14"/>
          </p:nvPr>
        </p:nvSpPr>
        <p:spPr>
          <a:xfrm>
            <a:off x="309045" y="1247560"/>
            <a:ext cx="8372485" cy="3763962"/>
          </a:xfrm>
          <a:prstGeom prst="rect">
            <a:avLst/>
          </a:prstGeom>
        </p:spPr>
        <p:txBody>
          <a:bodyPr/>
          <a:lstStyle>
            <a:lvl1pPr>
              <a:defRPr sz="2800"/>
            </a:lvl1pPr>
            <a:lvl2pPr>
              <a:defRPr sz="2800"/>
            </a:lvl2pPr>
            <a:lvl3pPr>
              <a:defRPr sz="2800"/>
            </a:lvl3pPr>
            <a:lvl4pPr>
              <a:defRPr sz="2800"/>
            </a:lvl4pPr>
            <a:lvl5pPr>
              <a:defRPr sz="2800"/>
            </a:lvl5pPr>
          </a:lstStyle>
          <a:p>
            <a:pPr lvl="0"/>
            <a:r>
              <a:rPr lang="en-US"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grpSp>
        <p:nvGrpSpPr>
          <p:cNvPr id="5" name="Group 4"/>
          <p:cNvGrpSpPr/>
          <p:nvPr userDrawn="1"/>
        </p:nvGrpSpPr>
        <p:grpSpPr>
          <a:xfrm>
            <a:off x="0" y="824551"/>
            <a:ext cx="9144001" cy="323165"/>
            <a:chOff x="0" y="824551"/>
            <a:chExt cx="9144001" cy="323165"/>
          </a:xfrm>
        </p:grpSpPr>
        <p:sp>
          <p:nvSpPr>
            <p:cNvPr id="3" name="Rectangle 2"/>
            <p:cNvSpPr/>
            <p:nvPr userDrawn="1"/>
          </p:nvSpPr>
          <p:spPr>
            <a:xfrm>
              <a:off x="0" y="855865"/>
              <a:ext cx="9144000" cy="276481"/>
            </a:xfrm>
            <a:prstGeom prst="rect">
              <a:avLst/>
            </a:prstGeom>
            <a:solidFill>
              <a:srgbClr val="006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userDrawn="1"/>
          </p:nvSpPr>
          <p:spPr>
            <a:xfrm>
              <a:off x="6031391" y="824551"/>
              <a:ext cx="3112610" cy="323165"/>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b="1" kern="1200" dirty="0" smtClean="0">
                  <a:solidFill>
                    <a:schemeClr val="bg1"/>
                  </a:solidFill>
                  <a:effectLst/>
                  <a:latin typeface="+mn-lt"/>
                  <a:ea typeface="+mn-ea"/>
                  <a:cs typeface="+mn-cs"/>
                </a:rPr>
                <a:t>Building DC’s School Report Card</a:t>
              </a:r>
              <a:endParaRPr lang="en-US" sz="1500" kern="1200" dirty="0" smtClean="0">
                <a:solidFill>
                  <a:schemeClr val="bg1"/>
                </a:solidFill>
                <a:effectLst/>
                <a:latin typeface="+mn-lt"/>
                <a:ea typeface="+mn-ea"/>
                <a:cs typeface="+mn-cs"/>
              </a:endParaRPr>
            </a:p>
          </p:txBody>
        </p:sp>
      </p:grpSp>
    </p:spTree>
    <p:extLst>
      <p:ext uri="{BB962C8B-B14F-4D97-AF65-F5344CB8AC3E}">
        <p14:creationId xmlns:p14="http://schemas.microsoft.com/office/powerpoint/2010/main" val="339428996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Divider">
    <p:bg>
      <p:bgPr>
        <a:solidFill>
          <a:srgbClr val="00A76D"/>
        </a:solidFill>
        <a:effectLst/>
      </p:bgPr>
    </p:bg>
    <p:spTree>
      <p:nvGrpSpPr>
        <p:cNvPr id="1" name=""/>
        <p:cNvGrpSpPr/>
        <p:nvPr/>
      </p:nvGrpSpPr>
      <p:grpSpPr>
        <a:xfrm>
          <a:off x="0" y="0"/>
          <a:ext cx="0" cy="0"/>
          <a:chOff x="0" y="0"/>
          <a:chExt cx="0" cy="0"/>
        </a:xfrm>
      </p:grpSpPr>
      <p:sp>
        <p:nvSpPr>
          <p:cNvPr id="7" name="Text Placeholder 22"/>
          <p:cNvSpPr>
            <a:spLocks noGrp="1"/>
          </p:cNvSpPr>
          <p:nvPr>
            <p:ph type="body" sz="quarter" idx="10" hasCustomPrompt="1"/>
          </p:nvPr>
        </p:nvSpPr>
        <p:spPr>
          <a:xfrm>
            <a:off x="2666061" y="3214770"/>
            <a:ext cx="5132387" cy="645807"/>
          </a:xfrm>
          <a:prstGeom prst="rect">
            <a:avLst/>
          </a:prstGeom>
        </p:spPr>
        <p:txBody>
          <a:bodyPr/>
          <a:lstStyle>
            <a:lvl1pPr marL="0" indent="0">
              <a:buNone/>
              <a:defRPr sz="4000" b="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Enter Section Title</a:t>
            </a:r>
          </a:p>
        </p:txBody>
      </p:sp>
      <p:sp>
        <p:nvSpPr>
          <p:cNvPr id="8" name="Rectangle 7"/>
          <p:cNvSpPr/>
          <p:nvPr userDrawn="1"/>
        </p:nvSpPr>
        <p:spPr>
          <a:xfrm flipH="1">
            <a:off x="2518865" y="3043552"/>
            <a:ext cx="45719" cy="9882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Tree>
    <p:extLst>
      <p:ext uri="{BB962C8B-B14F-4D97-AF65-F5344CB8AC3E}">
        <p14:creationId xmlns:p14="http://schemas.microsoft.com/office/powerpoint/2010/main" val="5228670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bg>
      <p:bgPr>
        <a:solidFill>
          <a:srgbClr val="0066CC"/>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77880" y="2276850"/>
            <a:ext cx="7886700" cy="1325563"/>
          </a:xfrm>
          <a:prstGeom prst="rect">
            <a:avLst/>
          </a:prstGeom>
        </p:spPr>
        <p:txBody>
          <a:bodyPr/>
          <a:lstStyle>
            <a:lvl1pPr>
              <a:defRPr>
                <a:solidFill>
                  <a:schemeClr val="bg1"/>
                </a:solidFill>
              </a:defRPr>
            </a:lvl1pPr>
          </a:lstStyle>
          <a:p>
            <a:r>
              <a:rPr lang="en-US" smtClean="0"/>
              <a:t>Click to edit Master title style</a:t>
            </a:r>
            <a:endParaRPr lang="en-US"/>
          </a:p>
        </p:txBody>
      </p:sp>
    </p:spTree>
    <p:extLst>
      <p:ext uri="{BB962C8B-B14F-4D97-AF65-F5344CB8AC3E}">
        <p14:creationId xmlns:p14="http://schemas.microsoft.com/office/powerpoint/2010/main" val="20895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_I">
    <p:spTree>
      <p:nvGrpSpPr>
        <p:cNvPr id="1" name=""/>
        <p:cNvGrpSpPr/>
        <p:nvPr/>
      </p:nvGrpSpPr>
      <p:grpSpPr>
        <a:xfrm>
          <a:off x="0" y="0"/>
          <a:ext cx="0" cy="0"/>
          <a:chOff x="0" y="0"/>
          <a:chExt cx="0" cy="0"/>
        </a:xfrm>
      </p:grpSpPr>
      <p:sp>
        <p:nvSpPr>
          <p:cNvPr id="14" name="Rectangle 13"/>
          <p:cNvSpPr/>
          <p:nvPr userDrawn="1"/>
        </p:nvSpPr>
        <p:spPr>
          <a:xfrm>
            <a:off x="0" y="0"/>
            <a:ext cx="9144000" cy="926120"/>
          </a:xfrm>
          <a:prstGeom prst="rect">
            <a:avLst/>
          </a:pr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 name="Straight Connector 2"/>
          <p:cNvCxnSpPr/>
          <p:nvPr userDrawn="1"/>
        </p:nvCxnSpPr>
        <p:spPr>
          <a:xfrm>
            <a:off x="309045" y="6462995"/>
            <a:ext cx="8525910" cy="0"/>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7" name="Text Placeholder 16"/>
          <p:cNvSpPr>
            <a:spLocks noGrp="1"/>
          </p:cNvSpPr>
          <p:nvPr>
            <p:ph type="body" sz="quarter" idx="13"/>
          </p:nvPr>
        </p:nvSpPr>
        <p:spPr>
          <a:xfrm>
            <a:off x="309045" y="1316725"/>
            <a:ext cx="8525393" cy="4831212"/>
          </a:xfrm>
          <a:prstGeom prst="rect">
            <a:avLst/>
          </a:prstGeom>
        </p:spPr>
        <p:txBody>
          <a:bodyPr/>
          <a:lstStyle>
            <a:lvl1pPr>
              <a:defRPr sz="2000"/>
            </a:lvl1pPr>
            <a:lvl2pPr>
              <a:defRPr sz="2000"/>
            </a:lvl2pPr>
            <a:lvl3pPr>
              <a:defRPr sz="20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Title 1"/>
          <p:cNvSpPr>
            <a:spLocks noGrp="1"/>
          </p:cNvSpPr>
          <p:nvPr>
            <p:ph type="title" hasCustomPrompt="1"/>
          </p:nvPr>
        </p:nvSpPr>
        <p:spPr>
          <a:xfrm>
            <a:off x="1000555" y="113647"/>
            <a:ext cx="2884179" cy="646331"/>
          </a:xfrm>
          <a:prstGeom prst="rect">
            <a:avLst/>
          </a:prstGeom>
        </p:spPr>
        <p:txBody>
          <a:bodyPr wrap="none">
            <a:spAutoFit/>
          </a:bodyPr>
          <a:lstStyle>
            <a:lvl1pPr algn="l">
              <a:defRPr sz="3600">
                <a:solidFill>
                  <a:schemeClr val="tx1">
                    <a:lumMod val="65000"/>
                    <a:lumOff val="35000"/>
                  </a:schemeClr>
                </a:solidFill>
              </a:defRPr>
            </a:lvl1pPr>
          </a:lstStyle>
          <a:p>
            <a:r>
              <a:rPr lang="en-US" dirty="0" smtClean="0"/>
              <a:t>Enter Heading</a:t>
            </a:r>
            <a:endParaRPr lang="en-US" dirty="0"/>
          </a:p>
        </p:txBody>
      </p:sp>
      <p:sp>
        <p:nvSpPr>
          <p:cNvPr id="8" name="Slide Number Placeholder 5"/>
          <p:cNvSpPr>
            <a:spLocks noGrp="1"/>
          </p:cNvSpPr>
          <p:nvPr>
            <p:ph type="sldNum" sz="quarter" idx="12"/>
          </p:nvPr>
        </p:nvSpPr>
        <p:spPr>
          <a:xfrm>
            <a:off x="309045" y="6462995"/>
            <a:ext cx="2133600" cy="365125"/>
          </a:xfrm>
          <a:prstGeom prst="rect">
            <a:avLst/>
          </a:prstGeom>
        </p:spPr>
        <p:txBody>
          <a:bodyPr/>
          <a:lstStyle>
            <a:lvl1pPr>
              <a:defRPr sz="1050">
                <a:solidFill>
                  <a:srgbClr val="1F497D"/>
                </a:solidFill>
              </a:defRPr>
            </a:lvl1pPr>
          </a:lstStyle>
          <a:p>
            <a:fld id="{0DD42D0F-7CFE-4B6D-B924-C0BA2BE91302}" type="slidenum">
              <a:rPr lang="en-US" smtClean="0"/>
              <a:pPr/>
              <a:t>‹#›</a:t>
            </a:fld>
            <a:endParaRPr lang="en-US" dirty="0"/>
          </a:p>
        </p:txBody>
      </p:sp>
      <p:grpSp>
        <p:nvGrpSpPr>
          <p:cNvPr id="9" name="Group 8"/>
          <p:cNvGrpSpPr/>
          <p:nvPr userDrawn="1"/>
        </p:nvGrpSpPr>
        <p:grpSpPr>
          <a:xfrm>
            <a:off x="0" y="824551"/>
            <a:ext cx="9144001" cy="323165"/>
            <a:chOff x="0" y="824551"/>
            <a:chExt cx="9144001" cy="323165"/>
          </a:xfrm>
        </p:grpSpPr>
        <p:sp>
          <p:nvSpPr>
            <p:cNvPr id="11" name="Rectangle 10"/>
            <p:cNvSpPr/>
            <p:nvPr userDrawn="1"/>
          </p:nvSpPr>
          <p:spPr>
            <a:xfrm>
              <a:off x="0" y="855865"/>
              <a:ext cx="9144000" cy="276481"/>
            </a:xfrm>
            <a:prstGeom prst="rect">
              <a:avLst/>
            </a:prstGeom>
            <a:solidFill>
              <a:srgbClr val="006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userDrawn="1"/>
          </p:nvSpPr>
          <p:spPr>
            <a:xfrm>
              <a:off x="6031391" y="824551"/>
              <a:ext cx="3112610" cy="323165"/>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b="1" kern="1200" dirty="0" smtClean="0">
                  <a:solidFill>
                    <a:schemeClr val="bg1"/>
                  </a:solidFill>
                  <a:effectLst/>
                  <a:latin typeface="+mn-lt"/>
                  <a:ea typeface="+mn-ea"/>
                  <a:cs typeface="+mn-cs"/>
                </a:rPr>
                <a:t>Building DC’s School Report Card</a:t>
              </a:r>
              <a:endParaRPr lang="en-US" sz="1500" kern="1200" dirty="0" smtClean="0">
                <a:solidFill>
                  <a:schemeClr val="bg1"/>
                </a:solidFill>
                <a:effectLst/>
                <a:latin typeface="+mn-lt"/>
                <a:ea typeface="+mn-ea"/>
                <a:cs typeface="+mn-cs"/>
              </a:endParaRPr>
            </a:p>
          </p:txBody>
        </p:sp>
      </p:grpSp>
    </p:spTree>
    <p:extLst>
      <p:ext uri="{BB962C8B-B14F-4D97-AF65-F5344CB8AC3E}">
        <p14:creationId xmlns:p14="http://schemas.microsoft.com/office/powerpoint/2010/main" val="14682228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amp; Image">
    <p:spTree>
      <p:nvGrpSpPr>
        <p:cNvPr id="1" name=""/>
        <p:cNvGrpSpPr/>
        <p:nvPr/>
      </p:nvGrpSpPr>
      <p:grpSpPr>
        <a:xfrm>
          <a:off x="0" y="0"/>
          <a:ext cx="0" cy="0"/>
          <a:chOff x="0" y="0"/>
          <a:chExt cx="0" cy="0"/>
        </a:xfrm>
      </p:grpSpPr>
      <p:sp>
        <p:nvSpPr>
          <p:cNvPr id="17" name="Rectangle 16"/>
          <p:cNvSpPr/>
          <p:nvPr userDrawn="1"/>
        </p:nvSpPr>
        <p:spPr>
          <a:xfrm>
            <a:off x="0" y="0"/>
            <a:ext cx="9144000" cy="926120"/>
          </a:xfrm>
          <a:prstGeom prst="rect">
            <a:avLst/>
          </a:pr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Straight Connector 3"/>
          <p:cNvCxnSpPr/>
          <p:nvPr userDrawn="1"/>
        </p:nvCxnSpPr>
        <p:spPr>
          <a:xfrm>
            <a:off x="309045" y="6462995"/>
            <a:ext cx="8525910" cy="0"/>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5" name="Slide Number Placeholder 5"/>
          <p:cNvSpPr>
            <a:spLocks noGrp="1"/>
          </p:cNvSpPr>
          <p:nvPr>
            <p:ph type="sldNum" sz="quarter" idx="12"/>
          </p:nvPr>
        </p:nvSpPr>
        <p:spPr>
          <a:xfrm>
            <a:off x="309045" y="6462995"/>
            <a:ext cx="2133600" cy="365125"/>
          </a:xfrm>
          <a:prstGeom prst="rect">
            <a:avLst/>
          </a:prstGeom>
        </p:spPr>
        <p:txBody>
          <a:bodyPr/>
          <a:lstStyle>
            <a:lvl1pPr>
              <a:defRPr sz="1050">
                <a:solidFill>
                  <a:srgbClr val="1F497D"/>
                </a:solidFill>
              </a:defRPr>
            </a:lvl1pPr>
          </a:lstStyle>
          <a:p>
            <a:fld id="{0DD42D0F-7CFE-4B6D-B924-C0BA2BE91302}" type="slidenum">
              <a:rPr lang="en-US" smtClean="0"/>
              <a:pPr/>
              <a:t>‹#›</a:t>
            </a:fld>
            <a:endParaRPr lang="en-US" dirty="0"/>
          </a:p>
        </p:txBody>
      </p:sp>
      <p:sp>
        <p:nvSpPr>
          <p:cNvPr id="19" name="Oval 18"/>
          <p:cNvSpPr/>
          <p:nvPr userDrawn="1"/>
        </p:nvSpPr>
        <p:spPr>
          <a:xfrm>
            <a:off x="7490780" y="2883300"/>
            <a:ext cx="430485" cy="430485"/>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5400" dirty="0" smtClean="0">
                <a:solidFill>
                  <a:srgbClr val="C00000"/>
                </a:solidFill>
              </a:rPr>
              <a:t>”</a:t>
            </a:r>
            <a:endParaRPr lang="en-US" sz="5400" dirty="0">
              <a:solidFill>
                <a:srgbClr val="C00000"/>
              </a:solidFill>
            </a:endParaRPr>
          </a:p>
        </p:txBody>
      </p:sp>
      <p:sp>
        <p:nvSpPr>
          <p:cNvPr id="20" name="Oval 19"/>
          <p:cNvSpPr/>
          <p:nvPr userDrawn="1"/>
        </p:nvSpPr>
        <p:spPr>
          <a:xfrm>
            <a:off x="961930" y="2576060"/>
            <a:ext cx="430485" cy="430485"/>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5400" dirty="0" smtClean="0">
                <a:solidFill>
                  <a:srgbClr val="C00000"/>
                </a:solidFill>
              </a:rPr>
              <a:t>“</a:t>
            </a:r>
            <a:endParaRPr lang="en-US" sz="5400" dirty="0">
              <a:solidFill>
                <a:srgbClr val="C00000"/>
              </a:solidFill>
            </a:endParaRPr>
          </a:p>
        </p:txBody>
      </p:sp>
      <p:sp>
        <p:nvSpPr>
          <p:cNvPr id="23" name="Picture Placeholder 22"/>
          <p:cNvSpPr>
            <a:spLocks noGrp="1"/>
          </p:cNvSpPr>
          <p:nvPr>
            <p:ph type="pic" sz="quarter" idx="13"/>
          </p:nvPr>
        </p:nvSpPr>
        <p:spPr>
          <a:xfrm>
            <a:off x="0" y="3505200"/>
            <a:ext cx="9144000" cy="2611438"/>
          </a:xfrm>
          <a:prstGeom prst="rect">
            <a:avLst/>
          </a:prstGeom>
        </p:spPr>
        <p:txBody>
          <a:bodyPr anchor="ctr"/>
          <a:lstStyle>
            <a:lvl1pPr marL="0" indent="0" algn="ctr">
              <a:buNone/>
              <a:defRPr/>
            </a:lvl1pPr>
          </a:lstStyle>
          <a:p>
            <a:endParaRPr lang="en-US" dirty="0"/>
          </a:p>
        </p:txBody>
      </p:sp>
      <p:sp>
        <p:nvSpPr>
          <p:cNvPr id="24" name="Title 23"/>
          <p:cNvSpPr>
            <a:spLocks noGrp="1"/>
          </p:cNvSpPr>
          <p:nvPr>
            <p:ph type="title" hasCustomPrompt="1"/>
          </p:nvPr>
        </p:nvSpPr>
        <p:spPr>
          <a:xfrm>
            <a:off x="1115550" y="116220"/>
            <a:ext cx="2886881" cy="646331"/>
          </a:xfrm>
          <a:prstGeom prst="rect">
            <a:avLst/>
          </a:prstGeom>
        </p:spPr>
        <p:txBody>
          <a:bodyPr wrap="none">
            <a:spAutoFit/>
          </a:bodyPr>
          <a:lstStyle>
            <a:lvl1pPr algn="l">
              <a:defRPr sz="3600" b="0">
                <a:solidFill>
                  <a:schemeClr val="tx1">
                    <a:lumMod val="65000"/>
                    <a:lumOff val="35000"/>
                  </a:schemeClr>
                </a:solidFill>
              </a:defRPr>
            </a:lvl1pPr>
          </a:lstStyle>
          <a:p>
            <a:r>
              <a:rPr lang="en-US" kern="3000" spc="30" dirty="0" smtClean="0">
                <a:latin typeface="Calibri" charset="0"/>
                <a:ea typeface="Calibri" charset="0"/>
                <a:cs typeface="Calibri" charset="0"/>
              </a:rPr>
              <a:t>Enter Heading</a:t>
            </a:r>
            <a:endParaRPr lang="en-US" kern="3000" spc="30" dirty="0">
              <a:latin typeface="Calibri" charset="0"/>
              <a:ea typeface="Calibri" charset="0"/>
              <a:cs typeface="Calibri" charset="0"/>
            </a:endParaRPr>
          </a:p>
        </p:txBody>
      </p:sp>
      <p:sp>
        <p:nvSpPr>
          <p:cNvPr id="5" name="Text Placeholder 4"/>
          <p:cNvSpPr>
            <a:spLocks noGrp="1"/>
          </p:cNvSpPr>
          <p:nvPr>
            <p:ph type="body" sz="quarter" idx="14" hasCustomPrompt="1"/>
          </p:nvPr>
        </p:nvSpPr>
        <p:spPr>
          <a:xfrm>
            <a:off x="1536549" y="2515000"/>
            <a:ext cx="5837237" cy="736600"/>
          </a:xfrm>
          <a:prstGeom prst="rect">
            <a:avLst/>
          </a:prstGeom>
        </p:spPr>
        <p:txBody>
          <a:bodyPr/>
          <a:lstStyle>
            <a:lvl1pPr marL="0" indent="0">
              <a:buNone/>
              <a:defRPr sz="2400" b="1" baseline="0"/>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Insert quote or descriptive text.</a:t>
            </a:r>
            <a:endParaRPr lang="en-US" dirty="0"/>
          </a:p>
        </p:txBody>
      </p:sp>
      <p:sp>
        <p:nvSpPr>
          <p:cNvPr id="26" name="Text Placeholder 4"/>
          <p:cNvSpPr>
            <a:spLocks noGrp="1"/>
          </p:cNvSpPr>
          <p:nvPr>
            <p:ph type="body" sz="quarter" idx="15" hasCustomPrompt="1"/>
          </p:nvPr>
        </p:nvSpPr>
        <p:spPr>
          <a:xfrm>
            <a:off x="605643" y="1236922"/>
            <a:ext cx="8229312" cy="736600"/>
          </a:xfrm>
          <a:prstGeom prst="rect">
            <a:avLst/>
          </a:prstGeom>
        </p:spPr>
        <p:txBody>
          <a:bodyPr/>
          <a:lstStyle>
            <a:lvl1pPr marL="0" indent="0">
              <a:buNone/>
              <a:defRPr sz="1800" b="0" baseline="0"/>
            </a:lvl1pPr>
            <a:lvl2pPr marL="457200" indent="0">
              <a:buNone/>
              <a:defRPr/>
            </a:lvl2pPr>
            <a:lvl3pPr marL="914400" indent="0">
              <a:buNone/>
              <a:defRPr/>
            </a:lvl3pPr>
            <a:lvl4pPr marL="1371600" indent="0">
              <a:buNone/>
              <a:defRPr/>
            </a:lvl4pPr>
            <a:lvl5pPr marL="1828800" indent="0">
              <a:buNone/>
              <a:defRPr/>
            </a:lvl5pPr>
          </a:lstStyle>
          <a:p>
            <a:pPr lvl="0"/>
            <a:r>
              <a:rPr lang="en-US" kern="3000" spc="30" dirty="0" smtClean="0">
                <a:latin typeface="Calibri" charset="0"/>
                <a:ea typeface="Calibri" charset="0"/>
                <a:cs typeface="Calibri" charset="0"/>
              </a:rPr>
              <a:t>This slide is useful to introduce a main or core idea. Use this area to summarize information or highlight a core idea. </a:t>
            </a:r>
            <a:endParaRPr lang="en-US" dirty="0"/>
          </a:p>
        </p:txBody>
      </p:sp>
      <p:grpSp>
        <p:nvGrpSpPr>
          <p:cNvPr id="12" name="Group 11"/>
          <p:cNvGrpSpPr/>
          <p:nvPr userDrawn="1"/>
        </p:nvGrpSpPr>
        <p:grpSpPr>
          <a:xfrm>
            <a:off x="0" y="824551"/>
            <a:ext cx="9144001" cy="323165"/>
            <a:chOff x="0" y="824551"/>
            <a:chExt cx="9144001" cy="323165"/>
          </a:xfrm>
        </p:grpSpPr>
        <p:sp>
          <p:nvSpPr>
            <p:cNvPr id="13" name="Rectangle 12"/>
            <p:cNvSpPr/>
            <p:nvPr userDrawn="1"/>
          </p:nvSpPr>
          <p:spPr>
            <a:xfrm>
              <a:off x="0" y="855865"/>
              <a:ext cx="9144000" cy="276481"/>
            </a:xfrm>
            <a:prstGeom prst="rect">
              <a:avLst/>
            </a:prstGeom>
            <a:solidFill>
              <a:srgbClr val="006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userDrawn="1"/>
          </p:nvSpPr>
          <p:spPr>
            <a:xfrm>
              <a:off x="6031391" y="824551"/>
              <a:ext cx="3112610" cy="323165"/>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b="1" kern="1200" dirty="0" smtClean="0">
                  <a:solidFill>
                    <a:schemeClr val="bg1"/>
                  </a:solidFill>
                  <a:effectLst/>
                  <a:latin typeface="+mn-lt"/>
                  <a:ea typeface="+mn-ea"/>
                  <a:cs typeface="+mn-cs"/>
                </a:rPr>
                <a:t>Building DC’s School Report Card</a:t>
              </a:r>
              <a:endParaRPr lang="en-US" sz="1500" kern="1200" dirty="0" smtClean="0">
                <a:solidFill>
                  <a:schemeClr val="bg1"/>
                </a:solidFill>
                <a:effectLst/>
                <a:latin typeface="+mn-lt"/>
                <a:ea typeface="+mn-ea"/>
                <a:cs typeface="+mn-cs"/>
              </a:endParaRPr>
            </a:p>
          </p:txBody>
        </p:sp>
      </p:grpSp>
    </p:spTree>
    <p:extLst>
      <p:ext uri="{BB962C8B-B14F-4D97-AF65-F5344CB8AC3E}">
        <p14:creationId xmlns:p14="http://schemas.microsoft.com/office/powerpoint/2010/main" val="17573944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_II">
    <p:spTree>
      <p:nvGrpSpPr>
        <p:cNvPr id="1" name=""/>
        <p:cNvGrpSpPr/>
        <p:nvPr/>
      </p:nvGrpSpPr>
      <p:grpSpPr>
        <a:xfrm>
          <a:off x="0" y="0"/>
          <a:ext cx="0" cy="0"/>
          <a:chOff x="0" y="0"/>
          <a:chExt cx="0" cy="0"/>
        </a:xfrm>
      </p:grpSpPr>
      <p:sp>
        <p:nvSpPr>
          <p:cNvPr id="16" name="Rectangle 15"/>
          <p:cNvSpPr/>
          <p:nvPr userDrawn="1"/>
        </p:nvSpPr>
        <p:spPr>
          <a:xfrm>
            <a:off x="0" y="0"/>
            <a:ext cx="9144000" cy="926120"/>
          </a:xfrm>
          <a:prstGeom prst="rect">
            <a:avLst/>
          </a:pr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 name="Straight Connector 2"/>
          <p:cNvCxnSpPr/>
          <p:nvPr userDrawn="1"/>
        </p:nvCxnSpPr>
        <p:spPr>
          <a:xfrm>
            <a:off x="309045" y="6462995"/>
            <a:ext cx="8525910" cy="0"/>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4" name="Slide Number Placeholder 5"/>
          <p:cNvSpPr>
            <a:spLocks noGrp="1"/>
          </p:cNvSpPr>
          <p:nvPr>
            <p:ph type="sldNum" sz="quarter" idx="12"/>
          </p:nvPr>
        </p:nvSpPr>
        <p:spPr>
          <a:xfrm>
            <a:off x="309045" y="6462995"/>
            <a:ext cx="2133600" cy="365125"/>
          </a:xfrm>
          <a:prstGeom prst="rect">
            <a:avLst/>
          </a:prstGeom>
        </p:spPr>
        <p:txBody>
          <a:bodyPr/>
          <a:lstStyle>
            <a:lvl1pPr>
              <a:defRPr sz="1050">
                <a:solidFill>
                  <a:srgbClr val="1F497D"/>
                </a:solidFill>
              </a:defRPr>
            </a:lvl1pPr>
          </a:lstStyle>
          <a:p>
            <a:fld id="{0DD42D0F-7CFE-4B6D-B924-C0BA2BE91302}" type="slidenum">
              <a:rPr lang="en-US" smtClean="0"/>
              <a:pPr/>
              <a:t>‹#›</a:t>
            </a:fld>
            <a:endParaRPr lang="en-US" dirty="0"/>
          </a:p>
        </p:txBody>
      </p:sp>
      <p:sp>
        <p:nvSpPr>
          <p:cNvPr id="19" name="Content Placeholder 18"/>
          <p:cNvSpPr>
            <a:spLocks noGrp="1"/>
          </p:cNvSpPr>
          <p:nvPr>
            <p:ph sz="quarter" idx="13" hasCustomPrompt="1"/>
          </p:nvPr>
        </p:nvSpPr>
        <p:spPr>
          <a:xfrm>
            <a:off x="309045" y="2814638"/>
            <a:ext cx="8525910" cy="2995612"/>
          </a:xfrm>
          <a:prstGeom prst="rect">
            <a:avLst/>
          </a:prstGeom>
        </p:spPr>
        <p:txBody>
          <a:bodyPr/>
          <a:lstStyle>
            <a:lvl1pPr>
              <a:defRPr sz="1800"/>
            </a:lvl1pPr>
            <a:lvl2pPr>
              <a:defRPr sz="1800"/>
            </a:lvl2pPr>
            <a:lvl3pPr>
              <a:defRPr sz="1800"/>
            </a:lvl3pPr>
            <a:lvl4pPr>
              <a:defRPr sz="1800"/>
            </a:lvl4pPr>
            <a:lvl5pPr>
              <a:defRPr sz="1800"/>
            </a:lvl5pPr>
          </a:lstStyle>
          <a:p>
            <a:pPr lvl="0"/>
            <a:r>
              <a:rPr lang="en-US" dirty="0" smtClean="0"/>
              <a:t>Bullet 1</a:t>
            </a:r>
          </a:p>
          <a:p>
            <a:pPr lvl="0"/>
            <a:r>
              <a:rPr lang="en-US" dirty="0" smtClean="0"/>
              <a:t>Bullet 2</a:t>
            </a:r>
          </a:p>
          <a:p>
            <a:pPr lvl="0"/>
            <a:r>
              <a:rPr lang="en-US" dirty="0" smtClean="0"/>
              <a:t>Bullet 3</a:t>
            </a:r>
            <a:endParaRPr lang="en-US" dirty="0"/>
          </a:p>
        </p:txBody>
      </p:sp>
      <p:sp>
        <p:nvSpPr>
          <p:cNvPr id="20" name="Title 19"/>
          <p:cNvSpPr>
            <a:spLocks noGrp="1"/>
          </p:cNvSpPr>
          <p:nvPr>
            <p:ph type="title" hasCustomPrompt="1"/>
          </p:nvPr>
        </p:nvSpPr>
        <p:spPr>
          <a:xfrm>
            <a:off x="958127" y="132586"/>
            <a:ext cx="2886881" cy="646331"/>
          </a:xfrm>
          <a:prstGeom prst="rect">
            <a:avLst/>
          </a:prstGeom>
        </p:spPr>
        <p:txBody>
          <a:bodyPr wrap="none">
            <a:spAutoFit/>
          </a:bodyPr>
          <a:lstStyle>
            <a:lvl1pPr algn="l">
              <a:defRPr sz="3600">
                <a:solidFill>
                  <a:schemeClr val="tx1">
                    <a:lumMod val="65000"/>
                    <a:lumOff val="35000"/>
                  </a:schemeClr>
                </a:solidFill>
              </a:defRPr>
            </a:lvl1pPr>
          </a:lstStyle>
          <a:p>
            <a:r>
              <a:rPr lang="en-US" kern="3000" spc="30" dirty="0" smtClean="0">
                <a:latin typeface="Calibri" charset="0"/>
                <a:ea typeface="Calibri" charset="0"/>
                <a:cs typeface="Calibri" charset="0"/>
              </a:rPr>
              <a:t>Enter Heading</a:t>
            </a:r>
            <a:endParaRPr lang="en-US" kern="3000" spc="30" dirty="0">
              <a:latin typeface="Calibri" charset="0"/>
              <a:ea typeface="Calibri" charset="0"/>
              <a:cs typeface="Calibri" charset="0"/>
            </a:endParaRPr>
          </a:p>
        </p:txBody>
      </p:sp>
      <p:sp>
        <p:nvSpPr>
          <p:cNvPr id="13" name="Text Placeholder 4"/>
          <p:cNvSpPr>
            <a:spLocks noGrp="1"/>
          </p:cNvSpPr>
          <p:nvPr>
            <p:ph type="body" sz="quarter" idx="14" hasCustomPrompt="1"/>
          </p:nvPr>
        </p:nvSpPr>
        <p:spPr>
          <a:xfrm>
            <a:off x="309045" y="1369248"/>
            <a:ext cx="8525910" cy="923330"/>
          </a:xfrm>
          <a:prstGeom prst="rect">
            <a:avLst/>
          </a:prstGeom>
        </p:spPr>
        <p:txBody>
          <a:bodyPr>
            <a:spAutoFit/>
          </a:bodyPr>
          <a:lstStyle>
            <a:lvl1pPr marL="0" indent="0" algn="ctr">
              <a:buNone/>
              <a:defRPr sz="1800" b="0" baseline="0"/>
            </a:lvl1pPr>
            <a:lvl2pPr marL="457200" indent="0">
              <a:buNone/>
              <a:defRPr/>
            </a:lvl2pPr>
            <a:lvl3pPr marL="914400" indent="0">
              <a:buNone/>
              <a:defRPr/>
            </a:lvl3pPr>
            <a:lvl4pPr marL="1371600" indent="0">
              <a:buNone/>
              <a:defRPr/>
            </a:lvl4pPr>
            <a:lvl5pPr marL="1828800" indent="0">
              <a:buNone/>
              <a:defRPr/>
            </a:lvl5pPr>
          </a:lstStyle>
          <a:p>
            <a:r>
              <a:rPr lang="en-US" kern="3000" spc="30" dirty="0" smtClean="0">
                <a:latin typeface="Calibri" charset="0"/>
                <a:ea typeface="Calibri" charset="0"/>
                <a:cs typeface="Calibri" charset="0"/>
              </a:rPr>
              <a:t>This slide is useful for bulleted ideas and concepts. Keep it streamlined by not using more than two bulleted concepts for ample legibility. Use this area to summarize information or highlight a core idea. </a:t>
            </a:r>
            <a:endParaRPr lang="en-US" kern="3000" spc="30" dirty="0">
              <a:latin typeface="Calibri" charset="0"/>
              <a:ea typeface="Calibri" charset="0"/>
              <a:cs typeface="Calibri" charset="0"/>
            </a:endParaRPr>
          </a:p>
        </p:txBody>
      </p:sp>
      <p:grpSp>
        <p:nvGrpSpPr>
          <p:cNvPr id="9" name="Group 8"/>
          <p:cNvGrpSpPr/>
          <p:nvPr userDrawn="1"/>
        </p:nvGrpSpPr>
        <p:grpSpPr>
          <a:xfrm>
            <a:off x="0" y="824551"/>
            <a:ext cx="9144001" cy="323165"/>
            <a:chOff x="0" y="824551"/>
            <a:chExt cx="9144001" cy="323165"/>
          </a:xfrm>
        </p:grpSpPr>
        <p:sp>
          <p:nvSpPr>
            <p:cNvPr id="11" name="Rectangle 10"/>
            <p:cNvSpPr/>
            <p:nvPr userDrawn="1"/>
          </p:nvSpPr>
          <p:spPr>
            <a:xfrm>
              <a:off x="0" y="855865"/>
              <a:ext cx="9144000" cy="276481"/>
            </a:xfrm>
            <a:prstGeom prst="rect">
              <a:avLst/>
            </a:prstGeom>
            <a:solidFill>
              <a:srgbClr val="006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userDrawn="1"/>
          </p:nvSpPr>
          <p:spPr>
            <a:xfrm>
              <a:off x="6031391" y="824551"/>
              <a:ext cx="3112610" cy="323165"/>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b="1" kern="1200" dirty="0" smtClean="0">
                  <a:solidFill>
                    <a:schemeClr val="bg1"/>
                  </a:solidFill>
                  <a:effectLst/>
                  <a:latin typeface="+mn-lt"/>
                  <a:ea typeface="+mn-ea"/>
                  <a:cs typeface="+mn-cs"/>
                </a:rPr>
                <a:t>Building DC’s School Report Card</a:t>
              </a:r>
              <a:endParaRPr lang="en-US" sz="1500" kern="1200" dirty="0" smtClean="0">
                <a:solidFill>
                  <a:schemeClr val="bg1"/>
                </a:solidFill>
                <a:effectLst/>
                <a:latin typeface="+mn-lt"/>
                <a:ea typeface="+mn-ea"/>
                <a:cs typeface="+mn-cs"/>
              </a:endParaRPr>
            </a:p>
          </p:txBody>
        </p:sp>
      </p:grpSp>
    </p:spTree>
    <p:extLst>
      <p:ext uri="{BB962C8B-B14F-4D97-AF65-F5344CB8AC3E}">
        <p14:creationId xmlns:p14="http://schemas.microsoft.com/office/powerpoint/2010/main" val="192135414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_III">
    <p:spTree>
      <p:nvGrpSpPr>
        <p:cNvPr id="1" name=""/>
        <p:cNvGrpSpPr/>
        <p:nvPr/>
      </p:nvGrpSpPr>
      <p:grpSpPr>
        <a:xfrm>
          <a:off x="0" y="0"/>
          <a:ext cx="0" cy="0"/>
          <a:chOff x="0" y="0"/>
          <a:chExt cx="0" cy="0"/>
        </a:xfrm>
      </p:grpSpPr>
      <p:sp>
        <p:nvSpPr>
          <p:cNvPr id="17" name="Rectangle 16"/>
          <p:cNvSpPr/>
          <p:nvPr userDrawn="1"/>
        </p:nvSpPr>
        <p:spPr>
          <a:xfrm>
            <a:off x="0" y="11211"/>
            <a:ext cx="9144000" cy="926120"/>
          </a:xfrm>
          <a:prstGeom prst="rect">
            <a:avLst/>
          </a:pr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p:cNvGrpSpPr/>
          <p:nvPr userDrawn="1"/>
        </p:nvGrpSpPr>
        <p:grpSpPr>
          <a:xfrm>
            <a:off x="0" y="824551"/>
            <a:ext cx="9144001" cy="323165"/>
            <a:chOff x="0" y="824551"/>
            <a:chExt cx="9144001" cy="323165"/>
          </a:xfrm>
        </p:grpSpPr>
        <p:sp>
          <p:nvSpPr>
            <p:cNvPr id="25" name="Rectangle 24"/>
            <p:cNvSpPr/>
            <p:nvPr userDrawn="1"/>
          </p:nvSpPr>
          <p:spPr>
            <a:xfrm>
              <a:off x="0" y="855865"/>
              <a:ext cx="9144000" cy="276481"/>
            </a:xfrm>
            <a:prstGeom prst="rect">
              <a:avLst/>
            </a:prstGeom>
            <a:solidFill>
              <a:srgbClr val="006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6031391" y="824551"/>
              <a:ext cx="3112610" cy="323165"/>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b="1" kern="1200" dirty="0" smtClean="0">
                  <a:solidFill>
                    <a:schemeClr val="bg1"/>
                  </a:solidFill>
                  <a:effectLst/>
                  <a:latin typeface="+mn-lt"/>
                  <a:ea typeface="+mn-ea"/>
                  <a:cs typeface="+mn-cs"/>
                </a:rPr>
                <a:t>Building DC’s School Report Card</a:t>
              </a:r>
              <a:endParaRPr lang="en-US" sz="1500" kern="1200" dirty="0" smtClean="0">
                <a:solidFill>
                  <a:schemeClr val="bg1"/>
                </a:solidFill>
                <a:effectLst/>
                <a:latin typeface="+mn-lt"/>
                <a:ea typeface="+mn-ea"/>
                <a:cs typeface="+mn-cs"/>
              </a:endParaRPr>
            </a:p>
          </p:txBody>
        </p:sp>
      </p:grpSp>
      <p:cxnSp>
        <p:nvCxnSpPr>
          <p:cNvPr id="3" name="Straight Connector 2"/>
          <p:cNvCxnSpPr/>
          <p:nvPr userDrawn="1"/>
        </p:nvCxnSpPr>
        <p:spPr>
          <a:xfrm>
            <a:off x="309045" y="6462995"/>
            <a:ext cx="8525910" cy="0"/>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4" name="Slide Number Placeholder 5"/>
          <p:cNvSpPr>
            <a:spLocks noGrp="1"/>
          </p:cNvSpPr>
          <p:nvPr>
            <p:ph type="sldNum" sz="quarter" idx="12"/>
          </p:nvPr>
        </p:nvSpPr>
        <p:spPr>
          <a:xfrm>
            <a:off x="309045" y="6462995"/>
            <a:ext cx="2133600" cy="365125"/>
          </a:xfrm>
          <a:prstGeom prst="rect">
            <a:avLst/>
          </a:prstGeom>
        </p:spPr>
        <p:txBody>
          <a:bodyPr/>
          <a:lstStyle>
            <a:lvl1pPr>
              <a:defRPr sz="1050">
                <a:solidFill>
                  <a:srgbClr val="1F497D"/>
                </a:solidFill>
              </a:defRPr>
            </a:lvl1pPr>
          </a:lstStyle>
          <a:p>
            <a:fld id="{0DD42D0F-7CFE-4B6D-B924-C0BA2BE91302}" type="slidenum">
              <a:rPr lang="en-US" smtClean="0"/>
              <a:pPr/>
              <a:t>‹#›</a:t>
            </a:fld>
            <a:endParaRPr lang="en-US" dirty="0"/>
          </a:p>
        </p:txBody>
      </p:sp>
      <p:sp>
        <p:nvSpPr>
          <p:cNvPr id="18" name="Picture Placeholder 17"/>
          <p:cNvSpPr>
            <a:spLocks noGrp="1"/>
          </p:cNvSpPr>
          <p:nvPr>
            <p:ph type="pic" sz="quarter" idx="13"/>
          </p:nvPr>
        </p:nvSpPr>
        <p:spPr>
          <a:xfrm>
            <a:off x="602610" y="2248236"/>
            <a:ext cx="2189163" cy="2189163"/>
          </a:xfrm>
          <a:prstGeom prst="rect">
            <a:avLst/>
          </a:prstGeom>
        </p:spPr>
        <p:txBody>
          <a:bodyPr anchor="ctr"/>
          <a:lstStyle>
            <a:lvl1pPr marL="0" indent="0" algn="ctr">
              <a:buNone/>
              <a:defRPr sz="2000"/>
            </a:lvl1pPr>
          </a:lstStyle>
          <a:p>
            <a:endParaRPr lang="en-US"/>
          </a:p>
        </p:txBody>
      </p:sp>
      <p:sp>
        <p:nvSpPr>
          <p:cNvPr id="19" name="Picture Placeholder 17"/>
          <p:cNvSpPr>
            <a:spLocks noGrp="1"/>
          </p:cNvSpPr>
          <p:nvPr>
            <p:ph type="pic" sz="quarter" idx="14"/>
          </p:nvPr>
        </p:nvSpPr>
        <p:spPr>
          <a:xfrm>
            <a:off x="3451379" y="2248236"/>
            <a:ext cx="2189163" cy="2189163"/>
          </a:xfrm>
          <a:prstGeom prst="rect">
            <a:avLst/>
          </a:prstGeom>
        </p:spPr>
        <p:txBody>
          <a:bodyPr anchor="ctr"/>
          <a:lstStyle>
            <a:lvl1pPr marL="0" indent="0" algn="ctr">
              <a:buNone/>
              <a:defRPr sz="2000"/>
            </a:lvl1pPr>
          </a:lstStyle>
          <a:p>
            <a:endParaRPr lang="en-US"/>
          </a:p>
        </p:txBody>
      </p:sp>
      <p:sp>
        <p:nvSpPr>
          <p:cNvPr id="20" name="Picture Placeholder 17"/>
          <p:cNvSpPr>
            <a:spLocks noGrp="1"/>
          </p:cNvSpPr>
          <p:nvPr>
            <p:ph type="pic" sz="quarter" idx="15"/>
          </p:nvPr>
        </p:nvSpPr>
        <p:spPr>
          <a:xfrm>
            <a:off x="6300147" y="2248236"/>
            <a:ext cx="2189163" cy="2189163"/>
          </a:xfrm>
          <a:prstGeom prst="rect">
            <a:avLst/>
          </a:prstGeom>
        </p:spPr>
        <p:txBody>
          <a:bodyPr anchor="ctr"/>
          <a:lstStyle>
            <a:lvl1pPr marL="0" indent="0" algn="ctr">
              <a:buNone/>
              <a:defRPr sz="2000"/>
            </a:lvl1pPr>
          </a:lstStyle>
          <a:p>
            <a:endParaRPr lang="en-US" dirty="0"/>
          </a:p>
        </p:txBody>
      </p:sp>
      <p:sp>
        <p:nvSpPr>
          <p:cNvPr id="22" name="Text Placeholder 21"/>
          <p:cNvSpPr>
            <a:spLocks noGrp="1"/>
          </p:cNvSpPr>
          <p:nvPr>
            <p:ph type="body" sz="quarter" idx="16" hasCustomPrompt="1"/>
          </p:nvPr>
        </p:nvSpPr>
        <p:spPr>
          <a:xfrm>
            <a:off x="603250" y="4696365"/>
            <a:ext cx="2189163" cy="1612360"/>
          </a:xfrm>
          <a:prstGeom prst="rect">
            <a:avLst/>
          </a:prstGeom>
        </p:spPr>
        <p:txBody>
          <a:bodyPr/>
          <a:lstStyle>
            <a:lvl1pPr marL="0" indent="0">
              <a:buNone/>
              <a:defRPr sz="1600"/>
            </a:lvl1pPr>
            <a:lvl2pPr>
              <a:defRPr sz="1400"/>
            </a:lvl2pPr>
            <a:lvl3pPr>
              <a:defRPr sz="1400"/>
            </a:lvl3pPr>
            <a:lvl4pPr>
              <a:defRPr sz="1400"/>
            </a:lvl4pPr>
            <a:lvl5pPr>
              <a:defRPr sz="1400"/>
            </a:lvl5pPr>
          </a:lstStyle>
          <a:p>
            <a:pPr lvl="0"/>
            <a:r>
              <a:rPr lang="en-US" dirty="0" smtClean="0"/>
              <a:t>Click to edit text</a:t>
            </a:r>
          </a:p>
        </p:txBody>
      </p:sp>
      <p:sp>
        <p:nvSpPr>
          <p:cNvPr id="23" name="Text Placeholder 21"/>
          <p:cNvSpPr>
            <a:spLocks noGrp="1"/>
          </p:cNvSpPr>
          <p:nvPr>
            <p:ph type="body" sz="quarter" idx="17" hasCustomPrompt="1"/>
          </p:nvPr>
        </p:nvSpPr>
        <p:spPr>
          <a:xfrm>
            <a:off x="3451379" y="4696365"/>
            <a:ext cx="2189163" cy="1612360"/>
          </a:xfrm>
          <a:prstGeom prst="rect">
            <a:avLst/>
          </a:prstGeom>
        </p:spPr>
        <p:txBody>
          <a:bodyPr/>
          <a:lstStyle>
            <a:lvl1pPr marL="0" indent="0">
              <a:buNone/>
              <a:defRPr sz="1600"/>
            </a:lvl1pPr>
            <a:lvl2pPr>
              <a:defRPr sz="1400"/>
            </a:lvl2pPr>
            <a:lvl3pPr>
              <a:defRPr sz="1400"/>
            </a:lvl3pPr>
            <a:lvl4pPr>
              <a:defRPr sz="1400"/>
            </a:lvl4pPr>
            <a:lvl5pPr>
              <a:defRPr sz="1400"/>
            </a:lvl5pPr>
          </a:lstStyle>
          <a:p>
            <a:pPr lvl="0"/>
            <a:r>
              <a:rPr lang="en-US" dirty="0" smtClean="0"/>
              <a:t>Click to edit text</a:t>
            </a:r>
          </a:p>
        </p:txBody>
      </p:sp>
      <p:sp>
        <p:nvSpPr>
          <p:cNvPr id="24" name="Text Placeholder 21"/>
          <p:cNvSpPr>
            <a:spLocks noGrp="1"/>
          </p:cNvSpPr>
          <p:nvPr>
            <p:ph type="body" sz="quarter" idx="18" hasCustomPrompt="1"/>
          </p:nvPr>
        </p:nvSpPr>
        <p:spPr>
          <a:xfrm>
            <a:off x="6299508" y="4696365"/>
            <a:ext cx="2189163" cy="1612360"/>
          </a:xfrm>
          <a:prstGeom prst="rect">
            <a:avLst/>
          </a:prstGeom>
        </p:spPr>
        <p:txBody>
          <a:bodyPr/>
          <a:lstStyle>
            <a:lvl1pPr marL="0" indent="0">
              <a:buNone/>
              <a:defRPr sz="1600"/>
            </a:lvl1pPr>
            <a:lvl2pPr>
              <a:defRPr sz="1400"/>
            </a:lvl2pPr>
            <a:lvl3pPr>
              <a:defRPr sz="1400"/>
            </a:lvl3pPr>
            <a:lvl4pPr>
              <a:defRPr sz="1400"/>
            </a:lvl4pPr>
            <a:lvl5pPr>
              <a:defRPr sz="1400"/>
            </a:lvl5pPr>
          </a:lstStyle>
          <a:p>
            <a:pPr lvl="0"/>
            <a:r>
              <a:rPr lang="en-US" dirty="0" smtClean="0"/>
              <a:t>Click to edit text</a:t>
            </a:r>
          </a:p>
        </p:txBody>
      </p:sp>
      <p:sp>
        <p:nvSpPr>
          <p:cNvPr id="16" name="Text Placeholder 4"/>
          <p:cNvSpPr>
            <a:spLocks noGrp="1"/>
          </p:cNvSpPr>
          <p:nvPr>
            <p:ph type="body" sz="quarter" idx="19" hasCustomPrompt="1"/>
          </p:nvPr>
        </p:nvSpPr>
        <p:spPr>
          <a:xfrm>
            <a:off x="309045" y="1220311"/>
            <a:ext cx="8525910" cy="646331"/>
          </a:xfrm>
          <a:prstGeom prst="rect">
            <a:avLst/>
          </a:prstGeom>
        </p:spPr>
        <p:txBody>
          <a:bodyPr>
            <a:spAutoFit/>
          </a:bodyPr>
          <a:lstStyle>
            <a:lvl1pPr marL="0" indent="0" algn="ctr">
              <a:buNone/>
              <a:defRPr sz="1800" b="0" baseline="0"/>
            </a:lvl1pPr>
            <a:lvl2pPr marL="457200" indent="0">
              <a:buNone/>
              <a:defRPr/>
            </a:lvl2pPr>
            <a:lvl3pPr marL="914400" indent="0">
              <a:buNone/>
              <a:defRPr/>
            </a:lvl3pPr>
            <a:lvl4pPr marL="1371600" indent="0">
              <a:buNone/>
              <a:defRPr/>
            </a:lvl4pPr>
            <a:lvl5pPr marL="1828800" indent="0">
              <a:buNone/>
              <a:defRPr/>
            </a:lvl5pPr>
          </a:lstStyle>
          <a:p>
            <a:r>
              <a:rPr lang="en-US" kern="3000" spc="30" dirty="0" smtClean="0">
                <a:latin typeface="Calibri" charset="0"/>
                <a:ea typeface="Calibri" charset="0"/>
                <a:cs typeface="Calibri" charset="0"/>
              </a:rPr>
              <a:t>This slide is useful to introduce teams or a trio of ideas. Use this area to summarize information or highlight a core idea. </a:t>
            </a:r>
            <a:endParaRPr lang="en-US" kern="3000" spc="30" dirty="0">
              <a:latin typeface="Calibri" charset="0"/>
              <a:ea typeface="Calibri" charset="0"/>
              <a:cs typeface="Calibri" charset="0"/>
            </a:endParaRPr>
          </a:p>
        </p:txBody>
      </p:sp>
      <p:sp>
        <p:nvSpPr>
          <p:cNvPr id="4" name="Title 3"/>
          <p:cNvSpPr>
            <a:spLocks noGrp="1"/>
          </p:cNvSpPr>
          <p:nvPr>
            <p:ph type="title" hasCustomPrompt="1"/>
          </p:nvPr>
        </p:nvSpPr>
        <p:spPr>
          <a:xfrm>
            <a:off x="931960" y="114070"/>
            <a:ext cx="2836867" cy="646331"/>
          </a:xfrm>
          <a:prstGeom prst="rect">
            <a:avLst/>
          </a:prstGeom>
        </p:spPr>
        <p:txBody>
          <a:bodyPr wrap="none">
            <a:spAutoFit/>
          </a:bodyPr>
          <a:lstStyle>
            <a:lvl1pPr algn="l">
              <a:defRPr sz="3600">
                <a:solidFill>
                  <a:schemeClr val="tx1">
                    <a:lumMod val="65000"/>
                    <a:lumOff val="35000"/>
                  </a:schemeClr>
                </a:solidFill>
              </a:defRPr>
            </a:lvl1pPr>
          </a:lstStyle>
          <a:p>
            <a:r>
              <a:rPr lang="en-US" dirty="0" smtClean="0"/>
              <a:t>Enter Heading</a:t>
            </a:r>
            <a:endParaRPr lang="en-US" dirty="0"/>
          </a:p>
        </p:txBody>
      </p:sp>
    </p:spTree>
    <p:extLst>
      <p:ext uri="{BB962C8B-B14F-4D97-AF65-F5344CB8AC3E}">
        <p14:creationId xmlns:p14="http://schemas.microsoft.com/office/powerpoint/2010/main" val="14095822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gs>
            <a:gs pos="100000">
              <a:schemeClr val="bg1">
                <a:lumMod val="9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02313966"/>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76" r:id="rId4"/>
    <p:sldLayoutId id="2147483677" r:id="rId5"/>
    <p:sldLayoutId id="2147483661" r:id="rId6"/>
    <p:sldLayoutId id="2147483662" r:id="rId7"/>
    <p:sldLayoutId id="2147483663" r:id="rId8"/>
    <p:sldLayoutId id="2147483664" r:id="rId9"/>
    <p:sldLayoutId id="2147483665" r:id="rId10"/>
    <p:sldLayoutId id="2147483666" r:id="rId11"/>
    <p:sldLayoutId id="2147483667" r:id="rId12"/>
    <p:sldLayoutId id="2147483668" r:id="rId13"/>
    <p:sldLayoutId id="2147483669" r:id="rId14"/>
    <p:sldLayoutId id="2147483670" r:id="rId15"/>
    <p:sldLayoutId id="2147483671" r:id="rId16"/>
    <p:sldLayoutId id="2147483672" r:id="rId17"/>
    <p:sldLayoutId id="2147483673" r:id="rId18"/>
    <p:sldLayoutId id="2147483674" r:id="rId19"/>
    <p:sldLayoutId id="2147483675" r:id="rId20"/>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6.png"/><Relationship Id="rId3"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496660" y="1739180"/>
            <a:ext cx="5385527" cy="645807"/>
          </a:xfrm>
        </p:spPr>
        <p:txBody>
          <a:bodyPr/>
          <a:lstStyle/>
          <a:p>
            <a:pPr>
              <a:spcBef>
                <a:spcPts val="600"/>
              </a:spcBef>
            </a:pPr>
            <a:r>
              <a:rPr lang="en-US" dirty="0" smtClean="0"/>
              <a:t>Building a </a:t>
            </a:r>
          </a:p>
          <a:p>
            <a:pPr>
              <a:spcBef>
                <a:spcPts val="600"/>
              </a:spcBef>
            </a:pPr>
            <a:r>
              <a:rPr lang="en-US" dirty="0" smtClean="0"/>
              <a:t>Parent-Driven </a:t>
            </a:r>
          </a:p>
          <a:p>
            <a:pPr>
              <a:spcBef>
                <a:spcPts val="600"/>
              </a:spcBef>
            </a:pPr>
            <a:r>
              <a:rPr lang="en-US" dirty="0" smtClean="0"/>
              <a:t>School Report Card</a:t>
            </a:r>
            <a:endParaRPr lang="en-US" dirty="0"/>
          </a:p>
        </p:txBody>
      </p:sp>
      <p:sp>
        <p:nvSpPr>
          <p:cNvPr id="4" name="Text Placeholder 3"/>
          <p:cNvSpPr>
            <a:spLocks noGrp="1"/>
          </p:cNvSpPr>
          <p:nvPr>
            <p:ph type="body" sz="quarter" idx="12"/>
          </p:nvPr>
        </p:nvSpPr>
        <p:spPr>
          <a:xfrm>
            <a:off x="3611875" y="4005075"/>
            <a:ext cx="4479502" cy="476523"/>
          </a:xfrm>
        </p:spPr>
        <p:txBody>
          <a:bodyPr/>
          <a:lstStyle/>
          <a:p>
            <a:r>
              <a:rPr lang="en-US" dirty="0" smtClean="0"/>
              <a:t>[Enter your date]</a:t>
            </a:r>
            <a:endParaRPr lang="en-US" dirty="0"/>
          </a:p>
        </p:txBody>
      </p:sp>
      <p:sp>
        <p:nvSpPr>
          <p:cNvPr id="5" name="TextBox 4"/>
          <p:cNvSpPr txBox="1"/>
          <p:nvPr/>
        </p:nvSpPr>
        <p:spPr>
          <a:xfrm>
            <a:off x="11508059" y="3323063"/>
            <a:ext cx="184731" cy="369332"/>
          </a:xfrm>
          <a:prstGeom prst="rect">
            <a:avLst/>
          </a:prstGeom>
          <a:noFill/>
        </p:spPr>
        <p:txBody>
          <a:bodyPr wrap="none" rtlCol="0">
            <a:spAutoFit/>
          </a:bodyPr>
          <a:lstStyle/>
          <a:p>
            <a:endParaRPr lang="en-US" dirty="0"/>
          </a:p>
        </p:txBody>
      </p:sp>
      <p:sp>
        <p:nvSpPr>
          <p:cNvPr id="6" name="TextBox 5"/>
          <p:cNvSpPr txBox="1"/>
          <p:nvPr/>
        </p:nvSpPr>
        <p:spPr>
          <a:xfrm>
            <a:off x="11166764" y="5805055"/>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7772544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Group 3"/>
          <p:cNvGraphicFramePr>
            <a:graphicFrameLocks noGrp="1"/>
          </p:cNvGraphicFramePr>
          <p:nvPr>
            <p:extLst>
              <p:ext uri="{D42A27DB-BD31-4B8C-83A1-F6EECF244321}">
                <p14:modId xmlns:p14="http://schemas.microsoft.com/office/powerpoint/2010/main" val="380539361"/>
              </p:ext>
            </p:extLst>
          </p:nvPr>
        </p:nvGraphicFramePr>
        <p:xfrm>
          <a:off x="910504" y="1393534"/>
          <a:ext cx="7322992" cy="4262955"/>
        </p:xfrm>
        <a:graphic>
          <a:graphicData uri="http://schemas.openxmlformats.org/drawingml/2006/table">
            <a:tbl>
              <a:tblPr/>
              <a:tblGrid>
                <a:gridCol w="708606"/>
                <a:gridCol w="6614386"/>
              </a:tblGrid>
              <a:tr h="1291281">
                <a:tc>
                  <a:txBody>
                    <a:bodyPr/>
                    <a:lstStyle/>
                    <a:p>
                      <a:pPr marL="0" marR="0" lvl="0" indent="0" algn="ctr" defTabSz="914400" rtl="0" eaLnBrk="1" fontAlgn="base" latinLnBrk="0" hangingPunct="1">
                        <a:lnSpc>
                          <a:spcPct val="100000"/>
                        </a:lnSpc>
                        <a:spcBef>
                          <a:spcPct val="100000"/>
                        </a:spcBef>
                        <a:spcAft>
                          <a:spcPct val="0"/>
                        </a:spcAft>
                        <a:buClrTx/>
                        <a:buSzTx/>
                        <a:buFontTx/>
                        <a:buNone/>
                        <a:tabLst/>
                      </a:pPr>
                      <a:r>
                        <a:rPr kumimoji="0" lang="en-GB" sz="5400" b="1" i="0" u="none" strike="noStrike" cap="none" normalizeH="0" baseline="0" dirty="0" smtClean="0">
                          <a:ln>
                            <a:noFill/>
                          </a:ln>
                          <a:solidFill>
                            <a:srgbClr val="0066CC"/>
                          </a:solidFill>
                          <a:effectLst/>
                          <a:latin typeface="Calibri" charset="0"/>
                          <a:ea typeface="Calibri" charset="0"/>
                          <a:cs typeface="Calibri" charset="0"/>
                        </a:rPr>
                        <a:t>1</a:t>
                      </a:r>
                    </a:p>
                  </a:txBody>
                  <a:tcPr anchor="ctr" horzOverflow="overflow">
                    <a:lnL>
                      <a:noFill/>
                    </a:lnL>
                    <a:lnR cap="flat">
                      <a:noFill/>
                    </a:lnR>
                    <a:lnT cap="flat">
                      <a:noFill/>
                    </a:lnT>
                    <a:lnB w="12700" cap="flat" cmpd="sng" algn="ctr">
                      <a:solidFill>
                        <a:prstClr val="white">
                          <a:lumMod val="75000"/>
                        </a:prstClr>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auto" latinLnBrk="0" hangingPunct="1">
                        <a:lnSpc>
                          <a:spcPct val="100000"/>
                        </a:lnSpc>
                        <a:spcBef>
                          <a:spcPct val="20000"/>
                        </a:spcBef>
                        <a:spcAft>
                          <a:spcPts val="0"/>
                        </a:spcAft>
                        <a:buClr>
                          <a:srgbClr val="E7982E"/>
                        </a:buClr>
                        <a:buSzPct val="100000"/>
                        <a:buFont typeface="Wingdings" charset="2"/>
                        <a:buNone/>
                        <a:tabLst/>
                        <a:defRPr/>
                      </a:pPr>
                      <a:r>
                        <a:rPr lang="en-US" sz="2400" b="0" i="0" u="none" strike="noStrike" cap="none" dirty="0" smtClean="0">
                          <a:solidFill>
                            <a:schemeClr val="tx1"/>
                          </a:solidFill>
                          <a:latin typeface="Calibri" charset="0"/>
                          <a:ea typeface="Calibri" charset="0"/>
                          <a:cs typeface="Calibri" charset="0"/>
                          <a:sym typeface="Arial"/>
                        </a:rPr>
                        <a:t>Designate a note-taker at your table</a:t>
                      </a:r>
                      <a:endParaRPr lang="en-US" sz="2400" b="0" dirty="0" smtClean="0">
                        <a:latin typeface="Calibri" charset="0"/>
                        <a:ea typeface="Calibri" charset="0"/>
                        <a:cs typeface="Calibri" charset="0"/>
                      </a:endParaRPr>
                    </a:p>
                  </a:txBody>
                  <a:tcPr anchor="ctr" horzOverflow="overflow">
                    <a:lnL>
                      <a:noFill/>
                    </a:lnL>
                    <a:lnR cap="flat">
                      <a:noFill/>
                    </a:lnR>
                    <a:lnT cap="flat">
                      <a:noFill/>
                    </a:lnT>
                    <a:lnB w="12700" cap="flat" cmpd="sng" algn="ctr">
                      <a:solidFill>
                        <a:prstClr val="white">
                          <a:lumMod val="75000"/>
                        </a:prstClr>
                      </a:solidFill>
                      <a:prstDash val="solid"/>
                      <a:round/>
                      <a:headEnd type="none" w="med" len="med"/>
                      <a:tailEnd type="none" w="med" len="med"/>
                    </a:lnB>
                    <a:lnTlToBr>
                      <a:noFill/>
                    </a:lnTlToBr>
                    <a:lnBlToTr>
                      <a:noFill/>
                    </a:lnBlToTr>
                    <a:noFill/>
                  </a:tcPr>
                </a:tc>
              </a:tr>
              <a:tr h="1678665">
                <a:tc>
                  <a:txBody>
                    <a:bodyPr/>
                    <a:lstStyle/>
                    <a:p>
                      <a:pPr marL="0" marR="0" lvl="0" indent="0" algn="ctr" defTabSz="914400" rtl="0" eaLnBrk="1" fontAlgn="base" latinLnBrk="0" hangingPunct="1">
                        <a:lnSpc>
                          <a:spcPct val="100000"/>
                        </a:lnSpc>
                        <a:spcBef>
                          <a:spcPct val="100000"/>
                        </a:spcBef>
                        <a:spcAft>
                          <a:spcPct val="0"/>
                        </a:spcAft>
                        <a:buClrTx/>
                        <a:buSzTx/>
                        <a:buFontTx/>
                        <a:buNone/>
                        <a:tabLst/>
                      </a:pPr>
                      <a:r>
                        <a:rPr kumimoji="0" lang="en-GB" sz="5400" b="1" i="0" u="none" strike="noStrike" cap="none" normalizeH="0" baseline="0" dirty="0" smtClean="0">
                          <a:ln>
                            <a:noFill/>
                          </a:ln>
                          <a:solidFill>
                            <a:srgbClr val="0066CC"/>
                          </a:solidFill>
                          <a:effectLst/>
                          <a:latin typeface="Calibri" charset="0"/>
                          <a:ea typeface="Calibri" charset="0"/>
                          <a:cs typeface="Calibri" charset="0"/>
                        </a:rPr>
                        <a:t>2</a:t>
                      </a:r>
                    </a:p>
                  </a:txBody>
                  <a:tcPr anchor="ctr" horzOverflow="overflow">
                    <a:lnL>
                      <a:noFill/>
                    </a:lnL>
                    <a:lnR cap="flat">
                      <a:noFill/>
                    </a:lnR>
                    <a:lnT w="12700" cap="flat" cmpd="sng" algn="ctr">
                      <a:solidFill>
                        <a:prstClr val="white">
                          <a:lumMod val="75000"/>
                        </a:prstClr>
                      </a:solidFill>
                      <a:prstDash val="solid"/>
                      <a:round/>
                      <a:headEnd type="none" w="med" len="med"/>
                      <a:tailEnd type="none" w="med" len="med"/>
                    </a:lnT>
                    <a:lnB w="12700" cap="flat" cmpd="sng" algn="ctr">
                      <a:solidFill>
                        <a:prstClr val="white">
                          <a:lumMod val="75000"/>
                        </a:prstClr>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auto" latinLnBrk="0" hangingPunct="1">
                        <a:lnSpc>
                          <a:spcPct val="100000"/>
                        </a:lnSpc>
                        <a:spcBef>
                          <a:spcPct val="20000"/>
                        </a:spcBef>
                        <a:spcAft>
                          <a:spcPts val="0"/>
                        </a:spcAft>
                        <a:buClr>
                          <a:srgbClr val="E7982E"/>
                        </a:buClr>
                        <a:buSzPct val="100000"/>
                        <a:buFont typeface="Wingdings" charset="2"/>
                        <a:buNone/>
                        <a:tabLst/>
                        <a:defRPr/>
                      </a:pPr>
                      <a:r>
                        <a:rPr lang="en-US" sz="2400" b="0" dirty="0" smtClean="0">
                          <a:solidFill>
                            <a:schemeClr val="tx1"/>
                          </a:solidFill>
                          <a:latin typeface="Calibri" charset="0"/>
                          <a:ea typeface="Calibri" charset="0"/>
                          <a:cs typeface="Calibri" charset="0"/>
                        </a:rPr>
                        <a:t>Discuss as a group:</a:t>
                      </a:r>
                      <a:r>
                        <a:rPr lang="en-US" sz="2400" b="0" baseline="0" dirty="0" smtClean="0">
                          <a:solidFill>
                            <a:schemeClr val="tx1"/>
                          </a:solidFill>
                          <a:latin typeface="Calibri" charset="0"/>
                          <a:ea typeface="Calibri" charset="0"/>
                          <a:cs typeface="Calibri" charset="0"/>
                        </a:rPr>
                        <a:t> </a:t>
                      </a:r>
                      <a:r>
                        <a:rPr lang="en-US" sz="2400" b="0" smtClean="0">
                          <a:solidFill>
                            <a:schemeClr val="tx1"/>
                          </a:solidFill>
                          <a:latin typeface="Calibri" charset="0"/>
                          <a:ea typeface="Calibri" charset="0"/>
                          <a:cs typeface="Calibri" charset="0"/>
                        </a:rPr>
                        <a:t>What is </a:t>
                      </a:r>
                      <a:r>
                        <a:rPr lang="en-US" sz="2400" b="0" dirty="0" smtClean="0">
                          <a:solidFill>
                            <a:schemeClr val="tx1"/>
                          </a:solidFill>
                          <a:latin typeface="Calibri" charset="0"/>
                          <a:ea typeface="Calibri" charset="0"/>
                          <a:cs typeface="Calibri" charset="0"/>
                        </a:rPr>
                        <a:t>important for you, to know about a school? What</a:t>
                      </a:r>
                      <a:r>
                        <a:rPr lang="en-US" sz="2400" b="0" baseline="0" dirty="0" smtClean="0">
                          <a:solidFill>
                            <a:schemeClr val="tx1"/>
                          </a:solidFill>
                          <a:latin typeface="Calibri" charset="0"/>
                          <a:ea typeface="Calibri" charset="0"/>
                          <a:cs typeface="Calibri" charset="0"/>
                        </a:rPr>
                        <a:t> data would you expect to see in that category?</a:t>
                      </a:r>
                      <a:endParaRPr lang="en-US" sz="2400" b="0" dirty="0" smtClean="0">
                        <a:latin typeface="Calibri" charset="0"/>
                        <a:ea typeface="Calibri" charset="0"/>
                        <a:cs typeface="Calibri" charset="0"/>
                      </a:endParaRPr>
                    </a:p>
                  </a:txBody>
                  <a:tcPr anchor="ctr" horzOverflow="overflow">
                    <a:lnL>
                      <a:noFill/>
                    </a:lnL>
                    <a:lnR cap="flat">
                      <a:noFill/>
                    </a:lnR>
                    <a:lnT w="12700" cap="flat" cmpd="sng" algn="ctr">
                      <a:solidFill>
                        <a:prstClr val="white">
                          <a:lumMod val="75000"/>
                        </a:prstClr>
                      </a:solidFill>
                      <a:prstDash val="solid"/>
                      <a:round/>
                      <a:headEnd type="none" w="med" len="med"/>
                      <a:tailEnd type="none" w="med" len="med"/>
                    </a:lnT>
                    <a:lnB w="12700" cap="flat" cmpd="sng" algn="ctr">
                      <a:solidFill>
                        <a:prstClr val="white">
                          <a:lumMod val="75000"/>
                        </a:prstClr>
                      </a:solidFill>
                      <a:prstDash val="solid"/>
                      <a:round/>
                      <a:headEnd type="none" w="med" len="med"/>
                      <a:tailEnd type="none" w="med" len="med"/>
                    </a:lnB>
                    <a:lnTlToBr>
                      <a:noFill/>
                    </a:lnTlToBr>
                    <a:lnBlToTr>
                      <a:noFill/>
                    </a:lnBlToTr>
                    <a:noFill/>
                  </a:tcPr>
                </a:tc>
              </a:tr>
              <a:tr h="1293009">
                <a:tc>
                  <a:txBody>
                    <a:bodyPr/>
                    <a:lstStyle/>
                    <a:p>
                      <a:pPr marL="0" marR="0" lvl="0" indent="0" algn="ctr" defTabSz="914400" rtl="0" eaLnBrk="1" fontAlgn="base" latinLnBrk="0" hangingPunct="1">
                        <a:lnSpc>
                          <a:spcPct val="100000"/>
                        </a:lnSpc>
                        <a:spcBef>
                          <a:spcPct val="100000"/>
                        </a:spcBef>
                        <a:spcAft>
                          <a:spcPct val="0"/>
                        </a:spcAft>
                        <a:buClrTx/>
                        <a:buSzTx/>
                        <a:buFontTx/>
                        <a:buNone/>
                        <a:tabLst/>
                      </a:pPr>
                      <a:r>
                        <a:rPr kumimoji="0" lang="en-GB" sz="5400" b="1" i="0" u="none" strike="noStrike" cap="none" normalizeH="0" baseline="0" dirty="0" smtClean="0">
                          <a:ln>
                            <a:noFill/>
                          </a:ln>
                          <a:solidFill>
                            <a:srgbClr val="0066CC"/>
                          </a:solidFill>
                          <a:effectLst/>
                          <a:latin typeface="Calibri" charset="0"/>
                          <a:ea typeface="Calibri" charset="0"/>
                          <a:cs typeface="Calibri" charset="0"/>
                        </a:rPr>
                        <a:t>3</a:t>
                      </a:r>
                    </a:p>
                  </a:txBody>
                  <a:tcPr anchor="ctr" horzOverflow="overflow">
                    <a:lnL>
                      <a:noFill/>
                    </a:lnL>
                    <a:lnR cap="flat">
                      <a:noFill/>
                    </a:lnR>
                    <a:lnT w="12700" cap="flat" cmpd="sng" algn="ctr">
                      <a:solidFill>
                        <a:prstClr val="white">
                          <a:lumMod val="75000"/>
                        </a:prstClr>
                      </a:solidFill>
                      <a:prstDash val="solid"/>
                      <a:round/>
                      <a:headEnd type="none" w="med" len="med"/>
                      <a:tailEnd type="none" w="med" len="med"/>
                    </a:lnT>
                    <a:lnB w="12700" cap="flat" cmpd="sng" algn="ctr">
                      <a:solidFill>
                        <a:prstClr val="white">
                          <a:lumMod val="75000"/>
                        </a:prstClr>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auto" latinLnBrk="0" hangingPunct="1">
                        <a:lnSpc>
                          <a:spcPct val="100000"/>
                        </a:lnSpc>
                        <a:spcBef>
                          <a:spcPct val="20000"/>
                        </a:spcBef>
                        <a:spcAft>
                          <a:spcPts val="0"/>
                        </a:spcAft>
                        <a:buClr>
                          <a:srgbClr val="E7982E"/>
                        </a:buClr>
                        <a:buSzPct val="100000"/>
                        <a:buFont typeface="Wingdings" charset="2"/>
                        <a:buNone/>
                        <a:tabLst/>
                        <a:defRPr/>
                      </a:pPr>
                      <a:r>
                        <a:rPr lang="en-US" sz="2400" b="0" dirty="0" smtClean="0">
                          <a:solidFill>
                            <a:schemeClr val="tx1"/>
                          </a:solidFill>
                          <a:latin typeface="Calibri" charset="0"/>
                          <a:ea typeface="Calibri" charset="0"/>
                          <a:cs typeface="Calibri" charset="0"/>
                        </a:rPr>
                        <a:t>The</a:t>
                      </a:r>
                      <a:r>
                        <a:rPr lang="en-US" sz="2400" b="0" baseline="0" dirty="0" smtClean="0">
                          <a:solidFill>
                            <a:schemeClr val="tx1"/>
                          </a:solidFill>
                          <a:latin typeface="Calibri" charset="0"/>
                          <a:ea typeface="Calibri" charset="0"/>
                          <a:cs typeface="Calibri" charset="0"/>
                        </a:rPr>
                        <a:t> note-taker will write your answers using the format on the worksheet</a:t>
                      </a:r>
                      <a:endParaRPr lang="en-US" sz="2400" b="0" dirty="0" smtClean="0">
                        <a:latin typeface="Calibri" charset="0"/>
                        <a:ea typeface="Calibri" charset="0"/>
                        <a:cs typeface="Calibri" charset="0"/>
                      </a:endParaRPr>
                    </a:p>
                  </a:txBody>
                  <a:tcPr anchor="ctr" horzOverflow="overflow">
                    <a:lnL>
                      <a:noFill/>
                    </a:lnL>
                    <a:lnR cap="flat">
                      <a:noFill/>
                    </a:lnR>
                    <a:lnT w="12700" cap="flat" cmpd="sng" algn="ctr">
                      <a:solidFill>
                        <a:prstClr val="white">
                          <a:lumMod val="75000"/>
                        </a:prstClr>
                      </a:solidFill>
                      <a:prstDash val="solid"/>
                      <a:round/>
                      <a:headEnd type="none" w="med" len="med"/>
                      <a:tailEnd type="none" w="med" len="med"/>
                    </a:lnT>
                    <a:lnB w="12700" cap="flat" cmpd="sng" algn="ctr">
                      <a:solidFill>
                        <a:prstClr val="white">
                          <a:lumMod val="75000"/>
                        </a:prstClr>
                      </a:solidFill>
                      <a:prstDash val="solid"/>
                      <a:round/>
                      <a:headEnd type="none" w="med" len="med"/>
                      <a:tailEnd type="none" w="med" len="med"/>
                    </a:lnB>
                    <a:lnTlToBr>
                      <a:noFill/>
                    </a:lnTlToBr>
                    <a:lnBlToTr>
                      <a:noFill/>
                    </a:lnBlToTr>
                    <a:noFill/>
                  </a:tcPr>
                </a:tc>
              </a:tr>
            </a:tbl>
          </a:graphicData>
        </a:graphic>
      </p:graphicFrame>
      <p:sp>
        <p:nvSpPr>
          <p:cNvPr id="2" name="Slide Number Placeholder 1"/>
          <p:cNvSpPr>
            <a:spLocks noGrp="1"/>
          </p:cNvSpPr>
          <p:nvPr>
            <p:ph type="sldNum" sz="quarter" idx="12"/>
          </p:nvPr>
        </p:nvSpPr>
        <p:spPr/>
        <p:txBody>
          <a:bodyPr/>
          <a:lstStyle/>
          <a:p>
            <a:fld id="{0DD42D0F-7CFE-4B6D-B924-C0BA2BE91302}" type="slidenum">
              <a:rPr lang="en-US" smtClean="0"/>
              <a:pPr/>
              <a:t>10</a:t>
            </a:fld>
            <a:endParaRPr lang="en-US" dirty="0"/>
          </a:p>
        </p:txBody>
      </p:sp>
      <p:sp>
        <p:nvSpPr>
          <p:cNvPr id="6" name="Title 4"/>
          <p:cNvSpPr>
            <a:spLocks noGrp="1"/>
          </p:cNvSpPr>
          <p:nvPr>
            <p:ph type="title"/>
          </p:nvPr>
        </p:nvSpPr>
        <p:spPr>
          <a:xfrm>
            <a:off x="1000337" y="113245"/>
            <a:ext cx="7911428" cy="646331"/>
          </a:xfrm>
        </p:spPr>
        <p:txBody>
          <a:bodyPr wrap="square" anchor="ctr" anchorCtr="0">
            <a:noAutofit/>
          </a:bodyPr>
          <a:lstStyle/>
          <a:p>
            <a:r>
              <a:rPr lang="en-US" sz="3200" dirty="0" smtClean="0"/>
              <a:t>Instructions</a:t>
            </a:r>
            <a:endParaRPr lang="en-US" sz="3200" dirty="0"/>
          </a:p>
        </p:txBody>
      </p:sp>
    </p:spTree>
    <p:extLst>
      <p:ext uri="{BB962C8B-B14F-4D97-AF65-F5344CB8AC3E}">
        <p14:creationId xmlns:p14="http://schemas.microsoft.com/office/powerpoint/2010/main" val="15468887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666061" y="3205648"/>
            <a:ext cx="5362389" cy="645807"/>
          </a:xfrm>
        </p:spPr>
        <p:txBody>
          <a:bodyPr/>
          <a:lstStyle/>
          <a:p>
            <a:r>
              <a:rPr lang="en-US" smtClean="0"/>
              <a:t>Group Discussion</a:t>
            </a:r>
            <a:endParaRPr lang="en-US" dirty="0"/>
          </a:p>
        </p:txBody>
      </p:sp>
    </p:spTree>
    <p:extLst>
      <p:ext uri="{BB962C8B-B14F-4D97-AF65-F5344CB8AC3E}">
        <p14:creationId xmlns:p14="http://schemas.microsoft.com/office/powerpoint/2010/main" val="21119740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00337" y="113245"/>
            <a:ext cx="7911428" cy="646331"/>
          </a:xfrm>
        </p:spPr>
        <p:txBody>
          <a:bodyPr wrap="square" anchor="ctr" anchorCtr="0">
            <a:noAutofit/>
          </a:bodyPr>
          <a:lstStyle/>
          <a:p>
            <a:r>
              <a:rPr lang="en-US" sz="2800" smtClean="0"/>
              <a:t>Discussion</a:t>
            </a:r>
            <a:endParaRPr lang="en-US" sz="2800" dirty="0"/>
          </a:p>
        </p:txBody>
      </p:sp>
      <p:grpSp>
        <p:nvGrpSpPr>
          <p:cNvPr id="4" name="Group 3"/>
          <p:cNvGrpSpPr/>
          <p:nvPr/>
        </p:nvGrpSpPr>
        <p:grpSpPr>
          <a:xfrm>
            <a:off x="1192361" y="1848490"/>
            <a:ext cx="6819854" cy="735600"/>
            <a:chOff x="1730030" y="1700775"/>
            <a:chExt cx="6819854" cy="735600"/>
          </a:xfrm>
        </p:grpSpPr>
        <p:sp>
          <p:nvSpPr>
            <p:cNvPr id="8" name="Shape 788"/>
            <p:cNvSpPr/>
            <p:nvPr/>
          </p:nvSpPr>
          <p:spPr>
            <a:xfrm>
              <a:off x="1730030" y="1700775"/>
              <a:ext cx="735600" cy="735600"/>
            </a:xfrm>
            <a:prstGeom prst="ellipse">
              <a:avLst/>
            </a:prstGeom>
            <a:noFill/>
            <a:ln w="19050" cap="flat" cmpd="sng">
              <a:solidFill>
                <a:srgbClr val="D11242"/>
              </a:solidFill>
              <a:prstDash val="solid"/>
              <a:round/>
              <a:headEnd type="none" w="med" len="med"/>
              <a:tailEnd type="none" w="med" len="med"/>
            </a:ln>
          </p:spPr>
          <p:txBody>
            <a:bodyPr lIns="91425" tIns="91425" rIns="91425" bIns="91425" anchor="ctr" anchorCtr="0">
              <a:noAutofit/>
            </a:bodyPr>
            <a:lstStyle/>
            <a:p>
              <a:pPr lvl="0" algn="ctr">
                <a:spcBef>
                  <a:spcPts val="0"/>
                </a:spcBef>
                <a:buNone/>
              </a:pPr>
              <a:r>
                <a:rPr lang="en-US" sz="3200" b="1" dirty="0">
                  <a:solidFill>
                    <a:srgbClr val="0066CC"/>
                  </a:solidFill>
                  <a:latin typeface="Calibri" charset="0"/>
                  <a:ea typeface="Calibri" charset="0"/>
                  <a:cs typeface="Calibri" charset="0"/>
                  <a:sym typeface="Calibri"/>
                </a:rPr>
                <a:t>1</a:t>
              </a:r>
            </a:p>
          </p:txBody>
        </p:sp>
        <p:sp>
          <p:nvSpPr>
            <p:cNvPr id="9" name="Shape 789"/>
            <p:cNvSpPr txBox="1"/>
            <p:nvPr/>
          </p:nvSpPr>
          <p:spPr>
            <a:xfrm>
              <a:off x="2673919" y="1786425"/>
              <a:ext cx="5875965" cy="564300"/>
            </a:xfrm>
            <a:prstGeom prst="rect">
              <a:avLst/>
            </a:prstGeom>
            <a:noFill/>
            <a:ln>
              <a:noFill/>
            </a:ln>
          </p:spPr>
          <p:txBody>
            <a:bodyPr lIns="45700" tIns="45700" rIns="45700" bIns="45700" anchor="ctr" anchorCtr="0">
              <a:noAutofit/>
            </a:bodyPr>
            <a:lstStyle/>
            <a:p>
              <a:pPr lvl="0">
                <a:spcBef>
                  <a:spcPts val="200"/>
                </a:spcBef>
              </a:pPr>
              <a:r>
                <a:rPr lang="en-US" sz="2800">
                  <a:solidFill>
                    <a:srgbClr val="0066CC"/>
                  </a:solidFill>
                  <a:latin typeface="Calibri" charset="0"/>
                  <a:ea typeface="Calibri" charset="0"/>
                  <a:cs typeface="Calibri" charset="0"/>
                  <a:sym typeface="Calibri"/>
                </a:rPr>
                <a:t>What is the best way to keep you informed about the school report card moving forward?</a:t>
              </a:r>
            </a:p>
          </p:txBody>
        </p:sp>
      </p:grpSp>
      <p:grpSp>
        <p:nvGrpSpPr>
          <p:cNvPr id="3" name="Group 2"/>
          <p:cNvGrpSpPr/>
          <p:nvPr/>
        </p:nvGrpSpPr>
        <p:grpSpPr>
          <a:xfrm>
            <a:off x="1192361" y="3505810"/>
            <a:ext cx="6836089" cy="1937871"/>
            <a:chOff x="1730030" y="3042014"/>
            <a:chExt cx="6836089" cy="1937871"/>
          </a:xfrm>
        </p:grpSpPr>
        <p:sp>
          <p:nvSpPr>
            <p:cNvPr id="10" name="Shape 790"/>
            <p:cNvSpPr/>
            <p:nvPr/>
          </p:nvSpPr>
          <p:spPr>
            <a:xfrm>
              <a:off x="1730030" y="3458564"/>
              <a:ext cx="735600" cy="735600"/>
            </a:xfrm>
            <a:prstGeom prst="ellipse">
              <a:avLst/>
            </a:prstGeom>
            <a:noFill/>
            <a:ln w="19050" cap="flat" cmpd="sng">
              <a:solidFill>
                <a:srgbClr val="D1124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sz="3200" b="1" dirty="0">
                  <a:solidFill>
                    <a:srgbClr val="0066CC"/>
                  </a:solidFill>
                  <a:latin typeface="Calibri" charset="0"/>
                  <a:ea typeface="Calibri" charset="0"/>
                  <a:cs typeface="Calibri" charset="0"/>
                  <a:sym typeface="Calibri"/>
                </a:rPr>
                <a:t>2</a:t>
              </a:r>
            </a:p>
          </p:txBody>
        </p:sp>
        <p:sp>
          <p:nvSpPr>
            <p:cNvPr id="11" name="Shape 791"/>
            <p:cNvSpPr txBox="1"/>
            <p:nvPr/>
          </p:nvSpPr>
          <p:spPr>
            <a:xfrm>
              <a:off x="2690154" y="3042014"/>
              <a:ext cx="5875965" cy="1937871"/>
            </a:xfrm>
            <a:prstGeom prst="rect">
              <a:avLst/>
            </a:prstGeom>
            <a:noFill/>
            <a:ln>
              <a:noFill/>
            </a:ln>
          </p:spPr>
          <p:txBody>
            <a:bodyPr lIns="45700" tIns="45700" rIns="45700" bIns="45700" anchor="ctr" anchorCtr="0">
              <a:noAutofit/>
            </a:bodyPr>
            <a:lstStyle/>
            <a:p>
              <a:pPr>
                <a:spcBef>
                  <a:spcPts val="200"/>
                </a:spcBef>
              </a:pPr>
              <a:r>
                <a:rPr lang="en-US" sz="2800">
                  <a:solidFill>
                    <a:srgbClr val="0066CC"/>
                  </a:solidFill>
                  <a:latin typeface="Calibri" charset="0"/>
                  <a:ea typeface="Calibri" charset="0"/>
                  <a:cs typeface="Calibri" charset="0"/>
                  <a:sym typeface="Calibri"/>
                </a:rPr>
                <a:t>How would you prefer to receive information about the performance of your child’s school? </a:t>
              </a:r>
              <a:r>
                <a:rPr lang="en-US" sz="2800" smtClean="0">
                  <a:solidFill>
                    <a:srgbClr val="0066CC"/>
                  </a:solidFill>
                  <a:latin typeface="Calibri" charset="0"/>
                  <a:ea typeface="Calibri" charset="0"/>
                  <a:cs typeface="Calibri" charset="0"/>
                  <a:sym typeface="Calibri"/>
                </a:rPr>
                <a:t> </a:t>
              </a:r>
              <a:endParaRPr lang="en-US" sz="2800" dirty="0">
                <a:solidFill>
                  <a:srgbClr val="0066CC"/>
                </a:solidFill>
                <a:latin typeface="Calibri" charset="0"/>
                <a:ea typeface="Calibri" charset="0"/>
                <a:cs typeface="Calibri" charset="0"/>
                <a:sym typeface="Calibri"/>
              </a:endParaRPr>
            </a:p>
          </p:txBody>
        </p:sp>
      </p:grpSp>
      <p:sp>
        <p:nvSpPr>
          <p:cNvPr id="19" name="Slide Number Placeholder 18"/>
          <p:cNvSpPr>
            <a:spLocks noGrp="1"/>
          </p:cNvSpPr>
          <p:nvPr>
            <p:ph type="sldNum" sz="quarter" idx="12"/>
          </p:nvPr>
        </p:nvSpPr>
        <p:spPr/>
        <p:txBody>
          <a:bodyPr/>
          <a:lstStyle/>
          <a:p>
            <a:fld id="{0DD42D0F-7CFE-4B6D-B924-C0BA2BE91302}" type="slidenum">
              <a:rPr lang="en-US" smtClean="0"/>
              <a:pPr/>
              <a:t>12</a:t>
            </a:fld>
            <a:endParaRPr lang="en-US" dirty="0"/>
          </a:p>
        </p:txBody>
      </p:sp>
      <p:sp>
        <p:nvSpPr>
          <p:cNvPr id="2" name="Rectangle 1"/>
          <p:cNvSpPr/>
          <p:nvPr/>
        </p:nvSpPr>
        <p:spPr>
          <a:xfrm>
            <a:off x="444365" y="1276331"/>
            <a:ext cx="8255270" cy="4493385"/>
          </a:xfrm>
          <a:prstGeom prst="rect">
            <a:avLst/>
          </a:prstGeom>
          <a:noFill/>
          <a:ln w="12700">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571212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475" y="1931205"/>
            <a:ext cx="7886700" cy="1325563"/>
          </a:xfrm>
        </p:spPr>
        <p:txBody>
          <a:bodyPr/>
          <a:lstStyle/>
          <a:p>
            <a:r>
              <a:rPr lang="en-US" sz="3600" dirty="0" smtClean="0"/>
              <a:t>Conducted in </a:t>
            </a:r>
            <a:br>
              <a:rPr lang="en-US" sz="3600" dirty="0" smtClean="0"/>
            </a:br>
            <a:r>
              <a:rPr lang="en-US" sz="3600" dirty="0" smtClean="0"/>
              <a:t>collaboration with </a:t>
            </a:r>
            <a:endParaRPr lang="en-US" sz="3600" dirty="0"/>
          </a:p>
        </p:txBody>
      </p:sp>
      <p:grpSp>
        <p:nvGrpSpPr>
          <p:cNvPr id="6" name="Group 5"/>
          <p:cNvGrpSpPr/>
          <p:nvPr/>
        </p:nvGrpSpPr>
        <p:grpSpPr>
          <a:xfrm>
            <a:off x="1460349" y="3695776"/>
            <a:ext cx="3113674" cy="844910"/>
            <a:chOff x="1765566" y="3695776"/>
            <a:chExt cx="3113674" cy="84491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11919" b="8560"/>
            <a:stretch/>
          </p:blipFill>
          <p:spPr>
            <a:xfrm>
              <a:off x="1765566" y="3695776"/>
              <a:ext cx="821028" cy="844910"/>
            </a:xfrm>
            <a:prstGeom prst="rect">
              <a:avLst/>
            </a:prstGeom>
          </p:spPr>
        </p:pic>
        <p:sp>
          <p:nvSpPr>
            <p:cNvPr id="5" name="TextBox 4"/>
            <p:cNvSpPr txBox="1"/>
            <p:nvPr/>
          </p:nvSpPr>
          <p:spPr>
            <a:xfrm>
              <a:off x="2586594" y="3748899"/>
              <a:ext cx="2292646" cy="738664"/>
            </a:xfrm>
            <a:prstGeom prst="rect">
              <a:avLst/>
            </a:prstGeom>
            <a:noFill/>
          </p:spPr>
          <p:txBody>
            <a:bodyPr wrap="square" rtlCol="0">
              <a:spAutoFit/>
            </a:bodyPr>
            <a:lstStyle/>
            <a:p>
              <a:r>
                <a:rPr lang="en-US" sz="1400" dirty="0" smtClean="0">
                  <a:solidFill>
                    <a:schemeClr val="bg1"/>
                  </a:solidFill>
                </a:rPr>
                <a:t>District of Columbia</a:t>
              </a:r>
            </a:p>
            <a:p>
              <a:r>
                <a:rPr lang="en-US" sz="1400" dirty="0">
                  <a:solidFill>
                    <a:schemeClr val="bg1"/>
                  </a:solidFill>
                </a:rPr>
                <a:t>Office of the State Superintendent of </a:t>
              </a:r>
              <a:r>
                <a:rPr lang="en-US" sz="1400" dirty="0" smtClean="0">
                  <a:solidFill>
                    <a:schemeClr val="bg1"/>
                  </a:solidFill>
                </a:rPr>
                <a:t>Education</a:t>
              </a:r>
            </a:p>
          </p:txBody>
        </p:sp>
      </p:gr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40835" y="3644508"/>
            <a:ext cx="3116081" cy="896178"/>
          </a:xfrm>
          <a:prstGeom prst="rect">
            <a:avLst/>
          </a:prstGeom>
        </p:spPr>
      </p:pic>
    </p:spTree>
    <p:extLst>
      <p:ext uri="{BB962C8B-B14F-4D97-AF65-F5344CB8AC3E}">
        <p14:creationId xmlns:p14="http://schemas.microsoft.com/office/powerpoint/2010/main" val="21027556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8556" y="126170"/>
            <a:ext cx="1693624" cy="646331"/>
          </a:xfrm>
          <a:ln>
            <a:noFill/>
          </a:ln>
        </p:spPr>
        <p:txBody>
          <a:bodyPr/>
          <a:lstStyle/>
          <a:p>
            <a:r>
              <a:rPr lang="en-US" dirty="0" smtClean="0"/>
              <a:t>Agenda</a:t>
            </a:r>
            <a:endParaRPr lang="en-US" dirty="0"/>
          </a:p>
        </p:txBody>
      </p:sp>
      <p:sp>
        <p:nvSpPr>
          <p:cNvPr id="3" name="Slide Number Placeholder 2"/>
          <p:cNvSpPr>
            <a:spLocks noGrp="1"/>
          </p:cNvSpPr>
          <p:nvPr>
            <p:ph type="sldNum" sz="quarter" idx="12"/>
          </p:nvPr>
        </p:nvSpPr>
        <p:spPr/>
        <p:txBody>
          <a:bodyPr/>
          <a:lstStyle/>
          <a:p>
            <a:fld id="{0DD42D0F-7CFE-4B6D-B924-C0BA2BE91302}" type="slidenum">
              <a:rPr lang="en-US" smtClean="0"/>
              <a:pPr/>
              <a:t>2</a:t>
            </a:fld>
            <a:endParaRPr lang="en-US" dirty="0"/>
          </a:p>
        </p:txBody>
      </p:sp>
      <p:sp>
        <p:nvSpPr>
          <p:cNvPr id="6" name="Content Placeholder 2"/>
          <p:cNvSpPr txBox="1">
            <a:spLocks/>
          </p:cNvSpPr>
          <p:nvPr/>
        </p:nvSpPr>
        <p:spPr>
          <a:xfrm>
            <a:off x="457200" y="1215728"/>
            <a:ext cx="8229600" cy="4910435"/>
          </a:xfrm>
          <a:prstGeom prst="rect">
            <a:avLst/>
          </a:prstGeom>
        </p:spPr>
        <p:txBody>
          <a:bodyPr vert="horz" lIns="91440" tIns="45720" rIns="91440" bIns="45720" rtlCol="0" anchor="ctr">
            <a:normAutofit/>
          </a:bodyPr>
          <a:lstStyle>
            <a:lvl1pPr marL="342900" indent="-342900" algn="l" defTabSz="457200" rtl="0" eaLnBrk="1" latinLnBrk="0" hangingPunct="1">
              <a:spcBef>
                <a:spcPct val="20000"/>
              </a:spcBef>
              <a:buFont typeface="Arial"/>
              <a:buChar char="•"/>
              <a:defRPr sz="3200" kern="1200">
                <a:solidFill>
                  <a:srgbClr val="7F7F7F"/>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rgbClr val="7F7F7F"/>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rgbClr val="7F7F7F"/>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rgbClr val="7F7F7F"/>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rgbClr val="7F7F7F"/>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571500" indent="-571500">
              <a:spcBef>
                <a:spcPts val="1200"/>
              </a:spcBef>
              <a:buFont typeface="+mj-lt"/>
              <a:buAutoNum type="romanLcPeriod"/>
            </a:pPr>
            <a:r>
              <a:rPr lang="en-US" sz="2800" dirty="0" smtClean="0">
                <a:solidFill>
                  <a:schemeClr val="tx1"/>
                </a:solidFill>
              </a:rPr>
              <a:t>Welcome &amp; Introductions </a:t>
            </a:r>
          </a:p>
          <a:p>
            <a:pPr marL="571500" indent="-571500">
              <a:spcBef>
                <a:spcPts val="1200"/>
              </a:spcBef>
              <a:buFont typeface="+mj-lt"/>
              <a:buAutoNum type="romanLcPeriod"/>
            </a:pPr>
            <a:r>
              <a:rPr lang="en-US" sz="2800" dirty="0" smtClean="0">
                <a:solidFill>
                  <a:schemeClr val="tx1"/>
                </a:solidFill>
              </a:rPr>
              <a:t>Why We are Here! </a:t>
            </a:r>
          </a:p>
          <a:p>
            <a:pPr marL="571500" indent="-571500">
              <a:spcBef>
                <a:spcPts val="1200"/>
              </a:spcBef>
              <a:buFont typeface="+mj-lt"/>
              <a:buAutoNum type="romanLcPeriod"/>
            </a:pPr>
            <a:r>
              <a:rPr lang="en-US" sz="2800" dirty="0">
                <a:solidFill>
                  <a:schemeClr val="tx1"/>
                </a:solidFill>
              </a:rPr>
              <a:t>Activity: </a:t>
            </a:r>
            <a:r>
              <a:rPr lang="en-US" sz="2800" dirty="0" smtClean="0">
                <a:solidFill>
                  <a:schemeClr val="tx1"/>
                </a:solidFill>
              </a:rPr>
              <a:t>You Build It!</a:t>
            </a:r>
          </a:p>
          <a:p>
            <a:pPr marL="571500" indent="-571500">
              <a:spcBef>
                <a:spcPts val="1200"/>
              </a:spcBef>
              <a:buFont typeface="+mj-lt"/>
              <a:buAutoNum type="romanLcPeriod"/>
            </a:pPr>
            <a:r>
              <a:rPr lang="en-US" sz="2800" dirty="0" smtClean="0">
                <a:solidFill>
                  <a:schemeClr val="tx1"/>
                </a:solidFill>
              </a:rPr>
              <a:t>Activity</a:t>
            </a:r>
            <a:r>
              <a:rPr lang="en-US" sz="2800" dirty="0">
                <a:solidFill>
                  <a:schemeClr val="tx1"/>
                </a:solidFill>
              </a:rPr>
              <a:t>: </a:t>
            </a:r>
            <a:r>
              <a:rPr lang="en-US" sz="2800" dirty="0" smtClean="0">
                <a:solidFill>
                  <a:schemeClr val="tx1"/>
                </a:solidFill>
              </a:rPr>
              <a:t>Top Three – Bottom Three</a:t>
            </a:r>
          </a:p>
          <a:p>
            <a:pPr marL="571500" indent="-571500">
              <a:spcBef>
                <a:spcPts val="1200"/>
              </a:spcBef>
              <a:buFont typeface="+mj-lt"/>
              <a:buAutoNum type="romanLcPeriod"/>
            </a:pPr>
            <a:r>
              <a:rPr lang="en-US" sz="2800" dirty="0" smtClean="0">
                <a:solidFill>
                  <a:schemeClr val="tx1"/>
                </a:solidFill>
              </a:rPr>
              <a:t>Group Discussion</a:t>
            </a:r>
            <a:endParaRPr lang="en-US" sz="2800" dirty="0">
              <a:solidFill>
                <a:schemeClr val="tx1"/>
              </a:solidFill>
            </a:endParaRPr>
          </a:p>
          <a:p>
            <a:pPr marL="0" indent="0">
              <a:spcBef>
                <a:spcPts val="1200"/>
              </a:spcBef>
              <a:buNone/>
            </a:pPr>
            <a:endParaRPr lang="en-US" sz="2800" dirty="0" smtClean="0">
              <a:solidFill>
                <a:schemeClr val="tx1"/>
              </a:solidFill>
            </a:endParaRPr>
          </a:p>
        </p:txBody>
      </p:sp>
    </p:spTree>
    <p:extLst>
      <p:ext uri="{BB962C8B-B14F-4D97-AF65-F5344CB8AC3E}">
        <p14:creationId xmlns:p14="http://schemas.microsoft.com/office/powerpoint/2010/main" val="6366762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A76D"/>
        </a:solidFill>
        <a:effectLst/>
      </p:bgPr>
    </p:bg>
    <p:spTree>
      <p:nvGrpSpPr>
        <p:cNvPr id="1" name=""/>
        <p:cNvGrpSpPr/>
        <p:nvPr/>
      </p:nvGrpSpPr>
      <p:grpSpPr>
        <a:xfrm>
          <a:off x="0" y="0"/>
          <a:ext cx="0" cy="0"/>
          <a:chOff x="0" y="0"/>
          <a:chExt cx="0" cy="0"/>
        </a:xfrm>
      </p:grpSpPr>
      <p:sp>
        <p:nvSpPr>
          <p:cNvPr id="5" name="Text Placeholder 1"/>
          <p:cNvSpPr>
            <a:spLocks noGrp="1"/>
          </p:cNvSpPr>
          <p:nvPr>
            <p:ph type="body" sz="quarter" idx="10"/>
          </p:nvPr>
        </p:nvSpPr>
        <p:spPr>
          <a:xfrm>
            <a:off x="2613345" y="2929735"/>
            <a:ext cx="5132387" cy="645807"/>
          </a:xfrm>
        </p:spPr>
        <p:txBody>
          <a:bodyPr/>
          <a:lstStyle/>
          <a:p>
            <a:r>
              <a:rPr lang="en-US" dirty="0" smtClean="0"/>
              <a:t>Welcome &amp; Introductions</a:t>
            </a:r>
            <a:endParaRPr lang="en-US" dirty="0"/>
          </a:p>
        </p:txBody>
      </p:sp>
    </p:spTree>
    <p:extLst>
      <p:ext uri="{BB962C8B-B14F-4D97-AF65-F5344CB8AC3E}">
        <p14:creationId xmlns:p14="http://schemas.microsoft.com/office/powerpoint/2010/main" val="2682783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Why We’re Here</a:t>
            </a:r>
            <a:endParaRPr lang="en-US" dirty="0"/>
          </a:p>
        </p:txBody>
      </p:sp>
    </p:spTree>
    <p:extLst>
      <p:ext uri="{BB962C8B-B14F-4D97-AF65-F5344CB8AC3E}">
        <p14:creationId xmlns:p14="http://schemas.microsoft.com/office/powerpoint/2010/main" val="20639776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00337" y="113245"/>
            <a:ext cx="7911428" cy="646331"/>
          </a:xfrm>
        </p:spPr>
        <p:txBody>
          <a:bodyPr wrap="square" anchor="ctr" anchorCtr="0">
            <a:noAutofit/>
          </a:bodyPr>
          <a:lstStyle/>
          <a:p>
            <a:r>
              <a:rPr lang="en-US" sz="2800" smtClean="0"/>
              <a:t>Why We’re Here</a:t>
            </a:r>
            <a:endParaRPr lang="en-US" sz="2800" dirty="0"/>
          </a:p>
        </p:txBody>
      </p:sp>
      <p:grpSp>
        <p:nvGrpSpPr>
          <p:cNvPr id="4" name="Group 3"/>
          <p:cNvGrpSpPr/>
          <p:nvPr/>
        </p:nvGrpSpPr>
        <p:grpSpPr>
          <a:xfrm>
            <a:off x="1192361" y="1848490"/>
            <a:ext cx="6819854" cy="735600"/>
            <a:chOff x="1730030" y="1700775"/>
            <a:chExt cx="6819854" cy="735600"/>
          </a:xfrm>
        </p:grpSpPr>
        <p:sp>
          <p:nvSpPr>
            <p:cNvPr id="8" name="Shape 788"/>
            <p:cNvSpPr/>
            <p:nvPr/>
          </p:nvSpPr>
          <p:spPr>
            <a:xfrm>
              <a:off x="1730030" y="1700775"/>
              <a:ext cx="735600" cy="735600"/>
            </a:xfrm>
            <a:prstGeom prst="ellipse">
              <a:avLst/>
            </a:prstGeom>
            <a:noFill/>
            <a:ln w="19050" cap="flat" cmpd="sng">
              <a:solidFill>
                <a:srgbClr val="D11242"/>
              </a:solidFill>
              <a:prstDash val="solid"/>
              <a:round/>
              <a:headEnd type="none" w="med" len="med"/>
              <a:tailEnd type="none" w="med" len="med"/>
            </a:ln>
          </p:spPr>
          <p:txBody>
            <a:bodyPr lIns="91425" tIns="91425" rIns="91425" bIns="91425" anchor="ctr" anchorCtr="0">
              <a:noAutofit/>
            </a:bodyPr>
            <a:lstStyle/>
            <a:p>
              <a:pPr lvl="0" algn="ctr">
                <a:spcBef>
                  <a:spcPts val="0"/>
                </a:spcBef>
                <a:buNone/>
              </a:pPr>
              <a:r>
                <a:rPr lang="en-US" sz="3200" b="1" dirty="0">
                  <a:solidFill>
                    <a:srgbClr val="0066CC"/>
                  </a:solidFill>
                  <a:latin typeface="Calibri" charset="0"/>
                  <a:ea typeface="Calibri" charset="0"/>
                  <a:cs typeface="Calibri" charset="0"/>
                  <a:sym typeface="Calibri"/>
                </a:rPr>
                <a:t>1</a:t>
              </a:r>
            </a:p>
          </p:txBody>
        </p:sp>
        <p:sp>
          <p:nvSpPr>
            <p:cNvPr id="9" name="Shape 789"/>
            <p:cNvSpPr txBox="1"/>
            <p:nvPr/>
          </p:nvSpPr>
          <p:spPr>
            <a:xfrm>
              <a:off x="2673919" y="1786425"/>
              <a:ext cx="5875965" cy="564300"/>
            </a:xfrm>
            <a:prstGeom prst="rect">
              <a:avLst/>
            </a:prstGeom>
            <a:noFill/>
            <a:ln>
              <a:noFill/>
            </a:ln>
          </p:spPr>
          <p:txBody>
            <a:bodyPr lIns="45700" tIns="45700" rIns="45700" bIns="45700" anchor="ctr" anchorCtr="0">
              <a:noAutofit/>
            </a:bodyPr>
            <a:lstStyle/>
            <a:p>
              <a:pPr lvl="0">
                <a:spcBef>
                  <a:spcPts val="200"/>
                </a:spcBef>
              </a:pPr>
              <a:r>
                <a:rPr lang="en-US" sz="2800" dirty="0" smtClean="0">
                  <a:solidFill>
                    <a:srgbClr val="0066CC"/>
                  </a:solidFill>
                  <a:latin typeface="Calibri" charset="0"/>
                  <a:ea typeface="Calibri" charset="0"/>
                  <a:cs typeface="Calibri" charset="0"/>
                  <a:sym typeface="Calibri"/>
                </a:rPr>
                <a:t>Building a tool that </a:t>
              </a:r>
              <a:r>
                <a:rPr lang="en-US" sz="2800" dirty="0">
                  <a:solidFill>
                    <a:srgbClr val="0066CC"/>
                  </a:solidFill>
                  <a:latin typeface="Calibri" charset="0"/>
                  <a:ea typeface="Calibri" charset="0"/>
                  <a:cs typeface="Calibri" charset="0"/>
                  <a:sym typeface="Calibri"/>
                </a:rPr>
                <a:t>shares the same information about ALL schools, DCPS and charter, in ONE place</a:t>
              </a:r>
            </a:p>
          </p:txBody>
        </p:sp>
      </p:grpSp>
      <p:grpSp>
        <p:nvGrpSpPr>
          <p:cNvPr id="3" name="Group 2"/>
          <p:cNvGrpSpPr/>
          <p:nvPr/>
        </p:nvGrpSpPr>
        <p:grpSpPr>
          <a:xfrm>
            <a:off x="1192361" y="3757024"/>
            <a:ext cx="6836089" cy="1937871"/>
            <a:chOff x="1730030" y="3293228"/>
            <a:chExt cx="6836089" cy="1937871"/>
          </a:xfrm>
        </p:grpSpPr>
        <p:sp>
          <p:nvSpPr>
            <p:cNvPr id="10" name="Shape 790"/>
            <p:cNvSpPr/>
            <p:nvPr/>
          </p:nvSpPr>
          <p:spPr>
            <a:xfrm>
              <a:off x="1730030" y="3458564"/>
              <a:ext cx="735600" cy="735600"/>
            </a:xfrm>
            <a:prstGeom prst="ellipse">
              <a:avLst/>
            </a:prstGeom>
            <a:noFill/>
            <a:ln w="19050" cap="flat" cmpd="sng">
              <a:solidFill>
                <a:srgbClr val="D1124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sz="3200" b="1" dirty="0">
                  <a:solidFill>
                    <a:srgbClr val="0066CC"/>
                  </a:solidFill>
                  <a:latin typeface="Calibri" charset="0"/>
                  <a:ea typeface="Calibri" charset="0"/>
                  <a:cs typeface="Calibri" charset="0"/>
                  <a:sym typeface="Calibri"/>
                </a:rPr>
                <a:t>2</a:t>
              </a:r>
            </a:p>
          </p:txBody>
        </p:sp>
        <p:sp>
          <p:nvSpPr>
            <p:cNvPr id="11" name="Shape 791"/>
            <p:cNvSpPr txBox="1"/>
            <p:nvPr/>
          </p:nvSpPr>
          <p:spPr>
            <a:xfrm>
              <a:off x="2690154" y="3293228"/>
              <a:ext cx="5875965" cy="1937871"/>
            </a:xfrm>
            <a:prstGeom prst="rect">
              <a:avLst/>
            </a:prstGeom>
            <a:noFill/>
            <a:ln>
              <a:noFill/>
            </a:ln>
          </p:spPr>
          <p:txBody>
            <a:bodyPr lIns="45700" tIns="45700" rIns="45700" bIns="45700" anchor="ctr" anchorCtr="0">
              <a:noAutofit/>
            </a:bodyPr>
            <a:lstStyle/>
            <a:p>
              <a:pPr>
                <a:spcBef>
                  <a:spcPts val="200"/>
                </a:spcBef>
              </a:pPr>
              <a:r>
                <a:rPr lang="en-US" sz="2800" dirty="0" smtClean="0">
                  <a:solidFill>
                    <a:srgbClr val="0066CC"/>
                  </a:solidFill>
                  <a:latin typeface="Calibri" charset="0"/>
                  <a:ea typeface="Calibri" charset="0"/>
                  <a:cs typeface="Calibri" charset="0"/>
                  <a:sym typeface="Calibri"/>
                </a:rPr>
                <a:t>Report card will have federally </a:t>
              </a:r>
              <a:br>
                <a:rPr lang="en-US" sz="2800" dirty="0" smtClean="0">
                  <a:solidFill>
                    <a:srgbClr val="0066CC"/>
                  </a:solidFill>
                  <a:latin typeface="Calibri" charset="0"/>
                  <a:ea typeface="Calibri" charset="0"/>
                  <a:cs typeface="Calibri" charset="0"/>
                  <a:sym typeface="Calibri"/>
                </a:rPr>
              </a:br>
              <a:r>
                <a:rPr lang="en-US" sz="2800" dirty="0" smtClean="0">
                  <a:solidFill>
                    <a:srgbClr val="0066CC"/>
                  </a:solidFill>
                  <a:latin typeface="Calibri" charset="0"/>
                  <a:ea typeface="Calibri" charset="0"/>
                  <a:cs typeface="Calibri" charset="0"/>
                  <a:sym typeface="Calibri"/>
                </a:rPr>
                <a:t>required data, but </a:t>
              </a:r>
              <a:r>
                <a:rPr lang="en-US" sz="2800" dirty="0">
                  <a:solidFill>
                    <a:srgbClr val="0066CC"/>
                  </a:solidFill>
                  <a:latin typeface="Calibri" charset="0"/>
                  <a:ea typeface="Calibri" charset="0"/>
                  <a:cs typeface="Calibri" charset="0"/>
                  <a:sym typeface="Calibri"/>
                </a:rPr>
                <a:t>will also have other data driven by input on what parents want to see</a:t>
              </a:r>
            </a:p>
            <a:p>
              <a:pPr marR="0" lvl="0" algn="l" rtl="0">
                <a:lnSpc>
                  <a:spcPct val="100000"/>
                </a:lnSpc>
                <a:spcBef>
                  <a:spcPts val="200"/>
                </a:spcBef>
                <a:spcAft>
                  <a:spcPts val="0"/>
                </a:spcAft>
                <a:buNone/>
              </a:pPr>
              <a:r>
                <a:rPr lang="en-US" sz="2800" dirty="0" smtClean="0">
                  <a:solidFill>
                    <a:srgbClr val="0066CC"/>
                  </a:solidFill>
                  <a:latin typeface="Calibri" charset="0"/>
                  <a:ea typeface="Calibri" charset="0"/>
                  <a:cs typeface="Calibri" charset="0"/>
                  <a:sym typeface="Calibri"/>
                </a:rPr>
                <a:t> </a:t>
              </a:r>
              <a:endParaRPr lang="en-US" sz="2800" dirty="0">
                <a:solidFill>
                  <a:srgbClr val="0066CC"/>
                </a:solidFill>
                <a:latin typeface="Calibri" charset="0"/>
                <a:ea typeface="Calibri" charset="0"/>
                <a:cs typeface="Calibri" charset="0"/>
                <a:sym typeface="Calibri"/>
              </a:endParaRPr>
            </a:p>
          </p:txBody>
        </p:sp>
      </p:grpSp>
      <p:sp>
        <p:nvSpPr>
          <p:cNvPr id="19" name="Slide Number Placeholder 18"/>
          <p:cNvSpPr>
            <a:spLocks noGrp="1"/>
          </p:cNvSpPr>
          <p:nvPr>
            <p:ph type="sldNum" sz="quarter" idx="12"/>
          </p:nvPr>
        </p:nvSpPr>
        <p:spPr/>
        <p:txBody>
          <a:bodyPr/>
          <a:lstStyle/>
          <a:p>
            <a:fld id="{0DD42D0F-7CFE-4B6D-B924-C0BA2BE91302}" type="slidenum">
              <a:rPr lang="en-US" smtClean="0"/>
              <a:pPr/>
              <a:t>5</a:t>
            </a:fld>
            <a:endParaRPr lang="en-US" dirty="0"/>
          </a:p>
        </p:txBody>
      </p:sp>
      <p:sp>
        <p:nvSpPr>
          <p:cNvPr id="2" name="Rectangle 1"/>
          <p:cNvSpPr/>
          <p:nvPr/>
        </p:nvSpPr>
        <p:spPr>
          <a:xfrm>
            <a:off x="444365" y="1276331"/>
            <a:ext cx="8255270" cy="4493385"/>
          </a:xfrm>
          <a:prstGeom prst="rect">
            <a:avLst/>
          </a:prstGeom>
          <a:noFill/>
          <a:ln w="12700">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529717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00335" y="113245"/>
            <a:ext cx="3829638" cy="646331"/>
          </a:xfrm>
        </p:spPr>
        <p:txBody>
          <a:bodyPr/>
          <a:lstStyle/>
          <a:p>
            <a:r>
              <a:rPr lang="en-US" dirty="0" smtClean="0"/>
              <a:t>Activity Description</a:t>
            </a:r>
            <a:endParaRPr lang="en-US" dirty="0"/>
          </a:p>
        </p:txBody>
      </p:sp>
      <p:sp>
        <p:nvSpPr>
          <p:cNvPr id="4" name="Slide Number Placeholder 3"/>
          <p:cNvSpPr>
            <a:spLocks noGrp="1"/>
          </p:cNvSpPr>
          <p:nvPr>
            <p:ph type="sldNum" sz="quarter" idx="12"/>
          </p:nvPr>
        </p:nvSpPr>
        <p:spPr/>
        <p:txBody>
          <a:bodyPr/>
          <a:lstStyle/>
          <a:p>
            <a:fld id="{0DD42D0F-7CFE-4B6D-B924-C0BA2BE91302}" type="slidenum">
              <a:rPr lang="en-US" smtClean="0"/>
              <a:pPr/>
              <a:t>6</a:t>
            </a:fld>
            <a:endParaRPr lang="en-US" dirty="0"/>
          </a:p>
        </p:txBody>
      </p:sp>
      <p:grpSp>
        <p:nvGrpSpPr>
          <p:cNvPr id="5" name="Group 4"/>
          <p:cNvGrpSpPr/>
          <p:nvPr/>
        </p:nvGrpSpPr>
        <p:grpSpPr>
          <a:xfrm>
            <a:off x="174627" y="1278320"/>
            <a:ext cx="8794746" cy="960125"/>
            <a:chOff x="78614" y="1507776"/>
            <a:chExt cx="6570108" cy="960125"/>
          </a:xfrm>
          <a:solidFill>
            <a:srgbClr val="D11242"/>
          </a:solidFill>
        </p:grpSpPr>
        <p:sp>
          <p:nvSpPr>
            <p:cNvPr id="6" name="Rectangle 61"/>
            <p:cNvSpPr>
              <a:spLocks noChangeArrowheads="1"/>
            </p:cNvSpPr>
            <p:nvPr/>
          </p:nvSpPr>
          <p:spPr bwMode="auto">
            <a:xfrm>
              <a:off x="78614" y="1507776"/>
              <a:ext cx="3198982" cy="960125"/>
            </a:xfrm>
            <a:prstGeom prst="rect">
              <a:avLst/>
            </a:prstGeom>
            <a:grp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nchor="ctr"/>
            <a:lstStyle/>
            <a:p>
              <a:pPr algn="ctr" defTabSz="685800" fontAlgn="base">
                <a:spcBef>
                  <a:spcPct val="0"/>
                </a:spcBef>
                <a:spcAft>
                  <a:spcPct val="0"/>
                </a:spcAft>
              </a:pPr>
              <a:r>
                <a:rPr lang="en-US" sz="2400" b="1" kern="0" dirty="0" smtClean="0">
                  <a:solidFill>
                    <a:schemeClr val="bg1"/>
                  </a:solidFill>
                  <a:latin typeface="Calibri" charset="0"/>
                  <a:ea typeface="Calibri" charset="0"/>
                  <a:cs typeface="Calibri" charset="0"/>
                </a:rPr>
                <a:t>Activity 1: </a:t>
              </a:r>
            </a:p>
            <a:p>
              <a:pPr algn="ctr" defTabSz="685800" fontAlgn="base">
                <a:spcBef>
                  <a:spcPct val="0"/>
                </a:spcBef>
                <a:spcAft>
                  <a:spcPct val="0"/>
                </a:spcAft>
              </a:pPr>
              <a:r>
                <a:rPr lang="en-US" sz="2400" kern="0" dirty="0">
                  <a:solidFill>
                    <a:schemeClr val="bg1"/>
                  </a:solidFill>
                  <a:latin typeface="Calibri" charset="0"/>
                  <a:ea typeface="Calibri" charset="0"/>
                  <a:cs typeface="Calibri" charset="0"/>
                </a:rPr>
                <a:t>Top 3 / Bottom 3</a:t>
              </a:r>
            </a:p>
          </p:txBody>
        </p:sp>
        <p:sp>
          <p:nvSpPr>
            <p:cNvPr id="8" name="Rectangle 61"/>
            <p:cNvSpPr>
              <a:spLocks noChangeArrowheads="1"/>
            </p:cNvSpPr>
            <p:nvPr/>
          </p:nvSpPr>
          <p:spPr bwMode="auto">
            <a:xfrm>
              <a:off x="3421049" y="1507776"/>
              <a:ext cx="3227673" cy="960125"/>
            </a:xfrm>
            <a:prstGeom prst="rect">
              <a:avLst/>
            </a:prstGeom>
            <a:grp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nchor="ctr"/>
            <a:lstStyle/>
            <a:p>
              <a:pPr algn="ctr" defTabSz="685800" fontAlgn="base">
                <a:spcBef>
                  <a:spcPct val="0"/>
                </a:spcBef>
                <a:spcAft>
                  <a:spcPct val="0"/>
                </a:spcAft>
              </a:pPr>
              <a:r>
                <a:rPr lang="en-US" sz="2400" b="1" kern="0" dirty="0" smtClean="0">
                  <a:solidFill>
                    <a:schemeClr val="bg1"/>
                  </a:solidFill>
                  <a:latin typeface="Calibri" charset="0"/>
                  <a:ea typeface="Calibri" charset="0"/>
                  <a:cs typeface="Calibri" charset="0"/>
                </a:rPr>
                <a:t>Activity 2: </a:t>
              </a:r>
            </a:p>
            <a:p>
              <a:pPr algn="ctr" defTabSz="685800" fontAlgn="base">
                <a:spcBef>
                  <a:spcPct val="0"/>
                </a:spcBef>
                <a:spcAft>
                  <a:spcPct val="0"/>
                </a:spcAft>
              </a:pPr>
              <a:r>
                <a:rPr lang="en-US" sz="2400" kern="0" dirty="0" smtClean="0">
                  <a:solidFill>
                    <a:schemeClr val="bg1"/>
                  </a:solidFill>
                  <a:latin typeface="Calibri" charset="0"/>
                  <a:ea typeface="Calibri" charset="0"/>
                  <a:cs typeface="Calibri" charset="0"/>
                </a:rPr>
                <a:t>You </a:t>
              </a:r>
              <a:r>
                <a:rPr lang="en-US" sz="2400" kern="0" dirty="0">
                  <a:solidFill>
                    <a:schemeClr val="bg1"/>
                  </a:solidFill>
                  <a:latin typeface="Calibri" charset="0"/>
                  <a:ea typeface="Calibri" charset="0"/>
                  <a:cs typeface="Calibri" charset="0"/>
                </a:rPr>
                <a:t>Design </a:t>
              </a:r>
              <a:r>
                <a:rPr lang="en-US" sz="2400" kern="0" dirty="0" smtClean="0">
                  <a:solidFill>
                    <a:schemeClr val="bg1"/>
                  </a:solidFill>
                  <a:latin typeface="Calibri" charset="0"/>
                  <a:ea typeface="Calibri" charset="0"/>
                  <a:cs typeface="Calibri" charset="0"/>
                </a:rPr>
                <a:t>It</a:t>
              </a:r>
              <a:endParaRPr lang="en-US" sz="2400" kern="0" dirty="0">
                <a:solidFill>
                  <a:schemeClr val="bg1"/>
                </a:solidFill>
                <a:latin typeface="Calibri" charset="0"/>
                <a:ea typeface="Calibri" charset="0"/>
                <a:cs typeface="Calibri" charset="0"/>
              </a:endParaRPr>
            </a:p>
          </p:txBody>
        </p:sp>
      </p:grpSp>
      <p:sp>
        <p:nvSpPr>
          <p:cNvPr id="10" name="Text Placeholder 1"/>
          <p:cNvSpPr>
            <a:spLocks noGrp="1"/>
          </p:cNvSpPr>
          <p:nvPr>
            <p:ph type="body" sz="quarter" idx="13"/>
          </p:nvPr>
        </p:nvSpPr>
        <p:spPr>
          <a:xfrm>
            <a:off x="4741891" y="2510702"/>
            <a:ext cx="4151340" cy="3680036"/>
          </a:xfrm>
        </p:spPr>
        <p:txBody>
          <a:bodyPr anchor="t"/>
          <a:lstStyle/>
          <a:p>
            <a:pPr marL="182563" indent="-182563">
              <a:buClr>
                <a:srgbClr val="0066CC"/>
              </a:buClr>
              <a:buFont typeface="Wingdings" charset="2"/>
              <a:buChar char="§"/>
            </a:pPr>
            <a:r>
              <a:rPr lang="en-US" b="1" dirty="0" smtClean="0"/>
              <a:t>Small group activity </a:t>
            </a:r>
            <a:r>
              <a:rPr lang="en-US" dirty="0" smtClean="0"/>
              <a:t>where parents work together to determine what they would include on the report card of their dreams</a:t>
            </a:r>
          </a:p>
          <a:p>
            <a:pPr marL="182563" indent="-182563">
              <a:buClr>
                <a:srgbClr val="0066CC"/>
              </a:buClr>
              <a:buFont typeface="Wingdings" charset="2"/>
              <a:buChar char="§"/>
            </a:pPr>
            <a:r>
              <a:rPr lang="en-US" dirty="0" smtClean="0"/>
              <a:t>Designed to be </a:t>
            </a:r>
            <a:r>
              <a:rPr lang="en-US" b="1" dirty="0" smtClean="0"/>
              <a:t>open-ended</a:t>
            </a:r>
            <a:r>
              <a:rPr lang="en-US" dirty="0" smtClean="0"/>
              <a:t> and solicit ideas we haven’t thought about</a:t>
            </a:r>
            <a:endParaRPr lang="en-US" dirty="0"/>
          </a:p>
        </p:txBody>
      </p:sp>
      <p:sp>
        <p:nvSpPr>
          <p:cNvPr id="12" name="Text Placeholder 1"/>
          <p:cNvSpPr txBox="1">
            <a:spLocks/>
          </p:cNvSpPr>
          <p:nvPr/>
        </p:nvSpPr>
        <p:spPr>
          <a:xfrm>
            <a:off x="193830" y="2510702"/>
            <a:ext cx="4285518" cy="3680036"/>
          </a:xfrm>
          <a:prstGeom prst="rect">
            <a:avLst/>
          </a:prstGeom>
        </p:spPr>
        <p:txBody>
          <a:bodyPr anchor="t"/>
          <a:lstStyle>
            <a:lvl1pPr marL="342900" indent="-3429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82563" indent="-182563">
              <a:buClr>
                <a:srgbClr val="0066CC"/>
              </a:buClr>
              <a:buFont typeface="Wingdings" charset="2"/>
              <a:buChar char="§"/>
            </a:pPr>
            <a:r>
              <a:rPr lang="en-US" b="1" dirty="0" smtClean="0"/>
              <a:t>Group activity that gets parents moving around the room </a:t>
            </a:r>
            <a:r>
              <a:rPr lang="en-US" dirty="0" smtClean="0"/>
              <a:t>where they mark the 3 most important and 3 least important data points to them from the required list</a:t>
            </a:r>
          </a:p>
          <a:p>
            <a:pPr marL="182563" indent="-182563">
              <a:buClr>
                <a:srgbClr val="0066CC"/>
              </a:buClr>
              <a:buFont typeface="Wingdings" charset="2"/>
              <a:buChar char="§"/>
            </a:pPr>
            <a:r>
              <a:rPr lang="en-US" dirty="0"/>
              <a:t>Designed </a:t>
            </a:r>
            <a:r>
              <a:rPr lang="en-US" dirty="0" smtClean="0"/>
              <a:t>to help us </a:t>
            </a:r>
            <a:r>
              <a:rPr lang="en-US" b="1" dirty="0" smtClean="0"/>
              <a:t>determine </a:t>
            </a:r>
            <a:r>
              <a:rPr lang="en-US" b="1" dirty="0"/>
              <a:t>what’s most and least important to </a:t>
            </a:r>
            <a:r>
              <a:rPr lang="en-US" b="1" dirty="0" smtClean="0"/>
              <a:t>parents </a:t>
            </a:r>
            <a:endParaRPr lang="en-US" b="1" dirty="0"/>
          </a:p>
          <a:p>
            <a:pPr marL="182563" indent="-182563">
              <a:buClr>
                <a:srgbClr val="0065A0"/>
              </a:buClr>
              <a:buFont typeface="Wingdings" charset="2"/>
              <a:buChar char="§"/>
            </a:pPr>
            <a:endParaRPr lang="en-US" dirty="0"/>
          </a:p>
        </p:txBody>
      </p:sp>
    </p:spTree>
    <p:extLst>
      <p:ext uri="{BB962C8B-B14F-4D97-AF65-F5344CB8AC3E}">
        <p14:creationId xmlns:p14="http://schemas.microsoft.com/office/powerpoint/2010/main" val="2963648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A76D"/>
        </a:solidFill>
        <a:effectLst/>
      </p:bgPr>
    </p:bg>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651750" y="2898408"/>
            <a:ext cx="5362389" cy="645807"/>
          </a:xfrm>
        </p:spPr>
        <p:txBody>
          <a:bodyPr/>
          <a:lstStyle/>
          <a:p>
            <a:r>
              <a:rPr lang="en-US" dirty="0"/>
              <a:t>Activity: Top Three – Bottom Three </a:t>
            </a:r>
          </a:p>
        </p:txBody>
      </p:sp>
    </p:spTree>
    <p:extLst>
      <p:ext uri="{BB962C8B-B14F-4D97-AF65-F5344CB8AC3E}">
        <p14:creationId xmlns:p14="http://schemas.microsoft.com/office/powerpoint/2010/main" val="14023954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00337" y="113245"/>
            <a:ext cx="7911428" cy="646331"/>
          </a:xfrm>
        </p:spPr>
        <p:txBody>
          <a:bodyPr wrap="square" anchor="ctr" anchorCtr="0">
            <a:noAutofit/>
          </a:bodyPr>
          <a:lstStyle/>
          <a:p>
            <a:r>
              <a:rPr lang="en-US" sz="3200" dirty="0" smtClean="0"/>
              <a:t>Instructions</a:t>
            </a:r>
            <a:endParaRPr lang="en-US" sz="3200" dirty="0"/>
          </a:p>
        </p:txBody>
      </p:sp>
      <p:graphicFrame>
        <p:nvGraphicFramePr>
          <p:cNvPr id="15" name="Group 3"/>
          <p:cNvGraphicFramePr>
            <a:graphicFrameLocks noGrp="1"/>
          </p:cNvGraphicFramePr>
          <p:nvPr>
            <p:extLst>
              <p:ext uri="{D42A27DB-BD31-4B8C-83A1-F6EECF244321}">
                <p14:modId xmlns:p14="http://schemas.microsoft.com/office/powerpoint/2010/main" val="771457648"/>
              </p:ext>
            </p:extLst>
          </p:nvPr>
        </p:nvGraphicFramePr>
        <p:xfrm>
          <a:off x="988922" y="1801943"/>
          <a:ext cx="7322992" cy="3596640"/>
        </p:xfrm>
        <a:graphic>
          <a:graphicData uri="http://schemas.openxmlformats.org/drawingml/2006/table">
            <a:tbl>
              <a:tblPr/>
              <a:tblGrid>
                <a:gridCol w="708606"/>
                <a:gridCol w="6614386"/>
              </a:tblGrid>
              <a:tr h="1319576">
                <a:tc>
                  <a:txBody>
                    <a:bodyPr/>
                    <a:lstStyle/>
                    <a:p>
                      <a:pPr marL="0" marR="0" lvl="0" indent="0" algn="ctr" defTabSz="914400" rtl="0" eaLnBrk="1" fontAlgn="base" latinLnBrk="0" hangingPunct="1">
                        <a:lnSpc>
                          <a:spcPct val="100000"/>
                        </a:lnSpc>
                        <a:spcBef>
                          <a:spcPct val="100000"/>
                        </a:spcBef>
                        <a:spcAft>
                          <a:spcPct val="0"/>
                        </a:spcAft>
                        <a:buClrTx/>
                        <a:buSzTx/>
                        <a:buFontTx/>
                        <a:buNone/>
                        <a:tabLst/>
                      </a:pPr>
                      <a:r>
                        <a:rPr kumimoji="0" lang="en-GB" sz="5400" b="1" i="0" u="none" strike="noStrike" cap="none" normalizeH="0" baseline="0" dirty="0" smtClean="0">
                          <a:ln>
                            <a:noFill/>
                          </a:ln>
                          <a:solidFill>
                            <a:srgbClr val="0066CC"/>
                          </a:solidFill>
                          <a:effectLst/>
                          <a:latin typeface="Calibri" charset="0"/>
                          <a:ea typeface="Calibri" charset="0"/>
                          <a:cs typeface="Calibri" charset="0"/>
                        </a:rPr>
                        <a:t>1</a:t>
                      </a:r>
                    </a:p>
                  </a:txBody>
                  <a:tcPr anchor="ctr" horzOverflow="overflow">
                    <a:lnL>
                      <a:noFill/>
                    </a:lnL>
                    <a:lnR cap="flat">
                      <a:noFill/>
                    </a:lnR>
                    <a:lnT cap="flat">
                      <a:noFill/>
                    </a:lnT>
                    <a:lnB w="12700" cap="flat" cmpd="sng" algn="ctr">
                      <a:solidFill>
                        <a:prstClr val="white">
                          <a:lumMod val="75000"/>
                        </a:prstClr>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auto" latinLnBrk="0" hangingPunct="1">
                        <a:lnSpc>
                          <a:spcPct val="100000"/>
                        </a:lnSpc>
                        <a:spcBef>
                          <a:spcPct val="20000"/>
                        </a:spcBef>
                        <a:spcAft>
                          <a:spcPts val="0"/>
                        </a:spcAft>
                        <a:buClr>
                          <a:srgbClr val="E7982E"/>
                        </a:buClr>
                        <a:buSzPct val="100000"/>
                        <a:buFont typeface="Arial" charset="0"/>
                        <a:buNone/>
                        <a:tabLst/>
                        <a:defRPr/>
                      </a:pPr>
                      <a:r>
                        <a:rPr lang="en-US" sz="3200" b="0" kern="1200" dirty="0" smtClean="0">
                          <a:solidFill>
                            <a:schemeClr val="tx1"/>
                          </a:solidFill>
                          <a:effectLst/>
                          <a:latin typeface="+mn-lt"/>
                          <a:ea typeface="+mn-ea"/>
                          <a:cs typeface="+mn-cs"/>
                        </a:rPr>
                        <a:t>Take</a:t>
                      </a:r>
                      <a:r>
                        <a:rPr lang="en-US" sz="3200" b="0" kern="1200" baseline="0" dirty="0" smtClean="0">
                          <a:solidFill>
                            <a:schemeClr val="tx1"/>
                          </a:solidFill>
                          <a:effectLst/>
                          <a:latin typeface="+mn-lt"/>
                          <a:ea typeface="+mn-ea"/>
                          <a:cs typeface="+mn-cs"/>
                        </a:rPr>
                        <a:t> a walk around the room and read </a:t>
                      </a:r>
                      <a:r>
                        <a:rPr lang="en-US" sz="3200" b="0" kern="1200" dirty="0" smtClean="0">
                          <a:solidFill>
                            <a:schemeClr val="tx1"/>
                          </a:solidFill>
                          <a:effectLst/>
                          <a:latin typeface="+mn-lt"/>
                          <a:ea typeface="+mn-ea"/>
                          <a:cs typeface="+mn-cs"/>
                        </a:rPr>
                        <a:t>the required metrics posted on the wall</a:t>
                      </a:r>
                      <a:endParaRPr lang="en-US" sz="3200" b="0" dirty="0" smtClean="0">
                        <a:latin typeface="Calibri" charset="0"/>
                        <a:ea typeface="Calibri" charset="0"/>
                        <a:cs typeface="Calibri" charset="0"/>
                      </a:endParaRPr>
                    </a:p>
                  </a:txBody>
                  <a:tcPr anchor="ctr" horzOverflow="overflow">
                    <a:lnL>
                      <a:noFill/>
                    </a:lnL>
                    <a:lnR cap="flat">
                      <a:noFill/>
                    </a:lnR>
                    <a:lnT cap="flat">
                      <a:noFill/>
                    </a:lnT>
                    <a:lnB w="12700" cap="flat" cmpd="sng" algn="ctr">
                      <a:solidFill>
                        <a:prstClr val="white">
                          <a:lumMod val="75000"/>
                        </a:prstClr>
                      </a:solidFill>
                      <a:prstDash val="solid"/>
                      <a:round/>
                      <a:headEnd type="none" w="med" len="med"/>
                      <a:tailEnd type="none" w="med" len="med"/>
                    </a:lnB>
                    <a:lnTlToBr>
                      <a:noFill/>
                    </a:lnTlToBr>
                    <a:lnBlToTr>
                      <a:noFill/>
                    </a:lnBlToTr>
                    <a:noFill/>
                  </a:tcPr>
                </a:tc>
              </a:tr>
              <a:tr h="1176749">
                <a:tc>
                  <a:txBody>
                    <a:bodyPr/>
                    <a:lstStyle/>
                    <a:p>
                      <a:pPr marL="0" marR="0" lvl="0" indent="0" algn="ctr" defTabSz="914400" rtl="0" eaLnBrk="1" fontAlgn="base" latinLnBrk="0" hangingPunct="1">
                        <a:lnSpc>
                          <a:spcPct val="100000"/>
                        </a:lnSpc>
                        <a:spcBef>
                          <a:spcPct val="100000"/>
                        </a:spcBef>
                        <a:spcAft>
                          <a:spcPct val="0"/>
                        </a:spcAft>
                        <a:buClrTx/>
                        <a:buSzTx/>
                        <a:buFontTx/>
                        <a:buNone/>
                        <a:tabLst/>
                      </a:pPr>
                      <a:r>
                        <a:rPr kumimoji="0" lang="en-GB" sz="5400" b="1" i="0" u="none" strike="noStrike" cap="none" normalizeH="0" baseline="0" dirty="0" smtClean="0">
                          <a:ln>
                            <a:noFill/>
                          </a:ln>
                          <a:solidFill>
                            <a:srgbClr val="0066CC"/>
                          </a:solidFill>
                          <a:effectLst/>
                          <a:latin typeface="Calibri" charset="0"/>
                          <a:ea typeface="Calibri" charset="0"/>
                          <a:cs typeface="Calibri" charset="0"/>
                        </a:rPr>
                        <a:t>2</a:t>
                      </a:r>
                    </a:p>
                  </a:txBody>
                  <a:tcPr anchor="ctr" horzOverflow="overflow">
                    <a:lnL>
                      <a:noFill/>
                    </a:lnL>
                    <a:lnR cap="flat">
                      <a:noFill/>
                    </a:lnR>
                    <a:lnT w="12700" cap="flat" cmpd="sng" algn="ctr">
                      <a:solidFill>
                        <a:prstClr val="white">
                          <a:lumMod val="75000"/>
                        </a:prstClr>
                      </a:solidFill>
                      <a:prstDash val="solid"/>
                      <a:round/>
                      <a:headEnd type="none" w="med" len="med"/>
                      <a:tailEnd type="none" w="med" len="med"/>
                    </a:lnT>
                    <a:lnB w="12700" cap="flat" cmpd="sng" algn="ctr">
                      <a:solidFill>
                        <a:prstClr val="white">
                          <a:lumMod val="75000"/>
                        </a:prstClr>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auto" latinLnBrk="0" hangingPunct="1">
                        <a:lnSpc>
                          <a:spcPct val="100000"/>
                        </a:lnSpc>
                        <a:spcBef>
                          <a:spcPct val="20000"/>
                        </a:spcBef>
                        <a:spcAft>
                          <a:spcPts val="0"/>
                        </a:spcAft>
                        <a:buClr>
                          <a:srgbClr val="E7982E"/>
                        </a:buClr>
                        <a:buSzPct val="100000"/>
                        <a:buFont typeface="Wingdings" charset="2"/>
                        <a:buNone/>
                        <a:tabLst/>
                        <a:defRPr/>
                      </a:pPr>
                      <a:r>
                        <a:rPr lang="en-US" sz="3200" b="0" dirty="0" smtClean="0">
                          <a:solidFill>
                            <a:schemeClr val="tx1"/>
                          </a:solidFill>
                          <a:latin typeface="Calibri" charset="0"/>
                          <a:ea typeface="Calibri" charset="0"/>
                          <a:cs typeface="Calibri" charset="0"/>
                        </a:rPr>
                        <a:t>Place a “check” on the </a:t>
                      </a:r>
                      <a:r>
                        <a:rPr lang="en-US" sz="3200" b="1" dirty="0" smtClean="0">
                          <a:solidFill>
                            <a:schemeClr val="tx1"/>
                          </a:solidFill>
                          <a:latin typeface="Calibri" charset="0"/>
                          <a:ea typeface="Calibri" charset="0"/>
                          <a:cs typeface="Calibri" charset="0"/>
                        </a:rPr>
                        <a:t>three</a:t>
                      </a:r>
                      <a:r>
                        <a:rPr lang="en-US" sz="3200" b="0" dirty="0" smtClean="0">
                          <a:solidFill>
                            <a:schemeClr val="tx1"/>
                          </a:solidFill>
                          <a:latin typeface="Calibri" charset="0"/>
                          <a:ea typeface="Calibri" charset="0"/>
                          <a:cs typeface="Calibri" charset="0"/>
                        </a:rPr>
                        <a:t> that are the most important to you and a</a:t>
                      </a:r>
                      <a:r>
                        <a:rPr lang="en-US" sz="3200" b="0" baseline="0" dirty="0" smtClean="0">
                          <a:solidFill>
                            <a:schemeClr val="tx1"/>
                          </a:solidFill>
                          <a:latin typeface="Calibri" charset="0"/>
                          <a:ea typeface="Calibri" charset="0"/>
                          <a:cs typeface="Calibri" charset="0"/>
                        </a:rPr>
                        <a:t> “minus” on the </a:t>
                      </a:r>
                      <a:r>
                        <a:rPr lang="en-US" sz="3200" b="1" baseline="0" dirty="0" smtClean="0">
                          <a:solidFill>
                            <a:schemeClr val="tx1"/>
                          </a:solidFill>
                          <a:latin typeface="Calibri" charset="0"/>
                          <a:ea typeface="Calibri" charset="0"/>
                          <a:cs typeface="Calibri" charset="0"/>
                        </a:rPr>
                        <a:t>three</a:t>
                      </a:r>
                      <a:r>
                        <a:rPr lang="en-US" sz="3200" b="0" baseline="0" dirty="0" smtClean="0">
                          <a:solidFill>
                            <a:schemeClr val="tx1"/>
                          </a:solidFill>
                          <a:latin typeface="Calibri" charset="0"/>
                          <a:ea typeface="Calibri" charset="0"/>
                          <a:cs typeface="Calibri" charset="0"/>
                        </a:rPr>
                        <a:t> that are the least important to you</a:t>
                      </a:r>
                      <a:endParaRPr lang="en-US" sz="3200" b="0" dirty="0" smtClean="0">
                        <a:solidFill>
                          <a:schemeClr val="tx1"/>
                        </a:solidFill>
                        <a:latin typeface="Calibri" charset="0"/>
                        <a:ea typeface="Calibri" charset="0"/>
                        <a:cs typeface="Calibri" charset="0"/>
                      </a:endParaRPr>
                    </a:p>
                  </a:txBody>
                  <a:tcPr anchor="ctr" horzOverflow="overflow">
                    <a:lnL>
                      <a:noFill/>
                    </a:lnL>
                    <a:lnR cap="flat">
                      <a:noFill/>
                    </a:lnR>
                    <a:lnT w="12700" cap="flat" cmpd="sng" algn="ctr">
                      <a:solidFill>
                        <a:prstClr val="white">
                          <a:lumMod val="75000"/>
                        </a:prstClr>
                      </a:solidFill>
                      <a:prstDash val="solid"/>
                      <a:round/>
                      <a:headEnd type="none" w="med" len="med"/>
                      <a:tailEnd type="none" w="med" len="med"/>
                    </a:lnT>
                    <a:lnB w="12700" cap="flat" cmpd="sng" algn="ctr">
                      <a:solidFill>
                        <a:prstClr val="white">
                          <a:lumMod val="75000"/>
                        </a:prstClr>
                      </a:solidFill>
                      <a:prstDash val="solid"/>
                      <a:round/>
                      <a:headEnd type="none" w="med" len="med"/>
                      <a:tailEnd type="none" w="med" len="med"/>
                    </a:lnB>
                    <a:lnTlToBr>
                      <a:noFill/>
                    </a:lnTlToBr>
                    <a:lnBlToTr>
                      <a:noFill/>
                    </a:lnBlToTr>
                    <a:noFill/>
                  </a:tcPr>
                </a:tc>
              </a:tr>
            </a:tbl>
          </a:graphicData>
        </a:graphic>
      </p:graphicFrame>
      <p:sp>
        <p:nvSpPr>
          <p:cNvPr id="2" name="Slide Number Placeholder 1"/>
          <p:cNvSpPr>
            <a:spLocks noGrp="1"/>
          </p:cNvSpPr>
          <p:nvPr>
            <p:ph type="sldNum" sz="quarter" idx="12"/>
          </p:nvPr>
        </p:nvSpPr>
        <p:spPr/>
        <p:txBody>
          <a:bodyPr/>
          <a:lstStyle/>
          <a:p>
            <a:fld id="{0DD42D0F-7CFE-4B6D-B924-C0BA2BE91302}" type="slidenum">
              <a:rPr lang="en-US" smtClean="0"/>
              <a:pPr/>
              <a:t>8</a:t>
            </a:fld>
            <a:endParaRPr lang="en-US" dirty="0"/>
          </a:p>
        </p:txBody>
      </p:sp>
    </p:spTree>
    <p:extLst>
      <p:ext uri="{BB962C8B-B14F-4D97-AF65-F5344CB8AC3E}">
        <p14:creationId xmlns:p14="http://schemas.microsoft.com/office/powerpoint/2010/main" val="14265628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A76D"/>
        </a:solidFill>
        <a:effectLst/>
      </p:bgPr>
    </p:bg>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651750" y="3121760"/>
            <a:ext cx="5362389" cy="645807"/>
          </a:xfrm>
        </p:spPr>
        <p:txBody>
          <a:bodyPr/>
          <a:lstStyle/>
          <a:p>
            <a:r>
              <a:rPr lang="en-US" dirty="0"/>
              <a:t>Activity: </a:t>
            </a:r>
            <a:r>
              <a:rPr lang="en-US" smtClean="0"/>
              <a:t>You Build It! </a:t>
            </a:r>
            <a:endParaRPr lang="en-US"/>
          </a:p>
        </p:txBody>
      </p:sp>
    </p:spTree>
    <p:extLst>
      <p:ext uri="{BB962C8B-B14F-4D97-AF65-F5344CB8AC3E}">
        <p14:creationId xmlns:p14="http://schemas.microsoft.com/office/powerpoint/2010/main" val="16732816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C90B9D3380C584195FB6C376704490E" ma:contentTypeVersion="6" ma:contentTypeDescription="Create a new document." ma:contentTypeScope="" ma:versionID="0021e5099aaa05bbc7536224368cff11">
  <xsd:schema xmlns:xsd="http://www.w3.org/2001/XMLSchema" xmlns:xs="http://www.w3.org/2001/XMLSchema" xmlns:p="http://schemas.microsoft.com/office/2006/metadata/properties" xmlns:ns2="b175468f-1d1a-4c06-8ad5-ba5636890b24" targetNamespace="http://schemas.microsoft.com/office/2006/metadata/properties" ma:root="true" ma:fieldsID="f0d8a0a1e75d891946e3d5e8529d0ba3" ns2:_="">
    <xsd:import namespace="b175468f-1d1a-4c06-8ad5-ba5636890b24"/>
    <xsd:element name="properties">
      <xsd:complexType>
        <xsd:sequence>
          <xsd:element name="documentManagement">
            <xsd:complexType>
              <xsd:all>
                <xsd:element ref="ns2:link"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175468f-1d1a-4c06-8ad5-ba5636890b24" elementFormDefault="qualified">
    <xsd:import namespace="http://schemas.microsoft.com/office/2006/documentManagement/types"/>
    <xsd:import namespace="http://schemas.microsoft.com/office/infopath/2007/PartnerControls"/>
    <xsd:element name="link" ma:index="8" nillable="true" ma:displayName="link" ma:format="Hyperlink" ma:internalName="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ink xmlns="b175468f-1d1a-4c06-8ad5-ba5636890b24">
      <Url xsi:nil="true"/>
      <Description xsi:nil="true"/>
    </link>
  </documentManagement>
</p:properties>
</file>

<file path=customXml/itemProps1.xml><?xml version="1.0" encoding="utf-8"?>
<ds:datastoreItem xmlns:ds="http://schemas.openxmlformats.org/officeDocument/2006/customXml" ds:itemID="{33C7646C-189A-41A6-A77E-6689DD68239A}">
  <ds:schemaRefs>
    <ds:schemaRef ds:uri="http://schemas.microsoft.com/sharepoint/v3/contenttype/forms"/>
  </ds:schemaRefs>
</ds:datastoreItem>
</file>

<file path=customXml/itemProps2.xml><?xml version="1.0" encoding="utf-8"?>
<ds:datastoreItem xmlns:ds="http://schemas.openxmlformats.org/officeDocument/2006/customXml" ds:itemID="{4BC1E39E-CB92-4ADA-9F29-A9E9C4B0580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175468f-1d1a-4c06-8ad5-ba5636890b2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BA7744E-1AF3-479B-A63D-890D4F2CB689}">
  <ds:schemaRefs>
    <ds:schemaRef ds:uri="http://schemas.microsoft.com/office/2006/documentManagement/types"/>
    <ds:schemaRef ds:uri="http://purl.org/dc/terms/"/>
    <ds:schemaRef ds:uri="http://schemas.openxmlformats.org/package/2006/metadata/core-properties"/>
    <ds:schemaRef ds:uri="http://purl.org/dc/elements/1.1/"/>
    <ds:schemaRef ds:uri="http://schemas.microsoft.com/office/infopath/2007/PartnerControls"/>
    <ds:schemaRef ds:uri="b175468f-1d1a-4c06-8ad5-ba5636890b24"/>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13889</TotalTime>
  <Words>351</Words>
  <Application>Microsoft Macintosh PowerPoint</Application>
  <PresentationFormat>On-screen Show (4:3)</PresentationFormat>
  <Paragraphs>63</Paragraphs>
  <Slides>13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Calibri</vt:lpstr>
      <vt:lpstr>Calibri Regular</vt:lpstr>
      <vt:lpstr>Wingdings</vt:lpstr>
      <vt:lpstr>Arial</vt:lpstr>
      <vt:lpstr>Office Theme</vt:lpstr>
      <vt:lpstr>PowerPoint Presentation</vt:lpstr>
      <vt:lpstr>Agenda</vt:lpstr>
      <vt:lpstr>PowerPoint Presentation</vt:lpstr>
      <vt:lpstr>PowerPoint Presentation</vt:lpstr>
      <vt:lpstr>Why We’re Here</vt:lpstr>
      <vt:lpstr>Activity Description</vt:lpstr>
      <vt:lpstr>PowerPoint Presentation</vt:lpstr>
      <vt:lpstr>Instructions</vt:lpstr>
      <vt:lpstr>PowerPoint Presentation</vt:lpstr>
      <vt:lpstr>Instructions</vt:lpstr>
      <vt:lpstr>PowerPoint Presentation</vt:lpstr>
      <vt:lpstr>Discussion</vt:lpstr>
      <vt:lpstr>Conducted in  collaboration with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KAIXER</dc:creator>
  <cp:lastModifiedBy>Patience Peabody</cp:lastModifiedBy>
  <cp:revision>591</cp:revision>
  <cp:lastPrinted>2017-10-05T16:54:47Z</cp:lastPrinted>
  <dcterms:created xsi:type="dcterms:W3CDTF">2011-07-07T13:42:36Z</dcterms:created>
  <dcterms:modified xsi:type="dcterms:W3CDTF">2017-10-13T13:44:14Z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0x0101003C90B9D3380C584195FB6C376704490E</vt:lpwstr>
  </property>
</Properties>
</file>