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86" r:id="rId5"/>
    <p:sldId id="259" r:id="rId6"/>
    <p:sldId id="304" r:id="rId7"/>
    <p:sldId id="322" r:id="rId8"/>
    <p:sldId id="310" r:id="rId9"/>
    <p:sldId id="315" r:id="rId10"/>
    <p:sldId id="316" r:id="rId11"/>
    <p:sldId id="329" r:id="rId12"/>
    <p:sldId id="330" r:id="rId13"/>
    <p:sldId id="311" r:id="rId14"/>
    <p:sldId id="331" r:id="rId15"/>
    <p:sldId id="332" r:id="rId16"/>
    <p:sldId id="333" r:id="rId17"/>
    <p:sldId id="32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eis, Jessie (OSSE)" initials="HJ(" lastIdx="2" clrIdx="0">
    <p:extLst>
      <p:ext uri="{19B8F6BF-5375-455C-9EA6-DF929625EA0E}">
        <p15:presenceInfo xmlns:p15="http://schemas.microsoft.com/office/powerpoint/2012/main" userId="S-1-5-21-1713817121-306583656-3812618881-166325" providerId="AD"/>
      </p:ext>
    </p:extLst>
  </p:cmAuthor>
  <p:cmAuthor id="2" name="Woodward-Magrane, Chloe (OSSE)" initials="WC(" lastIdx="4" clrIdx="1">
    <p:extLst>
      <p:ext uri="{19B8F6BF-5375-455C-9EA6-DF929625EA0E}">
        <p15:presenceInfo xmlns:p15="http://schemas.microsoft.com/office/powerpoint/2012/main" userId="S-1-5-21-1713817121-306583656-3812618881-126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1F497D"/>
    <a:srgbClr val="0065A0"/>
    <a:srgbClr val="7F7F7F"/>
    <a:srgbClr val="C4C6C8"/>
    <a:srgbClr val="D11242"/>
    <a:srgbClr val="CB3F20"/>
    <a:srgbClr val="5A1C0E"/>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51" autoAdjust="0"/>
    <p:restoredTop sz="94095" autoAdjust="0"/>
  </p:normalViewPr>
  <p:slideViewPr>
    <p:cSldViewPr>
      <p:cViewPr varScale="1">
        <p:scale>
          <a:sx n="70" d="100"/>
          <a:sy n="70" d="100"/>
        </p:scale>
        <p:origin x="1488"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121" d="100"/>
          <a:sy n="121" d="100"/>
        </p:scale>
        <p:origin x="3000" y="168"/>
      </p:cViewPr>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38E7371-E20F-A146-BD0E-42AE3E5ECC65}" type="slidenum">
              <a:rPr lang="en-US" smtClean="0"/>
              <a:t>‹#›</a:t>
            </a:fld>
            <a:endParaRPr lang="en-US" dirty="0"/>
          </a:p>
        </p:txBody>
      </p:sp>
    </p:spTree>
    <p:extLst>
      <p:ext uri="{BB962C8B-B14F-4D97-AF65-F5344CB8AC3E}">
        <p14:creationId xmlns:p14="http://schemas.microsoft.com/office/powerpoint/2010/main" val="1338368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CF2FF1-7856-4BB8-B07A-31F9DFAD8E82}" type="datetimeFigureOut">
              <a:rPr lang="en-US" smtClean="0"/>
              <a:t>11/20/2018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D234C2-E9C8-4320-B461-B0A35CEF0328}" type="slidenum">
              <a:rPr lang="en-US" smtClean="0"/>
              <a:t>‹#›</a:t>
            </a:fld>
            <a:endParaRPr lang="en-US" dirty="0"/>
          </a:p>
        </p:txBody>
      </p:sp>
    </p:spTree>
    <p:extLst>
      <p:ext uri="{BB962C8B-B14F-4D97-AF65-F5344CB8AC3E}">
        <p14:creationId xmlns:p14="http://schemas.microsoft.com/office/powerpoint/2010/main" val="96638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D6D234C2-E9C8-4320-B461-B0A35CEF0328}" type="slidenum">
              <a:rPr lang="en-US" smtClean="0"/>
              <a:t>1</a:t>
            </a:fld>
            <a:endParaRPr lang="en-US" dirty="0"/>
          </a:p>
        </p:txBody>
      </p:sp>
    </p:spTree>
    <p:extLst>
      <p:ext uri="{BB962C8B-B14F-4D97-AF65-F5344CB8AC3E}">
        <p14:creationId xmlns:p14="http://schemas.microsoft.com/office/powerpoint/2010/main" val="2038968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D234C2-E9C8-4320-B461-B0A35CEF0328}" type="slidenum">
              <a:rPr lang="en-US" smtClean="0"/>
              <a:t>12</a:t>
            </a:fld>
            <a:endParaRPr lang="en-US" dirty="0"/>
          </a:p>
        </p:txBody>
      </p:sp>
    </p:spTree>
    <p:extLst>
      <p:ext uri="{BB962C8B-B14F-4D97-AF65-F5344CB8AC3E}">
        <p14:creationId xmlns:p14="http://schemas.microsoft.com/office/powerpoint/2010/main" val="134931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D234C2-E9C8-4320-B461-B0A35CEF0328}" type="slidenum">
              <a:rPr lang="en-US" smtClean="0"/>
              <a:t>13</a:t>
            </a:fld>
            <a:endParaRPr lang="en-US" dirty="0"/>
          </a:p>
        </p:txBody>
      </p:sp>
    </p:spTree>
    <p:extLst>
      <p:ext uri="{BB962C8B-B14F-4D97-AF65-F5344CB8AC3E}">
        <p14:creationId xmlns:p14="http://schemas.microsoft.com/office/powerpoint/2010/main" val="1185439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D234C2-E9C8-4320-B461-B0A35CEF0328}" type="slidenum">
              <a:rPr lang="en-US" smtClean="0"/>
              <a:t>14</a:t>
            </a:fld>
            <a:endParaRPr lang="en-US" dirty="0"/>
          </a:p>
        </p:txBody>
      </p:sp>
    </p:spTree>
    <p:extLst>
      <p:ext uri="{BB962C8B-B14F-4D97-AF65-F5344CB8AC3E}">
        <p14:creationId xmlns:p14="http://schemas.microsoft.com/office/powerpoint/2010/main" val="1861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Today/this</a:t>
            </a:r>
            <a:r>
              <a:rPr lang="en-US" baseline="0" dirty="0"/>
              <a:t> evening, we are going to share information with you about the new DC School Report Card, an interactive website that provides accessible information about ALL public schools in the District of Columbia, both DCPS and charter. </a:t>
            </a:r>
          </a:p>
          <a:p>
            <a:pPr marL="171450" indent="-171450">
              <a:buFontTx/>
              <a:buChar char="-"/>
            </a:pPr>
            <a:r>
              <a:rPr lang="en-US" baseline="0" dirty="0"/>
              <a:t>We will also talk about some uses for the new website tool, and hear your questions. </a:t>
            </a:r>
          </a:p>
          <a:p>
            <a:pPr marL="171450" indent="-171450">
              <a:buFontTx/>
              <a:buChar char="-"/>
            </a:pPr>
            <a:r>
              <a:rPr lang="en-US" baseline="0" dirty="0"/>
              <a:t>The DC School Report Card </a:t>
            </a:r>
            <a:r>
              <a:rPr lang="en-US" baseline="0" dirty="0" smtClean="0"/>
              <a:t>was released for the first time in December </a:t>
            </a:r>
            <a:endParaRPr lang="en-US" dirty="0"/>
          </a:p>
        </p:txBody>
      </p:sp>
      <p:sp>
        <p:nvSpPr>
          <p:cNvPr id="4" name="Slide Number Placeholder 3"/>
          <p:cNvSpPr>
            <a:spLocks noGrp="1"/>
          </p:cNvSpPr>
          <p:nvPr>
            <p:ph type="sldNum" sz="quarter" idx="10"/>
          </p:nvPr>
        </p:nvSpPr>
        <p:spPr/>
        <p:txBody>
          <a:bodyPr/>
          <a:lstStyle/>
          <a:p>
            <a:fld id="{D6D234C2-E9C8-4320-B461-B0A35CEF0328}" type="slidenum">
              <a:rPr lang="en-US" smtClean="0"/>
              <a:t>2</a:t>
            </a:fld>
            <a:endParaRPr lang="en-US" dirty="0"/>
          </a:p>
        </p:txBody>
      </p:sp>
    </p:spTree>
    <p:extLst>
      <p:ext uri="{BB962C8B-B14F-4D97-AF65-F5344CB8AC3E}">
        <p14:creationId xmlns:p14="http://schemas.microsoft.com/office/powerpoint/2010/main" val="29997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While</a:t>
            </a:r>
            <a:r>
              <a:rPr lang="en-US" baseline="0" dirty="0"/>
              <a:t> we are here talking about “report cards,” this isn’t the same report card that you receive at home from your child’s school. This is a report card for the school itself.</a:t>
            </a:r>
          </a:p>
          <a:p>
            <a:pPr marL="171450" indent="-171450">
              <a:buFontTx/>
              <a:buChar char="-"/>
            </a:pPr>
            <a:r>
              <a:rPr lang="en-US" baseline="0" dirty="0"/>
              <a:t>In 2015, then-President Obama signed a new federal education law called the Every Student Succeeds Act, or ESSA. This law replaced what was previously known as No Child Left Behind.</a:t>
            </a:r>
          </a:p>
          <a:p>
            <a:pPr marL="171450" indent="-171450">
              <a:buFontTx/>
              <a:buChar char="-"/>
            </a:pPr>
            <a:r>
              <a:rPr lang="en-US" baseline="0" dirty="0"/>
              <a:t>One of the major changes of ESSA was that it offers more flexibility to states to come up with an education plan that fit their unique context, which is especially important in a place like DC. While there are still many things we are required to do by the US </a:t>
            </a:r>
            <a:r>
              <a:rPr lang="en-US" baseline="0" dirty="0" err="1"/>
              <a:t>Dept</a:t>
            </a:r>
            <a:r>
              <a:rPr lang="en-US" baseline="0" dirty="0"/>
              <a:t> of Education, we were able to make other decisions based on community feedback and the particulars of our system here. </a:t>
            </a:r>
          </a:p>
          <a:p>
            <a:pPr marL="171450" indent="-171450">
              <a:buFontTx/>
              <a:buChar char="-"/>
            </a:pPr>
            <a:r>
              <a:rPr lang="en-US" baseline="0" dirty="0"/>
              <a:t>It also requires all states to create parent-friendly “report cards” and to release them publicly by December 2018.</a:t>
            </a:r>
          </a:p>
          <a:p>
            <a:pPr marL="171450" indent="-171450">
              <a:buFontTx/>
              <a:buChar char="-"/>
            </a:pPr>
            <a:r>
              <a:rPr lang="en-US" baseline="0" dirty="0"/>
              <a:t>Here you can see a picture of one of the pages of our report card, which is still in development. In addition to the school-level report cards, we will also have LEA-level and state-level report cards. </a:t>
            </a:r>
          </a:p>
          <a:p>
            <a:pPr marL="171450" indent="-171450">
              <a:buFontTx/>
              <a:buChar char="-"/>
            </a:pPr>
            <a:r>
              <a:rPr lang="en-US" baseline="0" dirty="0"/>
              <a:t>We will get a more in depth sneak preview in just a few moments. </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D6D234C2-E9C8-4320-B461-B0A35CEF0328}" type="slidenum">
              <a:rPr lang="en-US" smtClean="0"/>
              <a:t>3</a:t>
            </a:fld>
            <a:endParaRPr lang="en-US"/>
          </a:p>
        </p:txBody>
      </p:sp>
    </p:spTree>
    <p:extLst>
      <p:ext uri="{BB962C8B-B14F-4D97-AF65-F5344CB8AC3E}">
        <p14:creationId xmlns:p14="http://schemas.microsoft.com/office/powerpoint/2010/main" val="413434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DC School Report Card will provide a wealth of information that</a:t>
            </a:r>
            <a:r>
              <a:rPr lang="en-US" baseline="0" dirty="0"/>
              <a:t> will help parents/families answer some of the most important questions about their child’s school, including location and transportation options, school programs, teacher experience, and how the school is preparing students for the next level of learning. </a:t>
            </a:r>
            <a:endParaRPr lang="en-US" dirty="0"/>
          </a:p>
        </p:txBody>
      </p:sp>
      <p:sp>
        <p:nvSpPr>
          <p:cNvPr id="4" name="Slide Number Placeholder 3"/>
          <p:cNvSpPr>
            <a:spLocks noGrp="1"/>
          </p:cNvSpPr>
          <p:nvPr>
            <p:ph type="sldNum" sz="quarter" idx="10"/>
          </p:nvPr>
        </p:nvSpPr>
        <p:spPr/>
        <p:txBody>
          <a:bodyPr/>
          <a:lstStyle/>
          <a:p>
            <a:fld id="{D6D234C2-E9C8-4320-B461-B0A35CEF0328}" type="slidenum">
              <a:rPr lang="en-US" smtClean="0"/>
              <a:t>4</a:t>
            </a:fld>
            <a:endParaRPr lang="en-US" dirty="0"/>
          </a:p>
        </p:txBody>
      </p:sp>
    </p:spTree>
    <p:extLst>
      <p:ext uri="{BB962C8B-B14F-4D97-AF65-F5344CB8AC3E}">
        <p14:creationId xmlns:p14="http://schemas.microsoft.com/office/powerpoint/2010/main" val="350357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Helpful and important data that OSSE published in the </a:t>
            </a:r>
            <a:r>
              <a:rPr lang="en-US" sz="1200" b="1" dirty="0">
                <a:solidFill>
                  <a:schemeClr val="tx1"/>
                </a:solidFill>
              </a:rPr>
              <a:t>past was not easily accessible </a:t>
            </a:r>
            <a:r>
              <a:rPr lang="en-US" sz="1200" dirty="0">
                <a:solidFill>
                  <a:schemeClr val="tx1"/>
                </a:solidFill>
              </a:rPr>
              <a:t>or organized in a manner readily shared with or designed </a:t>
            </a:r>
            <a:r>
              <a:rPr lang="en-US" sz="1200" b="1" dirty="0">
                <a:solidFill>
                  <a:schemeClr val="tx1"/>
                </a:solidFill>
              </a:rPr>
              <a:t>for parents and non education content experts.</a:t>
            </a:r>
            <a:r>
              <a:rPr lang="en-US" sz="1200" dirty="0">
                <a:solidFill>
                  <a:schemeClr val="tx1"/>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Mention the Report Card At-A-Glance handout</a:t>
            </a:r>
            <a:r>
              <a:rPr lang="en-US" sz="1200" baseline="0" dirty="0">
                <a:solidFill>
                  <a:schemeClr val="tx1"/>
                </a:solidFill>
              </a:rPr>
              <a:t> for more details</a:t>
            </a: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A800B38B-814D-4F88-8FF1-97C40A1C0886}" type="slidenum">
              <a:rPr lang="en-US" smtClean="0"/>
              <a:t>6</a:t>
            </a:fld>
            <a:endParaRPr lang="en-US"/>
          </a:p>
        </p:txBody>
      </p:sp>
    </p:spTree>
    <p:extLst>
      <p:ext uri="{BB962C8B-B14F-4D97-AF65-F5344CB8AC3E}">
        <p14:creationId xmlns:p14="http://schemas.microsoft.com/office/powerpoint/2010/main" val="3828477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The new DC school report card includes </a:t>
            </a:r>
            <a:r>
              <a:rPr lang="en-US" sz="1200" b="1" dirty="0">
                <a:solidFill>
                  <a:schemeClr val="tx1"/>
                </a:solidFill>
              </a:rPr>
              <a:t>over 150 data elements </a:t>
            </a:r>
            <a:r>
              <a:rPr lang="en-US" sz="1200" dirty="0">
                <a:solidFill>
                  <a:schemeClr val="tx1"/>
                </a:solidFill>
              </a:rPr>
              <a:t>including the STAR rating AND many other important and </a:t>
            </a:r>
            <a:r>
              <a:rPr lang="en-US" sz="1200" b="1" dirty="0">
                <a:solidFill>
                  <a:schemeClr val="tx1"/>
                </a:solidFill>
              </a:rPr>
              <a:t>frequently requested information </a:t>
            </a:r>
            <a:r>
              <a:rPr lang="en-US" sz="1200" dirty="0">
                <a:solidFill>
                  <a:schemeClr val="tx1"/>
                </a:solidFill>
              </a:rPr>
              <a:t>about schools from parents and the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Here, you can see the listing of school</a:t>
            </a:r>
            <a:r>
              <a:rPr lang="en-US" sz="1200" baseline="0" dirty="0">
                <a:solidFill>
                  <a:schemeClr val="tx1"/>
                </a:solidFill>
              </a:rPr>
              <a:t> program information and extracurricular activities at the example school</a:t>
            </a: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A800B38B-814D-4F88-8FF1-97C40A1C0886}" type="slidenum">
              <a:rPr lang="en-US" smtClean="0"/>
              <a:t>7</a:t>
            </a:fld>
            <a:endParaRPr lang="en-US"/>
          </a:p>
        </p:txBody>
      </p:sp>
    </p:spTree>
    <p:extLst>
      <p:ext uri="{BB962C8B-B14F-4D97-AF65-F5344CB8AC3E}">
        <p14:creationId xmlns:p14="http://schemas.microsoft.com/office/powerpoint/2010/main" val="83346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This is an overview of two of the introductory pages of the Academic Performance Summary and School Environment sections. </a:t>
            </a:r>
          </a:p>
          <a:p>
            <a:pPr marL="171450" indent="-171450">
              <a:buFontTx/>
              <a:buChar char="-"/>
            </a:pPr>
            <a:r>
              <a:rPr lang="en-US" baseline="0" dirty="0"/>
              <a:t>From these pages, you can click on any of these boxes to get more details about that section</a:t>
            </a:r>
            <a:endParaRPr lang="en-US" dirty="0"/>
          </a:p>
        </p:txBody>
      </p:sp>
      <p:sp>
        <p:nvSpPr>
          <p:cNvPr id="4" name="Slide Number Placeholder 3"/>
          <p:cNvSpPr>
            <a:spLocks noGrp="1"/>
          </p:cNvSpPr>
          <p:nvPr>
            <p:ph type="sldNum" sz="quarter" idx="10"/>
          </p:nvPr>
        </p:nvSpPr>
        <p:spPr/>
        <p:txBody>
          <a:bodyPr/>
          <a:lstStyle/>
          <a:p>
            <a:fld id="{D6D234C2-E9C8-4320-B461-B0A35CEF0328}" type="slidenum">
              <a:rPr lang="en-US" smtClean="0"/>
              <a:t>8</a:t>
            </a:fld>
            <a:endParaRPr lang="en-US" dirty="0"/>
          </a:p>
        </p:txBody>
      </p:sp>
    </p:spTree>
    <p:extLst>
      <p:ext uri="{BB962C8B-B14F-4D97-AF65-F5344CB8AC3E}">
        <p14:creationId xmlns:p14="http://schemas.microsoft.com/office/powerpoint/2010/main" val="4053081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final section of the report card that I’ll cover this evening </a:t>
            </a:r>
            <a:r>
              <a:rPr lang="en-US" baseline="0" dirty="0"/>
              <a:t>is the STAR Framework.</a:t>
            </a:r>
          </a:p>
          <a:p>
            <a:pPr marL="171450" indent="-171450">
              <a:buFontTx/>
              <a:buChar char="-"/>
            </a:pPr>
            <a:r>
              <a:rPr lang="en-US" baseline="0" dirty="0"/>
              <a:t>Here, you can see a view of what the STAR Framework section looks like for a middle school. </a:t>
            </a:r>
          </a:p>
          <a:p>
            <a:pPr marL="171450" indent="-171450">
              <a:buFontTx/>
              <a:buChar char="-"/>
            </a:pPr>
            <a:r>
              <a:rPr lang="en-US" baseline="0" dirty="0"/>
              <a:t>You’ll be able to see how the school is doing overall by STAR Score and STAR Rating.</a:t>
            </a:r>
          </a:p>
          <a:p>
            <a:pPr marL="171450" indent="-171450">
              <a:buFontTx/>
              <a:buChar char="-"/>
            </a:pPr>
            <a:r>
              <a:rPr lang="en-US" baseline="0" dirty="0"/>
              <a:t>You’ll also be able to see how the school is doing on each data point (for example, daily attendance for students), and how the school is doing with each group of students in the school. This was a specific request of parents we talked to about designing the STAR Framework page.</a:t>
            </a:r>
            <a:endParaRPr lang="en-US" dirty="0"/>
          </a:p>
        </p:txBody>
      </p:sp>
      <p:sp>
        <p:nvSpPr>
          <p:cNvPr id="4" name="Slide Number Placeholder 3"/>
          <p:cNvSpPr>
            <a:spLocks noGrp="1"/>
          </p:cNvSpPr>
          <p:nvPr>
            <p:ph type="sldNum" sz="quarter" idx="10"/>
          </p:nvPr>
        </p:nvSpPr>
        <p:spPr/>
        <p:txBody>
          <a:bodyPr/>
          <a:lstStyle/>
          <a:p>
            <a:fld id="{D6D234C2-E9C8-4320-B461-B0A35CEF0328}" type="slidenum">
              <a:rPr lang="en-US" smtClean="0"/>
              <a:t>9</a:t>
            </a:fld>
            <a:endParaRPr lang="en-US" dirty="0"/>
          </a:p>
        </p:txBody>
      </p:sp>
    </p:spTree>
    <p:extLst>
      <p:ext uri="{BB962C8B-B14F-4D97-AF65-F5344CB8AC3E}">
        <p14:creationId xmlns:p14="http://schemas.microsoft.com/office/powerpoint/2010/main" val="54028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D234C2-E9C8-4320-B461-B0A35CEF0328}" type="slidenum">
              <a:rPr lang="en-US" smtClean="0"/>
              <a:t>11</a:t>
            </a:fld>
            <a:endParaRPr lang="en-US" dirty="0"/>
          </a:p>
        </p:txBody>
      </p:sp>
    </p:spTree>
    <p:extLst>
      <p:ext uri="{BB962C8B-B14F-4D97-AF65-F5344CB8AC3E}">
        <p14:creationId xmlns:p14="http://schemas.microsoft.com/office/powerpoint/2010/main" val="3111404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_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2553" y="2744002"/>
            <a:ext cx="1508918" cy="1606718"/>
          </a:xfrm>
          <a:prstGeom prst="rect">
            <a:avLst/>
          </a:prstGeom>
        </p:spPr>
      </p:pic>
      <p:sp>
        <p:nvSpPr>
          <p:cNvPr id="9" name="Rectangle 8"/>
          <p:cNvSpPr/>
          <p:nvPr userDrawn="1"/>
        </p:nvSpPr>
        <p:spPr>
          <a:xfrm>
            <a:off x="3266230" y="284022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3510425" y="3818501"/>
            <a:ext cx="4953000" cy="0"/>
          </a:xfrm>
          <a:prstGeom prst="line">
            <a:avLst/>
          </a:prstGeom>
          <a:ln w="12700" cmpd="sng">
            <a:solidFill>
              <a:schemeClr val="tx2"/>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Text Placeholder 22"/>
          <p:cNvSpPr>
            <a:spLocks noGrp="1"/>
          </p:cNvSpPr>
          <p:nvPr>
            <p:ph type="body" sz="quarter" idx="10" hasCustomPrompt="1"/>
          </p:nvPr>
        </p:nvSpPr>
        <p:spPr>
          <a:xfrm>
            <a:off x="3487833" y="2549424"/>
            <a:ext cx="5132387" cy="645807"/>
          </a:xfrm>
          <a:prstGeom prst="rect">
            <a:avLst/>
          </a:prstGeom>
        </p:spPr>
        <p:txBody>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12" name="Text Placeholder 22"/>
          <p:cNvSpPr>
            <a:spLocks noGrp="1"/>
          </p:cNvSpPr>
          <p:nvPr>
            <p:ph type="body" sz="quarter" idx="11" hasCustomPrompt="1"/>
          </p:nvPr>
        </p:nvSpPr>
        <p:spPr>
          <a:xfrm>
            <a:off x="3486708" y="3232903"/>
            <a:ext cx="5132387" cy="476523"/>
          </a:xfrm>
          <a:prstGeom prst="rect">
            <a:avLst/>
          </a:prstGeom>
        </p:spPr>
        <p:txBody>
          <a:bodyPr/>
          <a:lstStyle>
            <a:lvl1pPr marL="0" indent="0">
              <a:buNone/>
              <a:defRPr sz="2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delete)</a:t>
            </a:r>
          </a:p>
        </p:txBody>
      </p:sp>
      <p:sp>
        <p:nvSpPr>
          <p:cNvPr id="13" name="Text Placeholder 22"/>
          <p:cNvSpPr>
            <a:spLocks noGrp="1"/>
          </p:cNvSpPr>
          <p:nvPr>
            <p:ph type="body" sz="quarter" idx="12" hasCustomPrompt="1"/>
          </p:nvPr>
        </p:nvSpPr>
        <p:spPr>
          <a:xfrm>
            <a:off x="3486707" y="3874197"/>
            <a:ext cx="5132387" cy="476523"/>
          </a:xfrm>
          <a:prstGeom prst="rect">
            <a:avLst/>
          </a:prstGeom>
        </p:spPr>
        <p:txBody>
          <a:bodyPr/>
          <a:lstStyle>
            <a:lvl1pPr marL="0" indent="0">
              <a:buNone/>
              <a:defRPr sz="1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Date | Name of Presenter</a:t>
            </a:r>
          </a:p>
        </p:txBody>
      </p:sp>
    </p:spTree>
    <p:extLst>
      <p:ext uri="{BB962C8B-B14F-4D97-AF65-F5344CB8AC3E}">
        <p14:creationId xmlns:p14="http://schemas.microsoft.com/office/powerpoint/2010/main" val="373163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_ Photo VI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0831"/>
          <a:stretch/>
        </p:blipFill>
        <p:spPr>
          <a:xfrm>
            <a:off x="9017" y="0"/>
            <a:ext cx="9153825" cy="684711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 Name of Presenter</a:t>
            </a:r>
          </a:p>
        </p:txBody>
      </p:sp>
      <p:sp>
        <p:nvSpPr>
          <p:cNvPr id="10"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delete)</a:t>
            </a:r>
          </a:p>
        </p:txBody>
      </p:sp>
    </p:spTree>
    <p:extLst>
      <p:ext uri="{BB962C8B-B14F-4D97-AF65-F5344CB8AC3E}">
        <p14:creationId xmlns:p14="http://schemas.microsoft.com/office/powerpoint/2010/main" val="128395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9D893724-9701-8645-BA8F-A25244DD2A67}"/>
              </a:ext>
            </a:extLst>
          </p:cNvPr>
          <p:cNvSpPr/>
          <p:nvPr userDrawn="1"/>
        </p:nvSpPr>
        <p:spPr>
          <a:xfrm>
            <a:off x="0" y="1534197"/>
            <a:ext cx="9144000" cy="5319370"/>
          </a:xfrm>
          <a:prstGeom prst="rect">
            <a:avLst/>
          </a:prstGeom>
          <a:solidFill>
            <a:srgbClr val="1F49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sp>
        <p:nvSpPr>
          <p:cNvPr id="10" name="Title 1">
            <a:extLst>
              <a:ext uri="{FF2B5EF4-FFF2-40B4-BE49-F238E27FC236}">
                <a16:creationId xmlns="" xmlns:a16="http://schemas.microsoft.com/office/drawing/2014/main" id="{15F3A930-EA8A-AE4F-9EC8-F50AA5B051B0}"/>
              </a:ext>
            </a:extLst>
          </p:cNvPr>
          <p:cNvSpPr>
            <a:spLocks noGrp="1"/>
          </p:cNvSpPr>
          <p:nvPr>
            <p:ph type="title" hasCustomPrompt="1"/>
          </p:nvPr>
        </p:nvSpPr>
        <p:spPr>
          <a:xfrm>
            <a:off x="1188556" y="439964"/>
            <a:ext cx="1693624" cy="646331"/>
          </a:xfrm>
          <a:prstGeom prst="rect">
            <a:avLst/>
          </a:prstGeom>
        </p:spPr>
        <p:txBody>
          <a:bodyPr>
            <a:noAutofit/>
          </a:bodyPr>
          <a:lstStyle>
            <a:lvl1pPr algn="l">
              <a:defRPr sz="3600">
                <a:solidFill>
                  <a:srgbClr val="1F497D"/>
                </a:solidFill>
              </a:defRPr>
            </a:lvl1pPr>
          </a:lstStyle>
          <a:p>
            <a:r>
              <a:rPr lang="en-US" dirty="0"/>
              <a:t>Agenda</a:t>
            </a:r>
          </a:p>
        </p:txBody>
      </p:sp>
      <p:pic>
        <p:nvPicPr>
          <p:cNvPr id="11" name="Picture 10">
            <a:extLst>
              <a:ext uri="{FF2B5EF4-FFF2-40B4-BE49-F238E27FC236}">
                <a16:creationId xmlns="" xmlns:a16="http://schemas.microsoft.com/office/drawing/2014/main" id="{409DAFC0-D4DF-8843-A4CC-6CAA453BC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395143"/>
            <a:ext cx="649082" cy="691152"/>
          </a:xfrm>
          <a:prstGeom prst="rect">
            <a:avLst/>
          </a:prstGeom>
        </p:spPr>
      </p:pic>
      <p:sp>
        <p:nvSpPr>
          <p:cNvPr id="13" name="Text Placeholder 7">
            <a:extLst>
              <a:ext uri="{FF2B5EF4-FFF2-40B4-BE49-F238E27FC236}">
                <a16:creationId xmlns="" xmlns:a16="http://schemas.microsoft.com/office/drawing/2014/main" id="{AFABE9BA-25BF-9A4B-A8A4-A67B72E61549}"/>
              </a:ext>
            </a:extLst>
          </p:cNvPr>
          <p:cNvSpPr>
            <a:spLocks noGrp="1"/>
          </p:cNvSpPr>
          <p:nvPr>
            <p:ph type="body" sz="quarter" idx="14"/>
          </p:nvPr>
        </p:nvSpPr>
        <p:spPr>
          <a:xfrm>
            <a:off x="309045" y="1969317"/>
            <a:ext cx="8372485" cy="3763962"/>
          </a:xfrm>
          <a:prstGeom prst="rect">
            <a:avLst/>
          </a:prstGeom>
        </p:spPr>
        <p:txBody>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4289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7" name="Text Placeholder 22"/>
          <p:cNvSpPr>
            <a:spLocks noGrp="1"/>
          </p:cNvSpPr>
          <p:nvPr>
            <p:ph type="body" sz="quarter" idx="10" hasCustomPrompt="1"/>
          </p:nvPr>
        </p:nvSpPr>
        <p:spPr>
          <a:xfrm>
            <a:off x="1691625" y="3214769"/>
            <a:ext cx="5132387" cy="645807"/>
          </a:xfrm>
          <a:prstGeom prst="rect">
            <a:avLst/>
          </a:prstGeom>
        </p:spPr>
        <p:txBody>
          <a:bodyPr/>
          <a:lstStyle>
            <a:lvl1pPr marL="0" indent="0">
              <a:buNone/>
              <a:defRPr sz="4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Section Title</a:t>
            </a:r>
          </a:p>
        </p:txBody>
      </p:sp>
      <p:sp>
        <p:nvSpPr>
          <p:cNvPr id="8" name="Rectangle 7"/>
          <p:cNvSpPr/>
          <p:nvPr userDrawn="1"/>
        </p:nvSpPr>
        <p:spPr>
          <a:xfrm flipH="1">
            <a:off x="1499600" y="3043551"/>
            <a:ext cx="45719" cy="988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Tree>
    <p:extLst>
      <p:ext uri="{BB962C8B-B14F-4D97-AF65-F5344CB8AC3E}">
        <p14:creationId xmlns:p14="http://schemas.microsoft.com/office/powerpoint/2010/main" val="5228670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sp>
        <p:nvSpPr>
          <p:cNvPr id="8" name="Title 1">
            <a:extLst>
              <a:ext uri="{FF2B5EF4-FFF2-40B4-BE49-F238E27FC236}">
                <a16:creationId xmlns="" xmlns:a16="http://schemas.microsoft.com/office/drawing/2014/main" id="{5DC66EE0-5E07-C94B-9DF3-45281E97D3B8}"/>
              </a:ext>
            </a:extLst>
          </p:cNvPr>
          <p:cNvSpPr>
            <a:spLocks noGrp="1"/>
          </p:cNvSpPr>
          <p:nvPr>
            <p:ph type="title" hasCustomPrompt="1"/>
          </p:nvPr>
        </p:nvSpPr>
        <p:spPr>
          <a:xfrm>
            <a:off x="309045" y="517760"/>
            <a:ext cx="2031325" cy="477054"/>
          </a:xfrm>
          <a:prstGeom prst="rect">
            <a:avLst/>
          </a:prstGeom>
        </p:spPr>
        <p:txBody>
          <a:bodyPr wrap="none">
            <a:spAutoFit/>
          </a:bodyPr>
          <a:lstStyle>
            <a:lvl1pPr algn="l">
              <a:defRPr sz="2500">
                <a:solidFill>
                  <a:srgbClr val="1F497D"/>
                </a:solidFill>
              </a:defRPr>
            </a:lvl1pPr>
          </a:lstStyle>
          <a:p>
            <a:r>
              <a:rPr lang="en-US" dirty="0"/>
              <a:t>Enter Heading</a:t>
            </a:r>
          </a:p>
        </p:txBody>
      </p:sp>
      <p:sp>
        <p:nvSpPr>
          <p:cNvPr id="11" name="Text Placeholder 7">
            <a:extLst>
              <a:ext uri="{FF2B5EF4-FFF2-40B4-BE49-F238E27FC236}">
                <a16:creationId xmlns="" xmlns:a16="http://schemas.microsoft.com/office/drawing/2014/main" id="{ED326A29-658A-1040-B13E-3FA950EB2376}"/>
              </a:ext>
            </a:extLst>
          </p:cNvPr>
          <p:cNvSpPr>
            <a:spLocks noGrp="1"/>
          </p:cNvSpPr>
          <p:nvPr>
            <p:ph type="body" sz="quarter" idx="14"/>
          </p:nvPr>
        </p:nvSpPr>
        <p:spPr>
          <a:xfrm>
            <a:off x="309045" y="1393535"/>
            <a:ext cx="8372290" cy="4678889"/>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822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cxnSp>
        <p:nvCxnSpPr>
          <p:cNvPr id="4" name="Straight Connector 3"/>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9" name="Oval 18"/>
          <p:cNvSpPr/>
          <p:nvPr userDrawn="1"/>
        </p:nvSpPr>
        <p:spPr>
          <a:xfrm>
            <a:off x="7490780" y="2883300"/>
            <a:ext cx="430485" cy="4304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a:solidFill>
                  <a:srgbClr val="C00000"/>
                </a:solidFill>
              </a:rPr>
              <a:t>”</a:t>
            </a:r>
          </a:p>
        </p:txBody>
      </p:sp>
      <p:sp>
        <p:nvSpPr>
          <p:cNvPr id="20" name="Oval 19"/>
          <p:cNvSpPr/>
          <p:nvPr userDrawn="1"/>
        </p:nvSpPr>
        <p:spPr>
          <a:xfrm>
            <a:off x="961930" y="2576060"/>
            <a:ext cx="430485" cy="4304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a:solidFill>
                  <a:srgbClr val="C00000"/>
                </a:solidFill>
              </a:rPr>
              <a:t>“</a:t>
            </a:r>
          </a:p>
        </p:txBody>
      </p:sp>
      <p:sp>
        <p:nvSpPr>
          <p:cNvPr id="23" name="Picture Placeholder 22"/>
          <p:cNvSpPr>
            <a:spLocks noGrp="1"/>
          </p:cNvSpPr>
          <p:nvPr>
            <p:ph type="pic" sz="quarter" idx="13"/>
          </p:nvPr>
        </p:nvSpPr>
        <p:spPr>
          <a:xfrm>
            <a:off x="0" y="3505200"/>
            <a:ext cx="9144000" cy="2611438"/>
          </a:xfrm>
          <a:prstGeom prst="rect">
            <a:avLst/>
          </a:prstGeom>
        </p:spPr>
        <p:txBody>
          <a:bodyPr anchor="ctr"/>
          <a:lstStyle>
            <a:lvl1pPr marL="0" indent="0" algn="ctr">
              <a:buNone/>
              <a:defRPr/>
            </a:lvl1pPr>
          </a:lstStyle>
          <a:p>
            <a:endParaRPr lang="en-US" dirty="0"/>
          </a:p>
        </p:txBody>
      </p:sp>
      <p:sp>
        <p:nvSpPr>
          <p:cNvPr id="24" name="Title 23"/>
          <p:cNvSpPr>
            <a:spLocks noGrp="1"/>
          </p:cNvSpPr>
          <p:nvPr>
            <p:ph type="title" hasCustomPrompt="1"/>
          </p:nvPr>
        </p:nvSpPr>
        <p:spPr>
          <a:xfrm>
            <a:off x="1115550" y="116220"/>
            <a:ext cx="2886881" cy="646331"/>
          </a:xfrm>
          <a:prstGeom prst="rect">
            <a:avLst/>
          </a:prstGeom>
        </p:spPr>
        <p:txBody>
          <a:bodyPr wrap="none">
            <a:spAutoFit/>
          </a:bodyPr>
          <a:lstStyle>
            <a:lvl1pPr algn="l">
              <a:defRPr sz="3600" b="0">
                <a:solidFill>
                  <a:schemeClr val="bg1"/>
                </a:solidFill>
              </a:defRPr>
            </a:lvl1pPr>
          </a:lstStyle>
          <a:p>
            <a:r>
              <a:rPr lang="en-US" kern="3000" spc="30" dirty="0">
                <a:latin typeface="Calibri" charset="0"/>
                <a:ea typeface="Calibri" charset="0"/>
                <a:cs typeface="Calibri" charset="0"/>
              </a:rPr>
              <a:t>Enter Heading</a:t>
            </a:r>
          </a:p>
        </p:txBody>
      </p:sp>
      <p:sp>
        <p:nvSpPr>
          <p:cNvPr id="5" name="Text Placeholder 4"/>
          <p:cNvSpPr>
            <a:spLocks noGrp="1"/>
          </p:cNvSpPr>
          <p:nvPr>
            <p:ph type="body" sz="quarter" idx="14" hasCustomPrompt="1"/>
          </p:nvPr>
        </p:nvSpPr>
        <p:spPr>
          <a:xfrm>
            <a:off x="1536549" y="2515000"/>
            <a:ext cx="5837237" cy="736600"/>
          </a:xfrm>
          <a:prstGeom prst="rect">
            <a:avLst/>
          </a:prstGeom>
        </p:spPr>
        <p:txBody>
          <a:bodyP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quote or descriptive text.</a:t>
            </a:r>
          </a:p>
        </p:txBody>
      </p:sp>
      <p:sp>
        <p:nvSpPr>
          <p:cNvPr id="26" name="Text Placeholder 4"/>
          <p:cNvSpPr>
            <a:spLocks noGrp="1"/>
          </p:cNvSpPr>
          <p:nvPr>
            <p:ph type="body" sz="quarter" idx="15" hasCustomPrompt="1"/>
          </p:nvPr>
        </p:nvSpPr>
        <p:spPr>
          <a:xfrm>
            <a:off x="605643" y="1236922"/>
            <a:ext cx="8229312" cy="736600"/>
          </a:xfrm>
          <a:prstGeom prst="rect">
            <a:avLst/>
          </a:prstGeom>
        </p:spPr>
        <p:txBody>
          <a:bodyPr/>
          <a:lstStyle>
            <a:lvl1pPr marL="0" indent="0">
              <a:buNone/>
              <a:defRPr sz="1800" b="0" baseline="0"/>
            </a:lvl1pPr>
            <a:lvl2pPr marL="457200" indent="0">
              <a:buNone/>
              <a:defRPr/>
            </a:lvl2pPr>
            <a:lvl3pPr marL="914400" indent="0">
              <a:buNone/>
              <a:defRPr/>
            </a:lvl3pPr>
            <a:lvl4pPr marL="1371600" indent="0">
              <a:buNone/>
              <a:defRPr/>
            </a:lvl4pPr>
            <a:lvl5pPr marL="1828800" indent="0">
              <a:buNone/>
              <a:defRPr/>
            </a:lvl5pPr>
          </a:lstStyle>
          <a:p>
            <a:pPr lvl="0"/>
            <a:r>
              <a:rPr lang="en-US" kern="3000" spc="30" dirty="0">
                <a:latin typeface="Calibri" charset="0"/>
                <a:ea typeface="Calibri" charset="0"/>
                <a:cs typeface="Calibri" charset="0"/>
              </a:rPr>
              <a:t>This slide is useful to introduce a main or core idea. Use this area to summarize information or highlight a core idea. </a:t>
            </a:r>
            <a:endParaRPr lang="en-US" dirty="0"/>
          </a:p>
        </p:txBody>
      </p:sp>
    </p:spTree>
    <p:extLst>
      <p:ext uri="{BB962C8B-B14F-4D97-AF65-F5344CB8AC3E}">
        <p14:creationId xmlns:p14="http://schemas.microsoft.com/office/powerpoint/2010/main" val="175739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I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9" name="Content Placeholder 18"/>
          <p:cNvSpPr>
            <a:spLocks noGrp="1"/>
          </p:cNvSpPr>
          <p:nvPr>
            <p:ph sz="quarter" idx="13" hasCustomPrompt="1"/>
          </p:nvPr>
        </p:nvSpPr>
        <p:spPr>
          <a:xfrm>
            <a:off x="309045" y="2814638"/>
            <a:ext cx="8525910" cy="2995612"/>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dirty="0"/>
              <a:t>Bullet 1</a:t>
            </a:r>
          </a:p>
          <a:p>
            <a:pPr lvl="0"/>
            <a:r>
              <a:rPr lang="en-US" dirty="0"/>
              <a:t>Bullet 2</a:t>
            </a:r>
          </a:p>
          <a:p>
            <a:pPr lvl="0"/>
            <a:r>
              <a:rPr lang="en-US" dirty="0"/>
              <a:t>Bullet 3</a:t>
            </a:r>
          </a:p>
        </p:txBody>
      </p:sp>
      <p:sp>
        <p:nvSpPr>
          <p:cNvPr id="20" name="Title 19"/>
          <p:cNvSpPr>
            <a:spLocks noGrp="1"/>
          </p:cNvSpPr>
          <p:nvPr>
            <p:ph type="title" hasCustomPrompt="1"/>
          </p:nvPr>
        </p:nvSpPr>
        <p:spPr>
          <a:xfrm>
            <a:off x="958127" y="126120"/>
            <a:ext cx="2886881" cy="646331"/>
          </a:xfrm>
          <a:prstGeom prst="rect">
            <a:avLst/>
          </a:prstGeom>
        </p:spPr>
        <p:txBody>
          <a:bodyPr wrap="none">
            <a:spAutoFit/>
          </a:bodyPr>
          <a:lstStyle>
            <a:lvl1pPr algn="l">
              <a:defRPr sz="3600">
                <a:solidFill>
                  <a:schemeClr val="bg1"/>
                </a:solidFill>
              </a:defRPr>
            </a:lvl1pPr>
          </a:lstStyle>
          <a:p>
            <a:r>
              <a:rPr lang="en-US" kern="3000" spc="30" dirty="0">
                <a:latin typeface="Calibri" charset="0"/>
                <a:ea typeface="Calibri" charset="0"/>
                <a:cs typeface="Calibri" charset="0"/>
              </a:rPr>
              <a:t>Enter Heading</a:t>
            </a:r>
          </a:p>
        </p:txBody>
      </p:sp>
      <p:sp>
        <p:nvSpPr>
          <p:cNvPr id="13" name="Text Placeholder 4"/>
          <p:cNvSpPr>
            <a:spLocks noGrp="1"/>
          </p:cNvSpPr>
          <p:nvPr>
            <p:ph type="body" sz="quarter" idx="14" hasCustomPrompt="1"/>
          </p:nvPr>
        </p:nvSpPr>
        <p:spPr>
          <a:xfrm>
            <a:off x="309045" y="1369248"/>
            <a:ext cx="8525910" cy="923330"/>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dirty="0">
                <a:latin typeface="Calibri" charset="0"/>
                <a:ea typeface="Calibri" charset="0"/>
                <a:cs typeface="Calibri" charset="0"/>
              </a:rPr>
              <a:t>This slide is useful for bulleted ideas and concepts. Keep it streamlined by not using more than two bulleted concepts for ample legibility. Use this area to summarize information or highlight a core idea. </a:t>
            </a:r>
          </a:p>
        </p:txBody>
      </p:sp>
    </p:spTree>
    <p:extLst>
      <p:ext uri="{BB962C8B-B14F-4D97-AF65-F5344CB8AC3E}">
        <p14:creationId xmlns:p14="http://schemas.microsoft.com/office/powerpoint/2010/main" val="1921354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_II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8" name="Picture Placeholder 17"/>
          <p:cNvSpPr>
            <a:spLocks noGrp="1"/>
          </p:cNvSpPr>
          <p:nvPr>
            <p:ph type="pic" sz="quarter" idx="13"/>
          </p:nvPr>
        </p:nvSpPr>
        <p:spPr>
          <a:xfrm>
            <a:off x="602610" y="2248236"/>
            <a:ext cx="2189163" cy="2189163"/>
          </a:xfrm>
          <a:prstGeom prst="rect">
            <a:avLst/>
          </a:prstGeom>
        </p:spPr>
        <p:txBody>
          <a:bodyPr anchor="ctr"/>
          <a:lstStyle>
            <a:lvl1pPr marL="0" indent="0" algn="ctr">
              <a:buNone/>
              <a:defRPr sz="2000"/>
            </a:lvl1pPr>
          </a:lstStyle>
          <a:p>
            <a:endParaRPr lang="en-US" dirty="0"/>
          </a:p>
        </p:txBody>
      </p:sp>
      <p:sp>
        <p:nvSpPr>
          <p:cNvPr id="19" name="Picture Placeholder 17"/>
          <p:cNvSpPr>
            <a:spLocks noGrp="1"/>
          </p:cNvSpPr>
          <p:nvPr>
            <p:ph type="pic" sz="quarter" idx="14"/>
          </p:nvPr>
        </p:nvSpPr>
        <p:spPr>
          <a:xfrm>
            <a:off x="3451379" y="2248236"/>
            <a:ext cx="2189163" cy="2189163"/>
          </a:xfrm>
          <a:prstGeom prst="rect">
            <a:avLst/>
          </a:prstGeom>
        </p:spPr>
        <p:txBody>
          <a:bodyPr anchor="ctr"/>
          <a:lstStyle>
            <a:lvl1pPr marL="0" indent="0" algn="ctr">
              <a:buNone/>
              <a:defRPr sz="2000"/>
            </a:lvl1pPr>
          </a:lstStyle>
          <a:p>
            <a:endParaRPr lang="en-US" dirty="0"/>
          </a:p>
        </p:txBody>
      </p:sp>
      <p:sp>
        <p:nvSpPr>
          <p:cNvPr id="20" name="Picture Placeholder 17"/>
          <p:cNvSpPr>
            <a:spLocks noGrp="1"/>
          </p:cNvSpPr>
          <p:nvPr>
            <p:ph type="pic" sz="quarter" idx="15"/>
          </p:nvPr>
        </p:nvSpPr>
        <p:spPr>
          <a:xfrm>
            <a:off x="6300147" y="2248236"/>
            <a:ext cx="2189163" cy="2189163"/>
          </a:xfrm>
          <a:prstGeom prst="rect">
            <a:avLst/>
          </a:prstGeom>
        </p:spPr>
        <p:txBody>
          <a:bodyPr anchor="ctr"/>
          <a:lstStyle>
            <a:lvl1pPr marL="0" indent="0" algn="ctr">
              <a:buNone/>
              <a:defRPr sz="2000"/>
            </a:lvl1pPr>
          </a:lstStyle>
          <a:p>
            <a:endParaRPr lang="en-US" dirty="0"/>
          </a:p>
        </p:txBody>
      </p:sp>
      <p:sp>
        <p:nvSpPr>
          <p:cNvPr id="22" name="Text Placeholder 21"/>
          <p:cNvSpPr>
            <a:spLocks noGrp="1"/>
          </p:cNvSpPr>
          <p:nvPr>
            <p:ph type="body" sz="quarter" idx="16" hasCustomPrompt="1"/>
          </p:nvPr>
        </p:nvSpPr>
        <p:spPr>
          <a:xfrm>
            <a:off x="603250"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23" name="Text Placeholder 21"/>
          <p:cNvSpPr>
            <a:spLocks noGrp="1"/>
          </p:cNvSpPr>
          <p:nvPr>
            <p:ph type="body" sz="quarter" idx="17" hasCustomPrompt="1"/>
          </p:nvPr>
        </p:nvSpPr>
        <p:spPr>
          <a:xfrm>
            <a:off x="3451379"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24" name="Text Placeholder 21"/>
          <p:cNvSpPr>
            <a:spLocks noGrp="1"/>
          </p:cNvSpPr>
          <p:nvPr>
            <p:ph type="body" sz="quarter" idx="18" hasCustomPrompt="1"/>
          </p:nvPr>
        </p:nvSpPr>
        <p:spPr>
          <a:xfrm>
            <a:off x="6299508"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16" name="Text Placeholder 4"/>
          <p:cNvSpPr>
            <a:spLocks noGrp="1"/>
          </p:cNvSpPr>
          <p:nvPr>
            <p:ph type="body" sz="quarter" idx="19" hasCustomPrompt="1"/>
          </p:nvPr>
        </p:nvSpPr>
        <p:spPr>
          <a:xfrm>
            <a:off x="309045" y="1220311"/>
            <a:ext cx="852591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dirty="0">
                <a:latin typeface="Calibri" charset="0"/>
                <a:ea typeface="Calibri" charset="0"/>
                <a:cs typeface="Calibri" charset="0"/>
              </a:rPr>
              <a:t>This slide is useful to introduce teams or a trio of ideas. Use this area to summarize information or highlight a core idea. </a:t>
            </a:r>
          </a:p>
        </p:txBody>
      </p:sp>
      <p:sp>
        <p:nvSpPr>
          <p:cNvPr id="4" name="Title 3"/>
          <p:cNvSpPr>
            <a:spLocks noGrp="1"/>
          </p:cNvSpPr>
          <p:nvPr>
            <p:ph type="title" hasCustomPrompt="1"/>
          </p:nvPr>
        </p:nvSpPr>
        <p:spPr>
          <a:xfrm>
            <a:off x="931960" y="114070"/>
            <a:ext cx="2836867" cy="646331"/>
          </a:xfrm>
          <a:prstGeom prst="rect">
            <a:avLst/>
          </a:prstGeom>
        </p:spPr>
        <p:txBody>
          <a:bodyPr wrap="none">
            <a:spAutoFit/>
          </a:bodyPr>
          <a:lstStyle>
            <a:lvl1pPr algn="l">
              <a:defRPr sz="3600">
                <a:solidFill>
                  <a:schemeClr val="bg1"/>
                </a:solidFill>
              </a:defRPr>
            </a:lvl1pPr>
          </a:lstStyle>
          <a:p>
            <a:r>
              <a:rPr lang="en-US" dirty="0"/>
              <a:t>Enter Heading</a:t>
            </a:r>
          </a:p>
        </p:txBody>
      </p:sp>
    </p:spTree>
    <p:extLst>
      <p:ext uri="{BB962C8B-B14F-4D97-AF65-F5344CB8AC3E}">
        <p14:creationId xmlns:p14="http://schemas.microsoft.com/office/powerpoint/2010/main" val="140958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deas Trio">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Oval 16"/>
          <p:cNvSpPr/>
          <p:nvPr userDrawn="1"/>
        </p:nvSpPr>
        <p:spPr>
          <a:xfrm>
            <a:off x="789963" y="2372007"/>
            <a:ext cx="2170738" cy="2170738"/>
          </a:xfrm>
          <a:prstGeom prst="ellipse">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Regular" charset="0"/>
            </a:endParaRPr>
          </a:p>
        </p:txBody>
      </p:sp>
      <p:sp>
        <p:nvSpPr>
          <p:cNvPr id="18" name="Oval 17"/>
          <p:cNvSpPr/>
          <p:nvPr userDrawn="1"/>
        </p:nvSpPr>
        <p:spPr>
          <a:xfrm>
            <a:off x="3227825" y="2372006"/>
            <a:ext cx="2170738" cy="217073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Regular" charset="0"/>
            </a:endParaRPr>
          </a:p>
        </p:txBody>
      </p:sp>
      <p:sp>
        <p:nvSpPr>
          <p:cNvPr id="19" name="Oval 18"/>
          <p:cNvSpPr/>
          <p:nvPr userDrawn="1"/>
        </p:nvSpPr>
        <p:spPr>
          <a:xfrm>
            <a:off x="5685745" y="2372005"/>
            <a:ext cx="2170738" cy="21707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Regular" charset="0"/>
            </a:endParaRPr>
          </a:p>
        </p:txBody>
      </p:sp>
      <p:sp>
        <p:nvSpPr>
          <p:cNvPr id="20" name="Rectangle 19"/>
          <p:cNvSpPr/>
          <p:nvPr userDrawn="1"/>
        </p:nvSpPr>
        <p:spPr>
          <a:xfrm flipH="1">
            <a:off x="679667" y="4745825"/>
            <a:ext cx="48864" cy="10297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21" name="Rectangle 20"/>
          <p:cNvSpPr/>
          <p:nvPr userDrawn="1"/>
        </p:nvSpPr>
        <p:spPr>
          <a:xfrm flipH="1">
            <a:off x="3373410" y="4705338"/>
            <a:ext cx="45719" cy="9968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22" name="Rectangle 21"/>
          <p:cNvSpPr/>
          <p:nvPr userDrawn="1"/>
        </p:nvSpPr>
        <p:spPr>
          <a:xfrm flipH="1">
            <a:off x="5831330" y="4705338"/>
            <a:ext cx="45719" cy="988244"/>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23" name="Text Placeholder 21"/>
          <p:cNvSpPr>
            <a:spLocks noGrp="1"/>
          </p:cNvSpPr>
          <p:nvPr>
            <p:ph type="body" sz="quarter" idx="16" hasCustomPrompt="1"/>
          </p:nvPr>
        </p:nvSpPr>
        <p:spPr>
          <a:xfrm>
            <a:off x="719104"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24" name="Text Placeholder 21"/>
          <p:cNvSpPr>
            <a:spLocks noGrp="1"/>
          </p:cNvSpPr>
          <p:nvPr>
            <p:ph type="body" sz="quarter" idx="17" hasCustomPrompt="1"/>
          </p:nvPr>
        </p:nvSpPr>
        <p:spPr>
          <a:xfrm>
            <a:off x="3419850"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25" name="Text Placeholder 21"/>
          <p:cNvSpPr>
            <a:spLocks noGrp="1"/>
          </p:cNvSpPr>
          <p:nvPr>
            <p:ph type="body" sz="quarter" idx="18" hasCustomPrompt="1"/>
          </p:nvPr>
        </p:nvSpPr>
        <p:spPr>
          <a:xfrm>
            <a:off x="5877770" y="4696365"/>
            <a:ext cx="2189163"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26" name="Text Placeholder 21"/>
          <p:cNvSpPr>
            <a:spLocks noGrp="1"/>
          </p:cNvSpPr>
          <p:nvPr>
            <p:ph type="body" sz="quarter" idx="19" hasCustomPrompt="1"/>
          </p:nvPr>
        </p:nvSpPr>
        <p:spPr>
          <a:xfrm>
            <a:off x="789963" y="3160490"/>
            <a:ext cx="2118304"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dirty="0"/>
              <a:t>Click to edit text</a:t>
            </a:r>
          </a:p>
        </p:txBody>
      </p:sp>
      <p:sp>
        <p:nvSpPr>
          <p:cNvPr id="27" name="Text Placeholder 21"/>
          <p:cNvSpPr>
            <a:spLocks noGrp="1"/>
          </p:cNvSpPr>
          <p:nvPr>
            <p:ph type="body" sz="quarter" idx="20" hasCustomPrompt="1"/>
          </p:nvPr>
        </p:nvSpPr>
        <p:spPr>
          <a:xfrm>
            <a:off x="3227825" y="3160489"/>
            <a:ext cx="2170738"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dirty="0"/>
              <a:t>Click to edit text</a:t>
            </a:r>
          </a:p>
        </p:txBody>
      </p:sp>
      <p:sp>
        <p:nvSpPr>
          <p:cNvPr id="28" name="Text Placeholder 21"/>
          <p:cNvSpPr>
            <a:spLocks noGrp="1"/>
          </p:cNvSpPr>
          <p:nvPr>
            <p:ph type="body" sz="quarter" idx="21" hasCustomPrompt="1"/>
          </p:nvPr>
        </p:nvSpPr>
        <p:spPr>
          <a:xfrm>
            <a:off x="5665687" y="3160488"/>
            <a:ext cx="2190796"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dirty="0"/>
              <a:t>Click to edit text</a:t>
            </a:r>
          </a:p>
        </p:txBody>
      </p:sp>
      <p:sp>
        <p:nvSpPr>
          <p:cNvPr id="4" name="Title 3"/>
          <p:cNvSpPr>
            <a:spLocks noGrp="1"/>
          </p:cNvSpPr>
          <p:nvPr>
            <p:ph type="title" hasCustomPrompt="1"/>
          </p:nvPr>
        </p:nvSpPr>
        <p:spPr>
          <a:xfrm>
            <a:off x="948255" y="105064"/>
            <a:ext cx="2836867" cy="646331"/>
          </a:xfrm>
          <a:prstGeom prst="rect">
            <a:avLst/>
          </a:prstGeom>
        </p:spPr>
        <p:txBody>
          <a:bodyPr wrap="none">
            <a:spAutoFit/>
          </a:bodyPr>
          <a:lstStyle>
            <a:lvl1pPr algn="l">
              <a:defRPr sz="3600">
                <a:solidFill>
                  <a:schemeClr val="bg1"/>
                </a:solidFill>
              </a:defRPr>
            </a:lvl1pPr>
          </a:lstStyle>
          <a:p>
            <a:r>
              <a:rPr lang="en-US" dirty="0"/>
              <a:t>Enter Heading</a:t>
            </a:r>
          </a:p>
        </p:txBody>
      </p:sp>
      <p:sp>
        <p:nvSpPr>
          <p:cNvPr id="32" name="Text Placeholder 4"/>
          <p:cNvSpPr>
            <a:spLocks noGrp="1"/>
          </p:cNvSpPr>
          <p:nvPr>
            <p:ph type="body" sz="quarter" idx="22" hasCustomPrompt="1"/>
          </p:nvPr>
        </p:nvSpPr>
        <p:spPr>
          <a:xfrm>
            <a:off x="307240" y="1275063"/>
            <a:ext cx="852591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dirty="0">
                <a:latin typeface="Calibri" charset="0"/>
                <a:ea typeface="Calibri" charset="0"/>
                <a:cs typeface="Calibri" charset="0"/>
              </a:rPr>
              <a:t>This slide is useful to introduce teams or a trio of ideas. Use this area to summarize information or highlight a core idea. </a:t>
            </a:r>
          </a:p>
        </p:txBody>
      </p:sp>
    </p:spTree>
    <p:extLst>
      <p:ext uri="{BB962C8B-B14F-4D97-AF65-F5344CB8AC3E}">
        <p14:creationId xmlns:p14="http://schemas.microsoft.com/office/powerpoint/2010/main" val="172443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_IV">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Rectangle 16"/>
          <p:cNvSpPr/>
          <p:nvPr userDrawn="1"/>
        </p:nvSpPr>
        <p:spPr>
          <a:xfrm>
            <a:off x="569377" y="2479435"/>
            <a:ext cx="4571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8" name="Rectangle 17"/>
          <p:cNvSpPr/>
          <p:nvPr userDrawn="1"/>
        </p:nvSpPr>
        <p:spPr>
          <a:xfrm>
            <a:off x="4898443" y="2545685"/>
            <a:ext cx="4571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19" name="Rectangle 18"/>
          <p:cNvSpPr/>
          <p:nvPr userDrawn="1"/>
        </p:nvSpPr>
        <p:spPr>
          <a:xfrm>
            <a:off x="612372" y="4658134"/>
            <a:ext cx="4571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20" name="Rectangle 19"/>
          <p:cNvSpPr/>
          <p:nvPr userDrawn="1"/>
        </p:nvSpPr>
        <p:spPr>
          <a:xfrm>
            <a:off x="4898443" y="4628095"/>
            <a:ext cx="4571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sp>
        <p:nvSpPr>
          <p:cNvPr id="23" name="Text Placeholder 21"/>
          <p:cNvSpPr>
            <a:spLocks noGrp="1"/>
          </p:cNvSpPr>
          <p:nvPr>
            <p:ph type="body" sz="quarter" idx="16" hasCustomPrompt="1"/>
          </p:nvPr>
        </p:nvSpPr>
        <p:spPr>
          <a:xfrm>
            <a:off x="802684" y="4907308"/>
            <a:ext cx="3092563"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24" name="Text Placeholder 21"/>
          <p:cNvSpPr>
            <a:spLocks noGrp="1"/>
          </p:cNvSpPr>
          <p:nvPr>
            <p:ph type="body" sz="quarter" idx="17" hasCustomPrompt="1"/>
          </p:nvPr>
        </p:nvSpPr>
        <p:spPr>
          <a:xfrm>
            <a:off x="5172255" y="4907308"/>
            <a:ext cx="3101066"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25" name="Text Placeholder 21"/>
          <p:cNvSpPr>
            <a:spLocks noGrp="1"/>
          </p:cNvSpPr>
          <p:nvPr>
            <p:ph type="body" sz="quarter" idx="18" hasCustomPrompt="1"/>
          </p:nvPr>
        </p:nvSpPr>
        <p:spPr>
          <a:xfrm>
            <a:off x="5172255" y="2775601"/>
            <a:ext cx="3101066" cy="1172097"/>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26" name="Text Placeholder 21"/>
          <p:cNvSpPr>
            <a:spLocks noGrp="1"/>
          </p:cNvSpPr>
          <p:nvPr>
            <p:ph type="body" sz="quarter" idx="19" hasCustomPrompt="1"/>
          </p:nvPr>
        </p:nvSpPr>
        <p:spPr>
          <a:xfrm>
            <a:off x="759690" y="2781576"/>
            <a:ext cx="3101065"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27" name="Text Placeholder 21"/>
          <p:cNvSpPr>
            <a:spLocks noGrp="1"/>
          </p:cNvSpPr>
          <p:nvPr>
            <p:ph type="body" sz="quarter" idx="20" hasCustomPrompt="1"/>
          </p:nvPr>
        </p:nvSpPr>
        <p:spPr>
          <a:xfrm>
            <a:off x="759688" y="2370098"/>
            <a:ext cx="3101067"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dirty="0"/>
              <a:t>CLICK TO EDIT TEXT</a:t>
            </a:r>
          </a:p>
        </p:txBody>
      </p:sp>
      <p:sp>
        <p:nvSpPr>
          <p:cNvPr id="28" name="Text Placeholder 21"/>
          <p:cNvSpPr>
            <a:spLocks noGrp="1"/>
          </p:cNvSpPr>
          <p:nvPr>
            <p:ph type="body" sz="quarter" idx="21" hasCustomPrompt="1"/>
          </p:nvPr>
        </p:nvSpPr>
        <p:spPr>
          <a:xfrm>
            <a:off x="5172255" y="2373591"/>
            <a:ext cx="3101067"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dirty="0"/>
              <a:t>CLICK TO EDIT TEXT</a:t>
            </a:r>
          </a:p>
        </p:txBody>
      </p:sp>
      <p:sp>
        <p:nvSpPr>
          <p:cNvPr id="29" name="Text Placeholder 21"/>
          <p:cNvSpPr>
            <a:spLocks noGrp="1"/>
          </p:cNvSpPr>
          <p:nvPr>
            <p:ph type="body" sz="quarter" idx="22" hasCustomPrompt="1"/>
          </p:nvPr>
        </p:nvSpPr>
        <p:spPr>
          <a:xfrm>
            <a:off x="794180" y="4482858"/>
            <a:ext cx="3101067"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dirty="0"/>
              <a:t>CLICK TO EDIT TEXT</a:t>
            </a:r>
          </a:p>
        </p:txBody>
      </p:sp>
      <p:sp>
        <p:nvSpPr>
          <p:cNvPr id="30" name="Text Placeholder 21"/>
          <p:cNvSpPr>
            <a:spLocks noGrp="1"/>
          </p:cNvSpPr>
          <p:nvPr>
            <p:ph type="body" sz="quarter" idx="23" hasCustomPrompt="1"/>
          </p:nvPr>
        </p:nvSpPr>
        <p:spPr>
          <a:xfrm>
            <a:off x="5172254" y="4482012"/>
            <a:ext cx="3101067"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dirty="0"/>
              <a:t>CLICK TO EDIT TEXT</a:t>
            </a:r>
          </a:p>
        </p:txBody>
      </p:sp>
      <p:sp>
        <p:nvSpPr>
          <p:cNvPr id="21" name="Text Placeholder 4"/>
          <p:cNvSpPr>
            <a:spLocks noGrp="1"/>
          </p:cNvSpPr>
          <p:nvPr>
            <p:ph type="body" sz="quarter" idx="24" hasCustomPrompt="1"/>
          </p:nvPr>
        </p:nvSpPr>
        <p:spPr>
          <a:xfrm>
            <a:off x="307240" y="1275063"/>
            <a:ext cx="852591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dirty="0">
                <a:latin typeface="Calibri" charset="0"/>
                <a:ea typeface="Calibri" charset="0"/>
                <a:cs typeface="Calibri" charset="0"/>
              </a:rPr>
              <a:t>This slide is useful to introduce teams or a trio of ideas. Use this area to summarize information or highlight a core idea. </a:t>
            </a:r>
          </a:p>
        </p:txBody>
      </p:sp>
      <p:sp>
        <p:nvSpPr>
          <p:cNvPr id="4" name="Title 3"/>
          <p:cNvSpPr>
            <a:spLocks noGrp="1"/>
          </p:cNvSpPr>
          <p:nvPr>
            <p:ph type="title" hasCustomPrompt="1"/>
          </p:nvPr>
        </p:nvSpPr>
        <p:spPr>
          <a:xfrm>
            <a:off x="946450" y="102433"/>
            <a:ext cx="2948797" cy="688323"/>
          </a:xfrm>
          <a:prstGeom prst="rect">
            <a:avLst/>
          </a:prstGeom>
        </p:spPr>
        <p:txBody>
          <a:bodyPr wrap="none"/>
          <a:lstStyle>
            <a:lvl1pPr algn="l">
              <a:defRPr sz="3600">
                <a:solidFill>
                  <a:schemeClr val="bg1"/>
                </a:solidFill>
              </a:defRPr>
            </a:lvl1pPr>
          </a:lstStyle>
          <a:p>
            <a:r>
              <a:rPr lang="en-US" dirty="0"/>
              <a:t>Enter Heading</a:t>
            </a:r>
          </a:p>
        </p:txBody>
      </p:sp>
    </p:spTree>
    <p:extLst>
      <p:ext uri="{BB962C8B-B14F-4D97-AF65-F5344CB8AC3E}">
        <p14:creationId xmlns:p14="http://schemas.microsoft.com/office/powerpoint/2010/main" val="600534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_V">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Text Placeholder 21"/>
          <p:cNvSpPr>
            <a:spLocks noGrp="1"/>
          </p:cNvSpPr>
          <p:nvPr>
            <p:ph type="body" sz="quarter" idx="19" hasCustomPrompt="1"/>
          </p:nvPr>
        </p:nvSpPr>
        <p:spPr>
          <a:xfrm>
            <a:off x="858854" y="2514470"/>
            <a:ext cx="3636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18" name="Text Placeholder 21"/>
          <p:cNvSpPr>
            <a:spLocks noGrp="1"/>
          </p:cNvSpPr>
          <p:nvPr>
            <p:ph type="body" sz="quarter" idx="20" hasCustomPrompt="1"/>
          </p:nvPr>
        </p:nvSpPr>
        <p:spPr>
          <a:xfrm>
            <a:off x="842483" y="1638835"/>
            <a:ext cx="3653143"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dirty="0"/>
              <a:t>CLICK TO EDIT TEXT</a:t>
            </a:r>
          </a:p>
        </p:txBody>
      </p:sp>
      <p:sp>
        <p:nvSpPr>
          <p:cNvPr id="19" name="Text Placeholder 21"/>
          <p:cNvSpPr>
            <a:spLocks noGrp="1"/>
          </p:cNvSpPr>
          <p:nvPr>
            <p:ph type="body" sz="quarter" idx="21" hasCustomPrompt="1"/>
          </p:nvPr>
        </p:nvSpPr>
        <p:spPr>
          <a:xfrm>
            <a:off x="4771364" y="2514470"/>
            <a:ext cx="3636772" cy="1596919"/>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20" name="Text Placeholder 21"/>
          <p:cNvSpPr>
            <a:spLocks noGrp="1"/>
          </p:cNvSpPr>
          <p:nvPr>
            <p:ph type="body" sz="quarter" idx="22" hasCustomPrompt="1"/>
          </p:nvPr>
        </p:nvSpPr>
        <p:spPr>
          <a:xfrm>
            <a:off x="4754993" y="1638835"/>
            <a:ext cx="3653143"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dirty="0"/>
              <a:t>CLICK TO EDIT TEXT</a:t>
            </a:r>
          </a:p>
        </p:txBody>
      </p:sp>
      <p:sp>
        <p:nvSpPr>
          <p:cNvPr id="21" name="Text Placeholder 21"/>
          <p:cNvSpPr>
            <a:spLocks noGrp="1"/>
          </p:cNvSpPr>
          <p:nvPr>
            <p:ph type="body" sz="quarter" idx="23" hasCustomPrompt="1"/>
          </p:nvPr>
        </p:nvSpPr>
        <p:spPr>
          <a:xfrm>
            <a:off x="4770481" y="4285551"/>
            <a:ext cx="3636772" cy="1102104"/>
          </a:xfrm>
          <a:prstGeom prst="rect">
            <a:avLst/>
          </a:prstGeom>
        </p:spPr>
        <p:txBody>
          <a:bodyPr/>
          <a:lstStyle>
            <a:lvl1pPr marL="0" indent="0">
              <a:buNone/>
              <a:defRPr sz="1600" b="1"/>
            </a:lvl1pPr>
            <a:lvl2pPr>
              <a:defRPr sz="1400"/>
            </a:lvl2pPr>
            <a:lvl3pPr>
              <a:defRPr sz="1400"/>
            </a:lvl3pPr>
            <a:lvl4pPr>
              <a:defRPr sz="1400"/>
            </a:lvl4pPr>
            <a:lvl5pPr>
              <a:defRPr sz="1400"/>
            </a:lvl5pPr>
          </a:lstStyle>
          <a:p>
            <a:pPr lvl="0"/>
            <a:r>
              <a:rPr lang="en-US" dirty="0"/>
              <a:t>Click to edit text</a:t>
            </a:r>
          </a:p>
        </p:txBody>
      </p:sp>
      <p:sp>
        <p:nvSpPr>
          <p:cNvPr id="2" name="Title 1"/>
          <p:cNvSpPr>
            <a:spLocks noGrp="1"/>
          </p:cNvSpPr>
          <p:nvPr>
            <p:ph type="title" hasCustomPrompt="1"/>
          </p:nvPr>
        </p:nvSpPr>
        <p:spPr>
          <a:xfrm>
            <a:off x="958127" y="139364"/>
            <a:ext cx="2836867" cy="646331"/>
          </a:xfrm>
          <a:prstGeom prst="rect">
            <a:avLst/>
          </a:prstGeom>
        </p:spPr>
        <p:txBody>
          <a:bodyPr wrap="none">
            <a:spAutoFit/>
          </a:bodyPr>
          <a:lstStyle>
            <a:lvl1pPr algn="l">
              <a:defRPr sz="3600">
                <a:solidFill>
                  <a:schemeClr val="bg1"/>
                </a:solidFill>
              </a:defRPr>
            </a:lvl1pPr>
          </a:lstStyle>
          <a:p>
            <a:r>
              <a:rPr lang="en-US" dirty="0"/>
              <a:t>Enter Heading</a:t>
            </a:r>
          </a:p>
        </p:txBody>
      </p:sp>
    </p:spTree>
    <p:extLst>
      <p:ext uri="{BB962C8B-B14F-4D97-AF65-F5344CB8AC3E}">
        <p14:creationId xmlns:p14="http://schemas.microsoft.com/office/powerpoint/2010/main" val="35190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_ Navy">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2553" y="2744002"/>
            <a:ext cx="1508918" cy="1606718"/>
          </a:xfrm>
          <a:prstGeom prst="rect">
            <a:avLst/>
          </a:prstGeom>
        </p:spPr>
      </p:pic>
      <p:cxnSp>
        <p:nvCxnSpPr>
          <p:cNvPr id="6" name="Straight Connector 5"/>
          <p:cNvCxnSpPr/>
          <p:nvPr userDrawn="1"/>
        </p:nvCxnSpPr>
        <p:spPr>
          <a:xfrm>
            <a:off x="3510425" y="3818501"/>
            <a:ext cx="4953000" cy="0"/>
          </a:xfrm>
          <a:prstGeom prst="line">
            <a:avLst/>
          </a:prstGeom>
          <a:ln w="12700" cmpd="sng">
            <a:solidFill>
              <a:schemeClr val="tx2"/>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3266230" y="2840228"/>
            <a:ext cx="45719" cy="1418458"/>
          </a:xfrm>
          <a:prstGeom prst="rect">
            <a:avLst/>
          </a:prstGeom>
          <a:solidFill>
            <a:schemeClr val="tx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Text Placeholder 22"/>
          <p:cNvSpPr>
            <a:spLocks noGrp="1"/>
          </p:cNvSpPr>
          <p:nvPr>
            <p:ph type="body" sz="quarter" idx="10" hasCustomPrompt="1"/>
          </p:nvPr>
        </p:nvSpPr>
        <p:spPr>
          <a:xfrm>
            <a:off x="3487833" y="2549424"/>
            <a:ext cx="5132387" cy="645807"/>
          </a:xfrm>
          <a:prstGeom prst="rect">
            <a:avLst/>
          </a:prstGeom>
        </p:spPr>
        <p:txBody>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17" name="Text Placeholder 22"/>
          <p:cNvSpPr>
            <a:spLocks noGrp="1"/>
          </p:cNvSpPr>
          <p:nvPr>
            <p:ph type="body" sz="quarter" idx="11" hasCustomPrompt="1"/>
          </p:nvPr>
        </p:nvSpPr>
        <p:spPr>
          <a:xfrm>
            <a:off x="3486708" y="3232903"/>
            <a:ext cx="5132387" cy="476523"/>
          </a:xfrm>
          <a:prstGeom prst="rect">
            <a:avLst/>
          </a:prstGeom>
        </p:spPr>
        <p:txBody>
          <a:bodyPr/>
          <a:lstStyle>
            <a:lvl1pPr marL="0" indent="0">
              <a:buNone/>
              <a:defRPr sz="2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delete)</a:t>
            </a:r>
          </a:p>
        </p:txBody>
      </p:sp>
      <p:sp>
        <p:nvSpPr>
          <p:cNvPr id="18" name="Text Placeholder 22"/>
          <p:cNvSpPr>
            <a:spLocks noGrp="1"/>
          </p:cNvSpPr>
          <p:nvPr>
            <p:ph type="body" sz="quarter" idx="12" hasCustomPrompt="1"/>
          </p:nvPr>
        </p:nvSpPr>
        <p:spPr>
          <a:xfrm>
            <a:off x="3486707" y="3874197"/>
            <a:ext cx="5132387" cy="476523"/>
          </a:xfrm>
          <a:prstGeom prst="rect">
            <a:avLst/>
          </a:prstGeom>
        </p:spPr>
        <p:txBody>
          <a:bodyPr/>
          <a:lstStyle>
            <a:lvl1pPr marL="0" indent="0">
              <a:buNone/>
              <a:defRPr sz="1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Date | Name of Presenter</a:t>
            </a:r>
          </a:p>
        </p:txBody>
      </p:sp>
    </p:spTree>
    <p:extLst>
      <p:ext uri="{BB962C8B-B14F-4D97-AF65-F5344CB8AC3E}">
        <p14:creationId xmlns:p14="http://schemas.microsoft.com/office/powerpoint/2010/main" val="16705937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_V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6" name="Text Placeholder 21"/>
          <p:cNvSpPr>
            <a:spLocks noGrp="1"/>
          </p:cNvSpPr>
          <p:nvPr>
            <p:ph type="body" sz="quarter" idx="19" hasCustomPrompt="1"/>
          </p:nvPr>
        </p:nvSpPr>
        <p:spPr>
          <a:xfrm>
            <a:off x="1348698" y="2693980"/>
            <a:ext cx="2224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17" name="Text Placeholder 21"/>
          <p:cNvSpPr>
            <a:spLocks noGrp="1"/>
          </p:cNvSpPr>
          <p:nvPr>
            <p:ph type="body" sz="quarter" idx="20" hasCustomPrompt="1"/>
          </p:nvPr>
        </p:nvSpPr>
        <p:spPr>
          <a:xfrm>
            <a:off x="1332328" y="1818345"/>
            <a:ext cx="223478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dirty="0"/>
              <a:t>CLICK TO EDIT TEXT</a:t>
            </a:r>
          </a:p>
        </p:txBody>
      </p:sp>
      <p:sp>
        <p:nvSpPr>
          <p:cNvPr id="18" name="Text Placeholder 21"/>
          <p:cNvSpPr>
            <a:spLocks noGrp="1"/>
          </p:cNvSpPr>
          <p:nvPr>
            <p:ph type="body" sz="quarter" idx="21" hasCustomPrompt="1"/>
          </p:nvPr>
        </p:nvSpPr>
        <p:spPr>
          <a:xfrm>
            <a:off x="3845023" y="2693980"/>
            <a:ext cx="2224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19" name="Text Placeholder 21"/>
          <p:cNvSpPr>
            <a:spLocks noGrp="1"/>
          </p:cNvSpPr>
          <p:nvPr>
            <p:ph type="body" sz="quarter" idx="22" hasCustomPrompt="1"/>
          </p:nvPr>
        </p:nvSpPr>
        <p:spPr>
          <a:xfrm>
            <a:off x="3828653" y="1818345"/>
            <a:ext cx="223478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dirty="0"/>
              <a:t>CLICK TO EDIT TEXT</a:t>
            </a:r>
          </a:p>
        </p:txBody>
      </p:sp>
      <p:sp>
        <p:nvSpPr>
          <p:cNvPr id="20" name="Text Placeholder 21"/>
          <p:cNvSpPr>
            <a:spLocks noGrp="1"/>
          </p:cNvSpPr>
          <p:nvPr>
            <p:ph type="body" sz="quarter" idx="23" hasCustomPrompt="1"/>
          </p:nvPr>
        </p:nvSpPr>
        <p:spPr>
          <a:xfrm>
            <a:off x="6341348" y="2693980"/>
            <a:ext cx="2224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21" name="Text Placeholder 21"/>
          <p:cNvSpPr>
            <a:spLocks noGrp="1"/>
          </p:cNvSpPr>
          <p:nvPr>
            <p:ph type="body" sz="quarter" idx="24" hasCustomPrompt="1"/>
          </p:nvPr>
        </p:nvSpPr>
        <p:spPr>
          <a:xfrm>
            <a:off x="6324978" y="1818345"/>
            <a:ext cx="223478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dirty="0"/>
              <a:t>CLICK TO EDIT TEXT</a:t>
            </a:r>
          </a:p>
        </p:txBody>
      </p:sp>
      <p:sp>
        <p:nvSpPr>
          <p:cNvPr id="2" name="Title 1"/>
          <p:cNvSpPr>
            <a:spLocks noGrp="1"/>
          </p:cNvSpPr>
          <p:nvPr>
            <p:ph type="title" hasCustomPrompt="1"/>
          </p:nvPr>
        </p:nvSpPr>
        <p:spPr>
          <a:xfrm>
            <a:off x="948255" y="87765"/>
            <a:ext cx="2836867" cy="646331"/>
          </a:xfrm>
          <a:prstGeom prst="rect">
            <a:avLst/>
          </a:prstGeom>
        </p:spPr>
        <p:txBody>
          <a:bodyPr wrap="none">
            <a:spAutoFit/>
          </a:bodyPr>
          <a:lstStyle>
            <a:lvl1pPr algn="l">
              <a:defRPr sz="3600">
                <a:solidFill>
                  <a:schemeClr val="bg1"/>
                </a:solidFill>
              </a:defRPr>
            </a:lvl1pPr>
          </a:lstStyle>
          <a:p>
            <a:r>
              <a:rPr lang="en-US"/>
              <a:t>Enter Heading</a:t>
            </a:r>
            <a:endParaRPr lang="en-US" dirty="0"/>
          </a:p>
        </p:txBody>
      </p:sp>
    </p:spTree>
    <p:extLst>
      <p:ext uri="{BB962C8B-B14F-4D97-AF65-F5344CB8AC3E}">
        <p14:creationId xmlns:p14="http://schemas.microsoft.com/office/powerpoint/2010/main" val="1774121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Content_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6" name="Rectangle 15"/>
          <p:cNvSpPr/>
          <p:nvPr userDrawn="1"/>
        </p:nvSpPr>
        <p:spPr>
          <a:xfrm>
            <a:off x="1307575" y="1329976"/>
            <a:ext cx="7834620" cy="32127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3" hasCustomPrompt="1"/>
          </p:nvPr>
        </p:nvSpPr>
        <p:spPr>
          <a:xfrm>
            <a:off x="1307575" y="1330656"/>
            <a:ext cx="7766050" cy="3212769"/>
          </a:xfrm>
          <a:prstGeom prst="rect">
            <a:avLst/>
          </a:prstGeom>
        </p:spPr>
        <p:txBody>
          <a:bodyPr anchor="ctr"/>
          <a:lstStyle>
            <a:lvl1pPr marL="0" indent="0" algn="ctr">
              <a:buNone/>
              <a:defRPr baseline="0"/>
            </a:lvl1pPr>
          </a:lstStyle>
          <a:p>
            <a:r>
              <a:rPr lang="en-US" dirty="0"/>
              <a:t>Click to insert picture</a:t>
            </a:r>
          </a:p>
        </p:txBody>
      </p:sp>
      <p:sp>
        <p:nvSpPr>
          <p:cNvPr id="19" name="Text Placeholder 21"/>
          <p:cNvSpPr>
            <a:spLocks noGrp="1"/>
          </p:cNvSpPr>
          <p:nvPr>
            <p:ph type="body" sz="quarter" idx="19" hasCustomPrompt="1"/>
          </p:nvPr>
        </p:nvSpPr>
        <p:spPr>
          <a:xfrm>
            <a:off x="1307576" y="5171994"/>
            <a:ext cx="7527380" cy="1079354"/>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dirty="0"/>
              <a:t>Click to edit text</a:t>
            </a:r>
          </a:p>
        </p:txBody>
      </p:sp>
      <p:sp>
        <p:nvSpPr>
          <p:cNvPr id="4" name="Title 3"/>
          <p:cNvSpPr>
            <a:spLocks noGrp="1"/>
          </p:cNvSpPr>
          <p:nvPr>
            <p:ph type="title" hasCustomPrompt="1"/>
          </p:nvPr>
        </p:nvSpPr>
        <p:spPr>
          <a:xfrm>
            <a:off x="948255" y="127008"/>
            <a:ext cx="2932455" cy="613642"/>
          </a:xfrm>
          <a:prstGeom prst="rect">
            <a:avLst/>
          </a:prstGeom>
        </p:spPr>
        <p:txBody>
          <a:bodyPr wrap="none"/>
          <a:lstStyle>
            <a:lvl1pPr algn="l">
              <a:defRPr sz="3600">
                <a:solidFill>
                  <a:schemeClr val="bg1"/>
                </a:solidFill>
              </a:defRPr>
            </a:lvl1pPr>
          </a:lstStyle>
          <a:p>
            <a:r>
              <a:rPr lang="en-US" dirty="0"/>
              <a:t>Enter Heading</a:t>
            </a:r>
          </a:p>
        </p:txBody>
      </p:sp>
      <p:sp>
        <p:nvSpPr>
          <p:cNvPr id="12" name="Text Placeholder 21"/>
          <p:cNvSpPr>
            <a:spLocks noGrp="1"/>
          </p:cNvSpPr>
          <p:nvPr>
            <p:ph type="body" sz="quarter" idx="20" hasCustomPrompt="1"/>
          </p:nvPr>
        </p:nvSpPr>
        <p:spPr>
          <a:xfrm>
            <a:off x="1307575" y="4693354"/>
            <a:ext cx="7527380" cy="327350"/>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TITLE</a:t>
            </a:r>
            <a:endParaRPr lang="en-US" dirty="0"/>
          </a:p>
        </p:txBody>
      </p:sp>
    </p:spTree>
    <p:extLst>
      <p:ext uri="{BB962C8B-B14F-4D97-AF65-F5344CB8AC3E}">
        <p14:creationId xmlns:p14="http://schemas.microsoft.com/office/powerpoint/2010/main" val="1445408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Content_II">
    <p:spTree>
      <p:nvGrpSpPr>
        <p:cNvPr id="1" name=""/>
        <p:cNvGrpSpPr/>
        <p:nvPr/>
      </p:nvGrpSpPr>
      <p:grpSpPr>
        <a:xfrm>
          <a:off x="0" y="0"/>
          <a:ext cx="0" cy="0"/>
          <a:chOff x="0" y="0"/>
          <a:chExt cx="0" cy="0"/>
        </a:xfrm>
      </p:grpSpPr>
      <p:cxnSp>
        <p:nvCxnSpPr>
          <p:cNvPr id="4" name="Straight Connector 3"/>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Rectangle 16"/>
          <p:cNvSpPr/>
          <p:nvPr userDrawn="1"/>
        </p:nvSpPr>
        <p:spPr>
          <a:xfrm>
            <a:off x="1376362" y="1393534"/>
            <a:ext cx="4562994" cy="31492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3" hasCustomPrompt="1"/>
          </p:nvPr>
        </p:nvSpPr>
        <p:spPr>
          <a:xfrm>
            <a:off x="1391589" y="1393535"/>
            <a:ext cx="4562991" cy="3149890"/>
          </a:xfrm>
          <a:prstGeom prst="rect">
            <a:avLst/>
          </a:prstGeom>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en-US" dirty="0"/>
              <a:t>Click to insert picture</a:t>
            </a:r>
          </a:p>
        </p:txBody>
      </p:sp>
      <p:sp>
        <p:nvSpPr>
          <p:cNvPr id="19" name="Text Placeholder 21"/>
          <p:cNvSpPr>
            <a:spLocks noGrp="1"/>
          </p:cNvSpPr>
          <p:nvPr>
            <p:ph type="body" sz="quarter" idx="19" hasCustomPrompt="1"/>
          </p:nvPr>
        </p:nvSpPr>
        <p:spPr>
          <a:xfrm>
            <a:off x="1307579" y="5229959"/>
            <a:ext cx="7527380" cy="1079354"/>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dirty="0"/>
              <a:t>Click to edit text</a:t>
            </a:r>
          </a:p>
        </p:txBody>
      </p:sp>
      <p:sp>
        <p:nvSpPr>
          <p:cNvPr id="20" name="Rectangle 19"/>
          <p:cNvSpPr/>
          <p:nvPr userDrawn="1"/>
        </p:nvSpPr>
        <p:spPr>
          <a:xfrm>
            <a:off x="6008144" y="1426163"/>
            <a:ext cx="2673191" cy="15035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6008144" y="3021313"/>
            <a:ext cx="2673192" cy="15078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22"/>
          <p:cNvSpPr>
            <a:spLocks noGrp="1"/>
          </p:cNvSpPr>
          <p:nvPr>
            <p:ph type="pic" sz="quarter" idx="20" hasCustomPrompt="1"/>
          </p:nvPr>
        </p:nvSpPr>
        <p:spPr>
          <a:xfrm>
            <a:off x="6008688" y="1393535"/>
            <a:ext cx="2672647" cy="1536200"/>
          </a:xfrm>
          <a:prstGeom prst="rect">
            <a:avLst/>
          </a:prstGeom>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lvl1pPr>
          </a:lstStyle>
          <a:p>
            <a:r>
              <a:rPr lang="en-US" dirty="0"/>
              <a:t>Click to insert picture</a:t>
            </a:r>
          </a:p>
        </p:txBody>
      </p:sp>
      <p:sp>
        <p:nvSpPr>
          <p:cNvPr id="25" name="Picture Placeholder 24"/>
          <p:cNvSpPr>
            <a:spLocks noGrp="1"/>
          </p:cNvSpPr>
          <p:nvPr>
            <p:ph type="pic" sz="quarter" idx="21" hasCustomPrompt="1"/>
          </p:nvPr>
        </p:nvSpPr>
        <p:spPr>
          <a:xfrm>
            <a:off x="6008688" y="2991516"/>
            <a:ext cx="2672647" cy="1523376"/>
          </a:xfrm>
          <a:prstGeom prst="rect">
            <a:avLst/>
          </a:prstGeom>
        </p:spPr>
        <p:txBody>
          <a:bodyPr anchor="ctr"/>
          <a:lstStyle>
            <a:lvl1pPr marL="0" indent="0" algn="ctr">
              <a:buNone/>
              <a:defRPr sz="2400"/>
            </a:lvl1pPr>
          </a:lstStyle>
          <a:p>
            <a:r>
              <a:rPr lang="en-US" dirty="0"/>
              <a:t>Click to insert picture</a:t>
            </a:r>
          </a:p>
        </p:txBody>
      </p:sp>
      <p:sp>
        <p:nvSpPr>
          <p:cNvPr id="22" name="Text Placeholder 21"/>
          <p:cNvSpPr>
            <a:spLocks noGrp="1"/>
          </p:cNvSpPr>
          <p:nvPr>
            <p:ph type="body" sz="quarter" idx="22" hasCustomPrompt="1"/>
          </p:nvPr>
        </p:nvSpPr>
        <p:spPr>
          <a:xfrm>
            <a:off x="1307575" y="4693354"/>
            <a:ext cx="7527380" cy="327350"/>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TITLE</a:t>
            </a:r>
            <a:endParaRPr lang="en-US" dirty="0"/>
          </a:p>
        </p:txBody>
      </p:sp>
      <p:sp>
        <p:nvSpPr>
          <p:cNvPr id="2" name="Title 1"/>
          <p:cNvSpPr>
            <a:spLocks noGrp="1"/>
          </p:cNvSpPr>
          <p:nvPr>
            <p:ph type="title" hasCustomPrompt="1"/>
          </p:nvPr>
        </p:nvSpPr>
        <p:spPr>
          <a:xfrm>
            <a:off x="948255" y="123280"/>
            <a:ext cx="2836867" cy="646331"/>
          </a:xfrm>
          <a:prstGeom prst="rect">
            <a:avLst/>
          </a:prstGeom>
        </p:spPr>
        <p:txBody>
          <a:bodyPr wrap="none">
            <a:spAutoFit/>
          </a:bodyPr>
          <a:lstStyle>
            <a:lvl1pPr algn="l">
              <a:defRPr sz="3600">
                <a:solidFill>
                  <a:schemeClr val="bg1"/>
                </a:solidFill>
              </a:defRPr>
            </a:lvl1pPr>
          </a:lstStyle>
          <a:p>
            <a:r>
              <a:rPr lang="en-US"/>
              <a:t>Enter Heading</a:t>
            </a:r>
            <a:endParaRPr lang="en-US" dirty="0"/>
          </a:p>
        </p:txBody>
      </p:sp>
    </p:spTree>
    <p:extLst>
      <p:ext uri="{BB962C8B-B14F-4D97-AF65-F5344CB8AC3E}">
        <p14:creationId xmlns:p14="http://schemas.microsoft.com/office/powerpoint/2010/main" val="1808988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_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Chart Placeholder 16"/>
          <p:cNvSpPr>
            <a:spLocks noGrp="1"/>
          </p:cNvSpPr>
          <p:nvPr>
            <p:ph type="chart" sz="quarter" idx="13"/>
          </p:nvPr>
        </p:nvSpPr>
        <p:spPr>
          <a:xfrm>
            <a:off x="1016000" y="1585913"/>
            <a:ext cx="7473310" cy="4224337"/>
          </a:xfrm>
          <a:prstGeom prst="rect">
            <a:avLst/>
          </a:prstGeom>
        </p:spPr>
        <p:txBody>
          <a:bodyPr/>
          <a:lstStyle>
            <a:lvl1pPr algn="ctr">
              <a:defRPr baseline="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insert chart</a:t>
            </a:r>
          </a:p>
        </p:txBody>
      </p:sp>
      <p:sp>
        <p:nvSpPr>
          <p:cNvPr id="2" name="Title 1"/>
          <p:cNvSpPr>
            <a:spLocks noGrp="1"/>
          </p:cNvSpPr>
          <p:nvPr>
            <p:ph type="title" hasCustomPrompt="1"/>
          </p:nvPr>
        </p:nvSpPr>
        <p:spPr>
          <a:xfrm>
            <a:off x="948255" y="87764"/>
            <a:ext cx="2836867" cy="646331"/>
          </a:xfrm>
          <a:prstGeom prst="rect">
            <a:avLst/>
          </a:prstGeom>
        </p:spPr>
        <p:txBody>
          <a:bodyPr wrap="none">
            <a:spAutoFit/>
          </a:bodyPr>
          <a:lstStyle>
            <a:lvl1pPr algn="l">
              <a:defRPr sz="3600" baseline="0">
                <a:solidFill>
                  <a:schemeClr val="bg1"/>
                </a:solidFill>
              </a:defRPr>
            </a:lvl1pPr>
          </a:lstStyle>
          <a:p>
            <a:r>
              <a:rPr lang="en-US"/>
              <a:t>Enter Heading</a:t>
            </a:r>
            <a:endParaRPr lang="en-US" dirty="0"/>
          </a:p>
        </p:txBody>
      </p:sp>
    </p:spTree>
    <p:extLst>
      <p:ext uri="{BB962C8B-B14F-4D97-AF65-F5344CB8AC3E}">
        <p14:creationId xmlns:p14="http://schemas.microsoft.com/office/powerpoint/2010/main" val="1796003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_II">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Chart Placeholder 16"/>
          <p:cNvSpPr>
            <a:spLocks noGrp="1"/>
          </p:cNvSpPr>
          <p:nvPr>
            <p:ph type="chart" sz="quarter" idx="13" hasCustomPrompt="1"/>
          </p:nvPr>
        </p:nvSpPr>
        <p:spPr>
          <a:xfrm>
            <a:off x="827011" y="1854200"/>
            <a:ext cx="5053012" cy="3687763"/>
          </a:xfrm>
          <a:prstGeom prst="rect">
            <a:avLst/>
          </a:prstGeom>
        </p:spPr>
        <p:txBody>
          <a:bodyPr anchor="ctr"/>
          <a:lstStyle>
            <a:lvl1pPr marL="0" indent="0" algn="ctr">
              <a:buNone/>
              <a:defRPr baseline="0"/>
            </a:lvl1pPr>
          </a:lstStyle>
          <a:p>
            <a:r>
              <a:rPr lang="en-US" dirty="0"/>
              <a:t>Click to insert chart</a:t>
            </a:r>
          </a:p>
        </p:txBody>
      </p:sp>
      <p:sp>
        <p:nvSpPr>
          <p:cNvPr id="18" name="Text Placeholder 21"/>
          <p:cNvSpPr>
            <a:spLocks noGrp="1"/>
          </p:cNvSpPr>
          <p:nvPr>
            <p:ph type="body" sz="quarter" idx="23" hasCustomPrompt="1"/>
          </p:nvPr>
        </p:nvSpPr>
        <p:spPr>
          <a:xfrm>
            <a:off x="6149323" y="2729835"/>
            <a:ext cx="2224772"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a:t>Click to edit text</a:t>
            </a:r>
          </a:p>
        </p:txBody>
      </p:sp>
      <p:sp>
        <p:nvSpPr>
          <p:cNvPr id="19" name="Text Placeholder 21"/>
          <p:cNvSpPr>
            <a:spLocks noGrp="1"/>
          </p:cNvSpPr>
          <p:nvPr>
            <p:ph type="body" sz="quarter" idx="24" hasCustomPrompt="1"/>
          </p:nvPr>
        </p:nvSpPr>
        <p:spPr>
          <a:xfrm>
            <a:off x="6132953" y="1854200"/>
            <a:ext cx="223478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dirty="0"/>
              <a:t>CLICK TO EDIT TEXT</a:t>
            </a:r>
          </a:p>
        </p:txBody>
      </p:sp>
      <p:sp>
        <p:nvSpPr>
          <p:cNvPr id="2" name="Title 1"/>
          <p:cNvSpPr>
            <a:spLocks noGrp="1"/>
          </p:cNvSpPr>
          <p:nvPr>
            <p:ph type="title" hasCustomPrompt="1"/>
          </p:nvPr>
        </p:nvSpPr>
        <p:spPr>
          <a:xfrm>
            <a:off x="948255" y="133406"/>
            <a:ext cx="2932455" cy="645512"/>
          </a:xfrm>
          <a:prstGeom prst="rect">
            <a:avLst/>
          </a:prstGeom>
        </p:spPr>
        <p:txBody>
          <a:bodyPr wrap="none">
            <a:spAutoFit/>
          </a:bodyPr>
          <a:lstStyle>
            <a:lvl1pPr algn="l">
              <a:defRPr sz="3600">
                <a:solidFill>
                  <a:schemeClr val="bg1"/>
                </a:solidFill>
              </a:defRPr>
            </a:lvl1pPr>
          </a:lstStyle>
          <a:p>
            <a:r>
              <a:rPr lang="en-US"/>
              <a:t>Enter Heading</a:t>
            </a:r>
            <a:endParaRPr lang="en-US" dirty="0"/>
          </a:p>
        </p:txBody>
      </p:sp>
    </p:spTree>
    <p:extLst>
      <p:ext uri="{BB962C8B-B14F-4D97-AF65-F5344CB8AC3E}">
        <p14:creationId xmlns:p14="http://schemas.microsoft.com/office/powerpoint/2010/main" val="1941261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A">
    <p:bg>
      <p:bgPr>
        <a:solidFill>
          <a:srgbClr val="D11242"/>
        </a:solidFill>
        <a:effectLst/>
      </p:bgPr>
    </p:bg>
    <p:spTree>
      <p:nvGrpSpPr>
        <p:cNvPr id="1" name=""/>
        <p:cNvGrpSpPr/>
        <p:nvPr/>
      </p:nvGrpSpPr>
      <p:grpSpPr>
        <a:xfrm>
          <a:off x="0" y="0"/>
          <a:ext cx="0" cy="0"/>
          <a:chOff x="0" y="0"/>
          <a:chExt cx="0" cy="0"/>
        </a:xfrm>
      </p:grpSpPr>
      <p:sp>
        <p:nvSpPr>
          <p:cNvPr id="3" name="Rectangle 2"/>
          <p:cNvSpPr/>
          <p:nvPr userDrawn="1"/>
        </p:nvSpPr>
        <p:spPr>
          <a:xfrm flipH="1">
            <a:off x="4034330" y="3085927"/>
            <a:ext cx="4571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lumMod val="75000"/>
                  <a:lumOff val="25000"/>
                </a:prstClr>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2180" y="3027977"/>
            <a:ext cx="1036935" cy="1104144"/>
          </a:xfrm>
          <a:prstGeom prst="rect">
            <a:avLst/>
          </a:prstGeom>
        </p:spPr>
      </p:pic>
      <p:sp>
        <p:nvSpPr>
          <p:cNvPr id="5" name="Rectangle 4"/>
          <p:cNvSpPr/>
          <p:nvPr userDrawn="1"/>
        </p:nvSpPr>
        <p:spPr>
          <a:xfrm>
            <a:off x="4226355" y="3164551"/>
            <a:ext cx="1374094"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dirty="0">
                <a:solidFill>
                  <a:prstClr val="white"/>
                </a:solidFill>
                <a:latin typeface="Calibri Regular" charset="0"/>
              </a:rPr>
              <a:t>Q&amp;A</a:t>
            </a:r>
            <a:endParaRPr lang="en-US" sz="4800" u="sng" dirty="0">
              <a:solidFill>
                <a:prstClr val="white"/>
              </a:solidFill>
              <a:latin typeface="Calibri Regular" charset="0"/>
            </a:endParaRPr>
          </a:p>
        </p:txBody>
      </p:sp>
    </p:spTree>
    <p:extLst>
      <p:ext uri="{BB962C8B-B14F-4D97-AF65-F5344CB8AC3E}">
        <p14:creationId xmlns:p14="http://schemas.microsoft.com/office/powerpoint/2010/main" val="2065778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cxnSp>
        <p:nvCxnSpPr>
          <p:cNvPr id="3" name="Straight Connector 2"/>
          <p:cNvCxnSpPr/>
          <p:nvPr userDrawn="1"/>
        </p:nvCxnSpPr>
        <p:spPr>
          <a:xfrm>
            <a:off x="309045" y="6462995"/>
            <a:ext cx="852591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05" y="-13066"/>
            <a:ext cx="9144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12"/>
          </p:nvPr>
        </p:nvSpPr>
        <p:spPr>
          <a:xfrm>
            <a:off x="309045" y="6462995"/>
            <a:ext cx="21336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045" y="87765"/>
            <a:ext cx="649082" cy="691152"/>
          </a:xfrm>
          <a:prstGeom prst="rect">
            <a:avLst/>
          </a:prstGeom>
        </p:spPr>
      </p:pic>
      <p:sp>
        <p:nvSpPr>
          <p:cNvPr id="17" name="Content Placeholder 12"/>
          <p:cNvSpPr txBox="1">
            <a:spLocks/>
          </p:cNvSpPr>
          <p:nvPr userDrawn="1"/>
        </p:nvSpPr>
        <p:spPr>
          <a:xfrm>
            <a:off x="1188556" y="1699555"/>
            <a:ext cx="1983551"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Font typeface="Arial" pitchFamily="34" charset="0"/>
              <a:buNone/>
            </a:pPr>
            <a:r>
              <a:rPr lang="en-US" sz="2000" b="1" u="sng" kern="3000" spc="30" dirty="0">
                <a:solidFill>
                  <a:schemeClr val="tx2"/>
                </a:solidFill>
                <a:latin typeface="Calibri Regular" charset="0"/>
              </a:rPr>
              <a:t>FIND US</a:t>
            </a:r>
          </a:p>
          <a:p>
            <a:pPr marL="0" indent="0">
              <a:buFont typeface="Arial" pitchFamily="34" charset="0"/>
              <a:buNone/>
            </a:pPr>
            <a:endParaRPr lang="en-US" sz="2000" kern="3000" spc="30" dirty="0">
              <a:solidFill>
                <a:srgbClr val="CB3F20"/>
              </a:solidFill>
              <a:latin typeface="Calibri Regular" charset="0"/>
            </a:endParaRPr>
          </a:p>
          <a:p>
            <a:pPr marL="0" indent="0">
              <a:buFont typeface="Arial" pitchFamily="34" charset="0"/>
              <a:buNone/>
            </a:pPr>
            <a:endParaRPr lang="en-US" sz="2000" kern="3000" spc="30" dirty="0">
              <a:solidFill>
                <a:srgbClr val="CB3F20"/>
              </a:solidFill>
              <a:latin typeface="Calibri Regular" charset="0"/>
            </a:endParaRPr>
          </a:p>
        </p:txBody>
      </p:sp>
      <p:pic>
        <p:nvPicPr>
          <p:cNvPr id="18" name="Picture 17" descr="http://osse.dc.gov/sites/default/files/dc/shared_assets/social_icons/faceboo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76317" y="2221683"/>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osse.dc.gov/sites/default/files/dc/shared_assets/social_icons/twitt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74066" y="2941951"/>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osse.dc.gov/sites/default/files/dc/shared_assets/social_icons/youtube.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174066" y="3719478"/>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5465961" y="2137110"/>
            <a:ext cx="230960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dirty="0">
                <a:solidFill>
                  <a:prstClr val="black">
                    <a:lumMod val="75000"/>
                    <a:lumOff val="25000"/>
                  </a:prstClr>
                </a:solidFill>
                <a:latin typeface="Calibri Regular" charset="0"/>
              </a:rPr>
              <a:t>facebook.com/ossedc</a:t>
            </a:r>
          </a:p>
        </p:txBody>
      </p:sp>
      <p:sp>
        <p:nvSpPr>
          <p:cNvPr id="22" name="Rectangle 21"/>
          <p:cNvSpPr/>
          <p:nvPr userDrawn="1"/>
        </p:nvSpPr>
        <p:spPr>
          <a:xfrm>
            <a:off x="5504366" y="2859801"/>
            <a:ext cx="208614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dirty="0">
                <a:solidFill>
                  <a:prstClr val="black">
                    <a:lumMod val="75000"/>
                    <a:lumOff val="25000"/>
                  </a:prstClr>
                </a:solidFill>
                <a:latin typeface="Calibri Regular" charset="0"/>
              </a:rPr>
              <a:t>twitter.com/ossedc</a:t>
            </a:r>
          </a:p>
        </p:txBody>
      </p:sp>
      <p:sp>
        <p:nvSpPr>
          <p:cNvPr id="23" name="Rectangle 22"/>
          <p:cNvSpPr/>
          <p:nvPr userDrawn="1"/>
        </p:nvSpPr>
        <p:spPr>
          <a:xfrm>
            <a:off x="5495623" y="3638510"/>
            <a:ext cx="281230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dirty="0">
                <a:solidFill>
                  <a:prstClr val="black">
                    <a:lumMod val="75000"/>
                    <a:lumOff val="25000"/>
                  </a:prstClr>
                </a:solidFill>
                <a:latin typeface="Calibri Regular" charset="0"/>
              </a:rPr>
              <a:t>youtube.com/DCEducation</a:t>
            </a:r>
          </a:p>
        </p:txBody>
      </p:sp>
      <p:pic>
        <p:nvPicPr>
          <p:cNvPr id="24" name="Picture 23" descr="http://cdn.mysitemyway.com/etc-mysitemyway/icons/legacy-previews/icons/matte-blue-and-white-square-icons-business/116968-matte-blue-and-white-square-icon-business-glob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71265" y="4371074"/>
            <a:ext cx="498114" cy="49811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5542369" y="4404821"/>
            <a:ext cx="188224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kern="3000" spc="30" dirty="0">
                <a:solidFill>
                  <a:schemeClr val="tx1">
                    <a:lumMod val="75000"/>
                    <a:lumOff val="25000"/>
                  </a:schemeClr>
                </a:solidFill>
                <a:latin typeface="Calibri Regular" charset="0"/>
              </a:rPr>
              <a:t>www.osse.dc.gov</a:t>
            </a:r>
          </a:p>
        </p:txBody>
      </p:sp>
      <p:sp>
        <p:nvSpPr>
          <p:cNvPr id="28" name="Title 1"/>
          <p:cNvSpPr>
            <a:spLocks noGrp="1"/>
          </p:cNvSpPr>
          <p:nvPr>
            <p:ph type="title" hasCustomPrompt="1"/>
          </p:nvPr>
        </p:nvSpPr>
        <p:spPr>
          <a:xfrm>
            <a:off x="1188556" y="126170"/>
            <a:ext cx="2884179" cy="537186"/>
          </a:xfrm>
          <a:prstGeom prst="rect">
            <a:avLst/>
          </a:prstGeom>
        </p:spPr>
        <p:txBody>
          <a:bodyPr wrap="none"/>
          <a:lstStyle>
            <a:lvl1pPr algn="l">
              <a:defRPr sz="3600">
                <a:solidFill>
                  <a:schemeClr val="bg1"/>
                </a:solidFill>
              </a:defRPr>
            </a:lvl1pPr>
          </a:lstStyle>
          <a:p>
            <a:r>
              <a:rPr lang="en-US" dirty="0"/>
              <a:t>Stay In Touch</a:t>
            </a:r>
          </a:p>
        </p:txBody>
      </p:sp>
      <p:sp>
        <p:nvSpPr>
          <p:cNvPr id="27" name="Content Placeholder 12"/>
          <p:cNvSpPr txBox="1">
            <a:spLocks/>
          </p:cNvSpPr>
          <p:nvPr userDrawn="1"/>
        </p:nvSpPr>
        <p:spPr>
          <a:xfrm>
            <a:off x="5063545" y="1699555"/>
            <a:ext cx="1983551"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Font typeface="Arial" pitchFamily="34" charset="0"/>
              <a:buNone/>
            </a:pPr>
            <a:r>
              <a:rPr lang="en-US" sz="2000" b="1" u="sng" kern="3000" spc="30" dirty="0">
                <a:solidFill>
                  <a:schemeClr val="tx2"/>
                </a:solidFill>
                <a:latin typeface="Calibri Regular" charset="0"/>
              </a:rPr>
              <a:t>GET SOCIAL</a:t>
            </a:r>
          </a:p>
          <a:p>
            <a:pPr marL="0" indent="0">
              <a:buFont typeface="Arial" pitchFamily="34" charset="0"/>
              <a:buNone/>
            </a:pPr>
            <a:endParaRPr lang="en-US" sz="2000" kern="3000" spc="30" dirty="0">
              <a:solidFill>
                <a:srgbClr val="CB3F20"/>
              </a:solidFill>
              <a:latin typeface="Calibri Regular" charset="0"/>
            </a:endParaRPr>
          </a:p>
          <a:p>
            <a:pPr marL="0" indent="0">
              <a:buFont typeface="Arial" pitchFamily="34" charset="0"/>
              <a:buNone/>
            </a:pPr>
            <a:endParaRPr lang="en-US" sz="2000" kern="3000" spc="30" dirty="0">
              <a:solidFill>
                <a:srgbClr val="CB3F20"/>
              </a:solidFill>
              <a:latin typeface="Calibri Regular" charset="0"/>
            </a:endParaRPr>
          </a:p>
        </p:txBody>
      </p:sp>
      <p:sp>
        <p:nvSpPr>
          <p:cNvPr id="29" name="Rectangle 28"/>
          <p:cNvSpPr/>
          <p:nvPr userDrawn="1"/>
        </p:nvSpPr>
        <p:spPr>
          <a:xfrm>
            <a:off x="1188556" y="2158989"/>
            <a:ext cx="1066639"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3000" cap="none" spc="30" normalizeH="0" baseline="0" noProof="0" dirty="0">
                <a:ln>
                  <a:noFill/>
                </a:ln>
                <a:solidFill>
                  <a:prstClr val="black">
                    <a:lumMod val="75000"/>
                    <a:lumOff val="25000"/>
                  </a:prstClr>
                </a:solidFill>
                <a:effectLst/>
                <a:uLnTx/>
                <a:uFillTx/>
                <a:latin typeface="Calibri Regular" charset="0"/>
                <a:ea typeface="+mn-ea"/>
                <a:cs typeface="+mn-cs"/>
              </a:rPr>
              <a:t>ADDRESS:</a:t>
            </a:r>
          </a:p>
        </p:txBody>
      </p:sp>
      <p:sp>
        <p:nvSpPr>
          <p:cNvPr id="31" name="Rectangle 30"/>
          <p:cNvSpPr/>
          <p:nvPr userDrawn="1"/>
        </p:nvSpPr>
        <p:spPr>
          <a:xfrm>
            <a:off x="1182389" y="3790699"/>
            <a:ext cx="613630"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3000" cap="none" spc="30" normalizeH="0" baseline="0" noProof="0" dirty="0">
                <a:ln>
                  <a:noFill/>
                </a:ln>
                <a:solidFill>
                  <a:prstClr val="black">
                    <a:lumMod val="75000"/>
                    <a:lumOff val="25000"/>
                  </a:prstClr>
                </a:solidFill>
                <a:effectLst/>
                <a:uLnTx/>
                <a:uFillTx/>
                <a:latin typeface="Calibri Regular" charset="0"/>
                <a:ea typeface="+mn-ea"/>
                <a:cs typeface="+mn-cs"/>
              </a:rPr>
              <a:t>POC:</a:t>
            </a:r>
          </a:p>
        </p:txBody>
      </p:sp>
      <p:sp>
        <p:nvSpPr>
          <p:cNvPr id="6" name="Text Placeholder 5"/>
          <p:cNvSpPr>
            <a:spLocks noGrp="1"/>
          </p:cNvSpPr>
          <p:nvPr>
            <p:ph type="body" sz="quarter" idx="13" hasCustomPrompt="1"/>
          </p:nvPr>
        </p:nvSpPr>
        <p:spPr>
          <a:xfrm>
            <a:off x="1189038" y="2525713"/>
            <a:ext cx="3381375" cy="909637"/>
          </a:xfrm>
          <a:prstGeom prst="rect">
            <a:avLst/>
          </a:prstGeom>
        </p:spPr>
        <p:txBody>
          <a:bodyPr/>
          <a:lstStyle>
            <a:lvl1pPr marL="0" indent="0">
              <a:buNone/>
              <a:defRPr sz="1800" baseline="0"/>
            </a:lvl1pPr>
          </a:lstStyle>
          <a:p>
            <a:pPr algn="just"/>
            <a:r>
              <a:rPr lang="en-US" sz="1600" b="0" kern="3000" spc="30" dirty="0">
                <a:solidFill>
                  <a:schemeClr val="tx1">
                    <a:lumMod val="75000"/>
                    <a:lumOff val="25000"/>
                  </a:schemeClr>
                </a:solidFill>
                <a:latin typeface="Calibri Regular" charset="0"/>
              </a:rPr>
              <a:t>Enter your business address</a:t>
            </a:r>
          </a:p>
        </p:txBody>
      </p:sp>
      <p:sp>
        <p:nvSpPr>
          <p:cNvPr id="33" name="Text Placeholder 5"/>
          <p:cNvSpPr>
            <a:spLocks noGrp="1"/>
          </p:cNvSpPr>
          <p:nvPr>
            <p:ph type="body" sz="quarter" idx="14" hasCustomPrompt="1"/>
          </p:nvPr>
        </p:nvSpPr>
        <p:spPr>
          <a:xfrm>
            <a:off x="1189038" y="4197100"/>
            <a:ext cx="3381375" cy="909637"/>
          </a:xfrm>
          <a:prstGeom prst="rect">
            <a:avLst/>
          </a:prstGeom>
        </p:spPr>
        <p:txBody>
          <a:bodyPr/>
          <a:lstStyle>
            <a:lvl1pPr marL="0" indent="0" algn="l">
              <a:buNone/>
              <a:defRPr sz="1800" baseline="0"/>
            </a:lvl1pPr>
          </a:lstStyle>
          <a:p>
            <a:pPr algn="just"/>
            <a:r>
              <a:rPr lang="en-US" sz="1600" b="0" kern="3000" spc="30" dirty="0">
                <a:solidFill>
                  <a:schemeClr val="tx1">
                    <a:lumMod val="75000"/>
                    <a:lumOff val="25000"/>
                  </a:schemeClr>
                </a:solidFill>
                <a:latin typeface="Calibri Regular" charset="0"/>
              </a:rPr>
              <a:t>Enter your name and title, email address, and phone number</a:t>
            </a:r>
          </a:p>
        </p:txBody>
      </p:sp>
    </p:spTree>
    <p:extLst>
      <p:ext uri="{BB962C8B-B14F-4D97-AF65-F5344CB8AC3E}">
        <p14:creationId xmlns:p14="http://schemas.microsoft.com/office/powerpoint/2010/main" val="334991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titude">
    <p:bg>
      <p:bgPr>
        <a:solidFill>
          <a:srgbClr val="1F497D"/>
        </a:solidFill>
        <a:effectLst/>
      </p:bgPr>
    </p:bg>
    <p:spTree>
      <p:nvGrpSpPr>
        <p:cNvPr id="1" name=""/>
        <p:cNvGrpSpPr/>
        <p:nvPr/>
      </p:nvGrpSpPr>
      <p:grpSpPr>
        <a:xfrm>
          <a:off x="0" y="0"/>
          <a:ext cx="0" cy="0"/>
          <a:chOff x="0" y="0"/>
          <a:chExt cx="0" cy="0"/>
        </a:xfrm>
      </p:grpSpPr>
      <p:sp>
        <p:nvSpPr>
          <p:cNvPr id="3" name="Rectangle 2"/>
          <p:cNvSpPr/>
          <p:nvPr userDrawn="1"/>
        </p:nvSpPr>
        <p:spPr>
          <a:xfrm>
            <a:off x="3535065" y="3075910"/>
            <a:ext cx="2968698"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dirty="0">
                <a:solidFill>
                  <a:schemeClr val="bg1"/>
                </a:solidFill>
                <a:latin typeface="Calibri Regular" charset="0"/>
              </a:rPr>
              <a:t>Thank you!</a:t>
            </a:r>
            <a:endParaRPr lang="en-US" sz="4800" u="sng" dirty="0">
              <a:solidFill>
                <a:schemeClr val="bg1"/>
              </a:solidFill>
              <a:latin typeface="Calibri Regular" charset="0"/>
            </a:endParaRPr>
          </a:p>
        </p:txBody>
      </p:sp>
      <p:sp>
        <p:nvSpPr>
          <p:cNvPr id="4" name="Rectangle 3"/>
          <p:cNvSpPr/>
          <p:nvPr userDrawn="1"/>
        </p:nvSpPr>
        <p:spPr>
          <a:xfrm flipH="1">
            <a:off x="3446742" y="2997286"/>
            <a:ext cx="4571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75000"/>
                  <a:lumOff val="25000"/>
                </a:scheme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592" y="2939336"/>
            <a:ext cx="1036935" cy="1104144"/>
          </a:xfrm>
          <a:prstGeom prst="rect">
            <a:avLst/>
          </a:prstGeom>
        </p:spPr>
      </p:pic>
    </p:spTree>
    <p:extLst>
      <p:ext uri="{BB962C8B-B14F-4D97-AF65-F5344CB8AC3E}">
        <p14:creationId xmlns:p14="http://schemas.microsoft.com/office/powerpoint/2010/main" val="201578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_ Photo 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7" name="Rectangle 6"/>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9"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10"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delete)</a:t>
            </a:r>
          </a:p>
        </p:txBody>
      </p:sp>
      <p:sp>
        <p:nvSpPr>
          <p:cNvPr id="11"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 Name of Presenter</a:t>
            </a:r>
          </a:p>
        </p:txBody>
      </p:sp>
    </p:spTree>
    <p:extLst>
      <p:ext uri="{BB962C8B-B14F-4D97-AF65-F5344CB8AC3E}">
        <p14:creationId xmlns:p14="http://schemas.microsoft.com/office/powerpoint/2010/main" val="120007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_ Photo 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1068"/>
          <a:stretch/>
        </p:blipFill>
        <p:spPr>
          <a:xfrm>
            <a:off x="3424" y="10551"/>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8"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delete)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 Name of Presenter</a:t>
            </a:r>
          </a:p>
        </p:txBody>
      </p:sp>
    </p:spTree>
    <p:extLst>
      <p:ext uri="{BB962C8B-B14F-4D97-AF65-F5344CB8AC3E}">
        <p14:creationId xmlns:p14="http://schemas.microsoft.com/office/powerpoint/2010/main" val="213933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_ Photo I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1194"/>
          <a:stretch/>
        </p:blipFill>
        <p:spPr>
          <a:xfrm>
            <a:off x="13239" y="-1840"/>
            <a:ext cx="9133434" cy="685984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8"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delete)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 Name of Presenter</a:t>
            </a:r>
          </a:p>
        </p:txBody>
      </p:sp>
    </p:spTree>
    <p:extLst>
      <p:ext uri="{BB962C8B-B14F-4D97-AF65-F5344CB8AC3E}">
        <p14:creationId xmlns:p14="http://schemas.microsoft.com/office/powerpoint/2010/main" val="207506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_ Photo IV">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8"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delete)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 Name of Presenter</a:t>
            </a:r>
          </a:p>
        </p:txBody>
      </p:sp>
    </p:spTree>
    <p:extLst>
      <p:ext uri="{BB962C8B-B14F-4D97-AF65-F5344CB8AC3E}">
        <p14:creationId xmlns:p14="http://schemas.microsoft.com/office/powerpoint/2010/main" val="30497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_ Photo V">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121" y="0"/>
            <a:ext cx="9137879" cy="6831262"/>
          </a:xfrm>
          <a:prstGeom prst="rect">
            <a:avLst/>
          </a:prstGeom>
        </p:spPr>
      </p:pic>
      <p:sp>
        <p:nvSpPr>
          <p:cNvPr id="5" name="Rectangle 4"/>
          <p:cNvSpPr/>
          <p:nvPr userDrawn="1"/>
        </p:nvSpPr>
        <p:spPr>
          <a:xfrm>
            <a:off x="1642320" y="4441597"/>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1883650" y="5383532"/>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8"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delete)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 Name of Presenter</a:t>
            </a:r>
          </a:p>
        </p:txBody>
      </p:sp>
    </p:spTree>
    <p:extLst>
      <p:ext uri="{BB962C8B-B14F-4D97-AF65-F5344CB8AC3E}">
        <p14:creationId xmlns:p14="http://schemas.microsoft.com/office/powerpoint/2010/main" val="331221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_ Photo V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5" name="Rectangle 4"/>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9"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 Name of Presenter</a:t>
            </a:r>
          </a:p>
        </p:txBody>
      </p:sp>
      <p:sp>
        <p:nvSpPr>
          <p:cNvPr id="10"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delete)</a:t>
            </a:r>
          </a:p>
        </p:txBody>
      </p:sp>
    </p:spTree>
    <p:extLst>
      <p:ext uri="{BB962C8B-B14F-4D97-AF65-F5344CB8AC3E}">
        <p14:creationId xmlns:p14="http://schemas.microsoft.com/office/powerpoint/2010/main" val="60472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_ Photo VI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53" y="4114034"/>
            <a:ext cx="1508918" cy="1606718"/>
          </a:xfrm>
          <a:prstGeom prst="rect">
            <a:avLst/>
          </a:prstGeom>
        </p:spPr>
      </p:pic>
      <p:sp>
        <p:nvSpPr>
          <p:cNvPr id="4" name="Rectangle 3"/>
          <p:cNvSpPr/>
          <p:nvPr userDrawn="1"/>
        </p:nvSpPr>
        <p:spPr>
          <a:xfrm>
            <a:off x="3266230" y="4210260"/>
            <a:ext cx="4571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3510425" y="5298297"/>
            <a:ext cx="3788330" cy="0"/>
          </a:xfrm>
          <a:prstGeom prst="line">
            <a:avLst/>
          </a:prstGeom>
          <a:noFill/>
          <a:ln w="12700" cap="flat" cmpd="sng" algn="ctr">
            <a:solidFill>
              <a:srgbClr val="A7AAA9"/>
            </a:solidFill>
            <a:prstDash val="dot"/>
            <a:headEnd type="none"/>
            <a:tailEnd type="none"/>
          </a:ln>
          <a:effectLst/>
        </p:spPr>
      </p:cxnSp>
      <p:sp>
        <p:nvSpPr>
          <p:cNvPr id="6" name="Text Placeholder 22"/>
          <p:cNvSpPr>
            <a:spLocks noGrp="1"/>
          </p:cNvSpPr>
          <p:nvPr>
            <p:ph type="body" sz="quarter" idx="10" hasCustomPrompt="1"/>
          </p:nvPr>
        </p:nvSpPr>
        <p:spPr>
          <a:xfrm>
            <a:off x="3522668" y="4158695"/>
            <a:ext cx="5132387"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8" name="Text Placeholder 22"/>
          <p:cNvSpPr>
            <a:spLocks noGrp="1"/>
          </p:cNvSpPr>
          <p:nvPr>
            <p:ph type="body" sz="quarter" idx="12" hasCustomPrompt="1"/>
          </p:nvPr>
        </p:nvSpPr>
        <p:spPr>
          <a:xfrm>
            <a:off x="3522668" y="5383532"/>
            <a:ext cx="5132387"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 Name of Presenter</a:t>
            </a:r>
          </a:p>
        </p:txBody>
      </p:sp>
      <p:sp>
        <p:nvSpPr>
          <p:cNvPr id="9" name="Text Placeholder 22"/>
          <p:cNvSpPr>
            <a:spLocks noGrp="1"/>
          </p:cNvSpPr>
          <p:nvPr>
            <p:ph type="body" sz="quarter" idx="11" hasCustomPrompt="1"/>
          </p:nvPr>
        </p:nvSpPr>
        <p:spPr>
          <a:xfrm>
            <a:off x="3522668" y="4788839"/>
            <a:ext cx="5132387"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delete)</a:t>
            </a:r>
          </a:p>
        </p:txBody>
      </p:sp>
    </p:spTree>
    <p:extLst>
      <p:ext uri="{BB962C8B-B14F-4D97-AF65-F5344CB8AC3E}">
        <p14:creationId xmlns:p14="http://schemas.microsoft.com/office/powerpoint/2010/main" val="87997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9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31396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50" r:id="rId11"/>
    <p:sldLayoutId id="2147483676"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dcschoolreportcard.or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mailto:DCSchoolReportCard@dc.gov" TargetMode="External"/><Relationship Id="rId4" Type="http://schemas.openxmlformats.org/officeDocument/2006/relationships/hyperlink" Target="http://www.osse.dc.gov/dcschoolreportcar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83650" y="4619555"/>
            <a:ext cx="5132387" cy="645807"/>
          </a:xfrm>
        </p:spPr>
        <p:txBody>
          <a:bodyPr/>
          <a:lstStyle/>
          <a:p>
            <a:r>
              <a:rPr lang="en-US" sz="3200" dirty="0"/>
              <a:t>DC School Report Card</a:t>
            </a:r>
          </a:p>
        </p:txBody>
      </p:sp>
      <p:sp>
        <p:nvSpPr>
          <p:cNvPr id="3" name="TextBox 2"/>
          <p:cNvSpPr txBox="1"/>
          <p:nvPr/>
        </p:nvSpPr>
        <p:spPr>
          <a:xfrm>
            <a:off x="1883650" y="5464465"/>
            <a:ext cx="4339765" cy="400110"/>
          </a:xfrm>
          <a:prstGeom prst="rect">
            <a:avLst/>
          </a:prstGeom>
          <a:noFill/>
        </p:spPr>
        <p:txBody>
          <a:bodyPr wrap="square" rtlCol="0">
            <a:spAutoFit/>
          </a:bodyPr>
          <a:lstStyle/>
          <a:p>
            <a:r>
              <a:rPr lang="en-US" sz="2000" dirty="0" smtClean="0">
                <a:solidFill>
                  <a:schemeClr val="bg1"/>
                </a:solidFill>
              </a:rPr>
              <a:t>[School Name] | [Date]</a:t>
            </a:r>
            <a:endParaRPr lang="en-US" sz="2000" dirty="0">
              <a:solidFill>
                <a:schemeClr val="bg1"/>
              </a:solidFill>
            </a:endParaRPr>
          </a:p>
        </p:txBody>
      </p:sp>
    </p:spTree>
    <p:extLst>
      <p:ext uri="{BB962C8B-B14F-4D97-AF65-F5344CB8AC3E}">
        <p14:creationId xmlns:p14="http://schemas.microsoft.com/office/powerpoint/2010/main" val="242959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tx1"/>
                </a:solidFill>
              </a:rPr>
              <a:t>What’s Next?</a:t>
            </a:r>
          </a:p>
        </p:txBody>
      </p:sp>
    </p:spTree>
    <p:extLst>
      <p:ext uri="{BB962C8B-B14F-4D97-AF65-F5344CB8AC3E}">
        <p14:creationId xmlns:p14="http://schemas.microsoft.com/office/powerpoint/2010/main" val="91526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11</a:t>
            </a:fld>
            <a:endParaRPr lang="en-US" dirty="0"/>
          </a:p>
        </p:txBody>
      </p:sp>
      <p:sp>
        <p:nvSpPr>
          <p:cNvPr id="3" name="Title 2"/>
          <p:cNvSpPr>
            <a:spLocks noGrp="1"/>
          </p:cNvSpPr>
          <p:nvPr>
            <p:ph type="title"/>
          </p:nvPr>
        </p:nvSpPr>
        <p:spPr>
          <a:xfrm>
            <a:off x="385855" y="433410"/>
            <a:ext cx="6217984" cy="477054"/>
          </a:xfrm>
        </p:spPr>
        <p:txBody>
          <a:bodyPr/>
          <a:lstStyle/>
          <a:p>
            <a:r>
              <a:rPr lang="en-US" dirty="0" smtClean="0"/>
              <a:t>The DC School Report Card and [School Name]</a:t>
            </a:r>
            <a:endParaRPr lang="en-US" dirty="0"/>
          </a:p>
        </p:txBody>
      </p:sp>
      <p:sp>
        <p:nvSpPr>
          <p:cNvPr id="4" name="Text Placeholder 3"/>
          <p:cNvSpPr>
            <a:spLocks noGrp="1"/>
          </p:cNvSpPr>
          <p:nvPr>
            <p:ph type="body" sz="quarter" idx="14"/>
          </p:nvPr>
        </p:nvSpPr>
        <p:spPr>
          <a:xfrm>
            <a:off x="309045" y="1163105"/>
            <a:ext cx="8372290" cy="4909319"/>
          </a:xfrm>
        </p:spPr>
        <p:txBody>
          <a:bodyPr/>
          <a:lstStyle/>
          <a:p>
            <a:pPr marL="0" indent="0">
              <a:buNone/>
            </a:pPr>
            <a:r>
              <a:rPr lang="en-US" dirty="0" smtClean="0"/>
              <a:t>[School name] received a [1-5] star rating this year, based on our student outcomes for the 2017-18 school year.</a:t>
            </a:r>
          </a:p>
          <a:p>
            <a:pPr marL="0" indent="0">
              <a:buNone/>
            </a:pPr>
            <a:endParaRPr lang="en-US" sz="1200" dirty="0" smtClean="0"/>
          </a:p>
          <a:p>
            <a:pPr marL="0" indent="0">
              <a:buNone/>
            </a:pPr>
            <a:r>
              <a:rPr lang="en-US" dirty="0" smtClean="0"/>
              <a:t>We are especially proud of our school’s performance on a few areas of the DC School Report Card:</a:t>
            </a:r>
          </a:p>
          <a:p>
            <a:pPr marL="0" indent="0">
              <a:buNone/>
            </a:pPr>
            <a:endParaRPr lang="en-US" sz="1200" dirty="0" smtClean="0"/>
          </a:p>
          <a:p>
            <a:pPr lvl="1">
              <a:buFont typeface="Arial" panose="020B0604020202020204" pitchFamily="34" charset="0"/>
              <a:buChar char="•"/>
            </a:pPr>
            <a:r>
              <a:rPr lang="en-US" dirty="0" smtClean="0"/>
              <a:t>[Highlight area #1]</a:t>
            </a:r>
          </a:p>
          <a:p>
            <a:pPr lvl="1">
              <a:buFont typeface="Arial" panose="020B0604020202020204" pitchFamily="34" charset="0"/>
              <a:buChar char="•"/>
            </a:pPr>
            <a:r>
              <a:rPr lang="en-US" dirty="0" smtClean="0"/>
              <a:t>[Highlight area #2]</a:t>
            </a:r>
          </a:p>
          <a:p>
            <a:pPr lvl="1">
              <a:buFont typeface="Arial" panose="020B0604020202020204" pitchFamily="34" charset="0"/>
              <a:buChar char="•"/>
            </a:pPr>
            <a:r>
              <a:rPr lang="en-US" dirty="0"/>
              <a:t>[Highlight area </a:t>
            </a:r>
            <a:r>
              <a:rPr lang="en-US" dirty="0" smtClean="0"/>
              <a:t>#3]</a:t>
            </a:r>
            <a:endParaRPr lang="en-US" dirty="0"/>
          </a:p>
          <a:p>
            <a:pPr lvl="1">
              <a:buFont typeface="Arial" panose="020B0604020202020204" pitchFamily="34" charset="0"/>
              <a:buChar char="•"/>
            </a:pPr>
            <a:r>
              <a:rPr lang="en-US" dirty="0"/>
              <a:t>[Highlight area </a:t>
            </a:r>
            <a:r>
              <a:rPr lang="en-US" dirty="0" smtClean="0"/>
              <a:t>#4]</a:t>
            </a:r>
            <a:endParaRPr lang="en-US" dirty="0"/>
          </a:p>
          <a:p>
            <a:endParaRPr lang="en-US" dirty="0"/>
          </a:p>
        </p:txBody>
      </p:sp>
    </p:spTree>
    <p:extLst>
      <p:ext uri="{BB962C8B-B14F-4D97-AF65-F5344CB8AC3E}">
        <p14:creationId xmlns:p14="http://schemas.microsoft.com/office/powerpoint/2010/main" val="262863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12</a:t>
            </a:fld>
            <a:endParaRPr lang="en-US" dirty="0"/>
          </a:p>
        </p:txBody>
      </p:sp>
      <p:sp>
        <p:nvSpPr>
          <p:cNvPr id="3" name="Title 2"/>
          <p:cNvSpPr>
            <a:spLocks noGrp="1"/>
          </p:cNvSpPr>
          <p:nvPr>
            <p:ph type="title"/>
          </p:nvPr>
        </p:nvSpPr>
        <p:spPr>
          <a:xfrm>
            <a:off x="309045" y="500942"/>
            <a:ext cx="7279429" cy="477054"/>
          </a:xfrm>
        </p:spPr>
        <p:txBody>
          <a:bodyPr/>
          <a:lstStyle/>
          <a:p>
            <a:r>
              <a:rPr lang="en-US" dirty="0" smtClean="0"/>
              <a:t>The DC School Report Card and [School Name] (Cont.)</a:t>
            </a:r>
            <a:endParaRPr lang="en-US" dirty="0"/>
          </a:p>
        </p:txBody>
      </p:sp>
      <p:sp>
        <p:nvSpPr>
          <p:cNvPr id="4" name="Text Placeholder 3"/>
          <p:cNvSpPr>
            <a:spLocks noGrp="1"/>
          </p:cNvSpPr>
          <p:nvPr>
            <p:ph type="body" sz="quarter" idx="14"/>
          </p:nvPr>
        </p:nvSpPr>
        <p:spPr/>
        <p:txBody>
          <a:bodyPr/>
          <a:lstStyle/>
          <a:p>
            <a:pPr marL="0" indent="0">
              <a:buNone/>
            </a:pPr>
            <a:r>
              <a:rPr lang="en-US" dirty="0" smtClean="0"/>
              <a:t>There are a few areas where we will continue to focus on our growth:</a:t>
            </a:r>
          </a:p>
          <a:p>
            <a:pPr marL="0" indent="0">
              <a:buNone/>
            </a:pPr>
            <a:endParaRPr lang="en-US" sz="1200" dirty="0" smtClean="0"/>
          </a:p>
          <a:p>
            <a:pPr lvl="1">
              <a:buFont typeface="Arial" panose="020B0604020202020204" pitchFamily="34" charset="0"/>
              <a:buChar char="•"/>
            </a:pPr>
            <a:r>
              <a:rPr lang="en-US" dirty="0" smtClean="0"/>
              <a:t>[Area </a:t>
            </a:r>
            <a:r>
              <a:rPr lang="en-US" dirty="0"/>
              <a:t>#1]</a:t>
            </a:r>
          </a:p>
          <a:p>
            <a:pPr lvl="1">
              <a:buFont typeface="Arial" panose="020B0604020202020204" pitchFamily="34" charset="0"/>
              <a:buChar char="•"/>
            </a:pPr>
            <a:r>
              <a:rPr lang="en-US" dirty="0" smtClean="0"/>
              <a:t>[Area </a:t>
            </a:r>
            <a:r>
              <a:rPr lang="en-US" dirty="0"/>
              <a:t>#2]</a:t>
            </a:r>
          </a:p>
          <a:p>
            <a:pPr lvl="1">
              <a:buFont typeface="Arial" panose="020B0604020202020204" pitchFamily="34" charset="0"/>
              <a:buChar char="•"/>
            </a:pPr>
            <a:r>
              <a:rPr lang="en-US" dirty="0" smtClean="0"/>
              <a:t>[Area </a:t>
            </a:r>
            <a:r>
              <a:rPr lang="en-US" dirty="0"/>
              <a:t>#3]</a:t>
            </a:r>
          </a:p>
          <a:p>
            <a:pPr lvl="1">
              <a:buFont typeface="Arial" panose="020B0604020202020204" pitchFamily="34" charset="0"/>
              <a:buChar char="•"/>
            </a:pPr>
            <a:r>
              <a:rPr lang="en-US" dirty="0" smtClean="0"/>
              <a:t>[Area </a:t>
            </a:r>
            <a:r>
              <a:rPr lang="en-US" dirty="0"/>
              <a:t>#4]</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3305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13</a:t>
            </a:fld>
            <a:endParaRPr lang="en-US" dirty="0"/>
          </a:p>
        </p:txBody>
      </p:sp>
      <p:sp>
        <p:nvSpPr>
          <p:cNvPr id="3" name="Title 2"/>
          <p:cNvSpPr>
            <a:spLocks noGrp="1"/>
          </p:cNvSpPr>
          <p:nvPr>
            <p:ph type="title"/>
          </p:nvPr>
        </p:nvSpPr>
        <p:spPr>
          <a:xfrm>
            <a:off x="385855" y="540525"/>
            <a:ext cx="4498732" cy="477054"/>
          </a:xfrm>
        </p:spPr>
        <p:txBody>
          <a:bodyPr/>
          <a:lstStyle/>
          <a:p>
            <a:r>
              <a:rPr lang="en-US" dirty="0" smtClean="0"/>
              <a:t>How You Can Support Our School</a:t>
            </a:r>
            <a:endParaRPr lang="en-US" dirty="0"/>
          </a:p>
        </p:txBody>
      </p:sp>
      <p:sp>
        <p:nvSpPr>
          <p:cNvPr id="4" name="Text Placeholder 3"/>
          <p:cNvSpPr>
            <a:spLocks noGrp="1"/>
          </p:cNvSpPr>
          <p:nvPr>
            <p:ph type="body" sz="quarter" idx="14"/>
          </p:nvPr>
        </p:nvSpPr>
        <p:spPr/>
        <p:txBody>
          <a:bodyPr/>
          <a:lstStyle/>
          <a:p>
            <a:r>
              <a:rPr lang="en-US" dirty="0" smtClean="0"/>
              <a:t>[Insert information about how parents can help to support the school, including opportunities to get involved] </a:t>
            </a:r>
            <a:endParaRPr lang="en-US" dirty="0"/>
          </a:p>
        </p:txBody>
      </p:sp>
    </p:spTree>
    <p:extLst>
      <p:ext uri="{BB962C8B-B14F-4D97-AF65-F5344CB8AC3E}">
        <p14:creationId xmlns:p14="http://schemas.microsoft.com/office/powerpoint/2010/main" val="22623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14</a:t>
            </a:fld>
            <a:endParaRPr lang="en-US" dirty="0"/>
          </a:p>
        </p:txBody>
      </p:sp>
      <p:sp>
        <p:nvSpPr>
          <p:cNvPr id="3" name="Title 2"/>
          <p:cNvSpPr>
            <a:spLocks noGrp="1"/>
          </p:cNvSpPr>
          <p:nvPr>
            <p:ph type="title"/>
          </p:nvPr>
        </p:nvSpPr>
        <p:spPr>
          <a:xfrm>
            <a:off x="309045" y="510220"/>
            <a:ext cx="4938340" cy="477054"/>
          </a:xfrm>
        </p:spPr>
        <p:txBody>
          <a:bodyPr/>
          <a:lstStyle/>
          <a:p>
            <a:r>
              <a:rPr lang="en-US" dirty="0"/>
              <a:t>How You Can </a:t>
            </a:r>
            <a:r>
              <a:rPr lang="en-US" dirty="0" smtClean="0"/>
              <a:t>Get More Information </a:t>
            </a:r>
            <a:endParaRPr lang="en-US" dirty="0"/>
          </a:p>
        </p:txBody>
      </p:sp>
      <p:sp>
        <p:nvSpPr>
          <p:cNvPr id="4" name="Text Placeholder 3"/>
          <p:cNvSpPr>
            <a:spLocks noGrp="1"/>
          </p:cNvSpPr>
          <p:nvPr>
            <p:ph type="body" sz="quarter" idx="14"/>
          </p:nvPr>
        </p:nvSpPr>
        <p:spPr>
          <a:xfrm>
            <a:off x="232235" y="1385690"/>
            <a:ext cx="8602720" cy="4678889"/>
          </a:xfrm>
        </p:spPr>
        <p:txBody>
          <a:bodyPr/>
          <a:lstStyle/>
          <a:p>
            <a:r>
              <a:rPr lang="en-US" sz="2500" dirty="0" smtClean="0"/>
              <a:t>Explore the DC School Report Card at </a:t>
            </a:r>
            <a:r>
              <a:rPr lang="en-US" sz="2500" dirty="0" smtClean="0">
                <a:hlinkClick r:id="rId3"/>
              </a:rPr>
              <a:t>DCSchoolReportCard.org </a:t>
            </a:r>
            <a:endParaRPr lang="en-US" sz="2500" dirty="0" smtClean="0"/>
          </a:p>
          <a:p>
            <a:pPr marL="0" indent="0">
              <a:buNone/>
            </a:pPr>
            <a:endParaRPr lang="en-US" sz="1200" dirty="0" smtClean="0"/>
          </a:p>
          <a:p>
            <a:r>
              <a:rPr lang="en-US" sz="2500" dirty="0" smtClean="0"/>
              <a:t>Visit OSSE’s </a:t>
            </a:r>
            <a:r>
              <a:rPr lang="en-US" sz="2500" dirty="0" smtClean="0">
                <a:hlinkClick r:id="rId4"/>
              </a:rPr>
              <a:t>website at osse.dc.gov/</a:t>
            </a:r>
            <a:r>
              <a:rPr lang="en-US" sz="2500" dirty="0" err="1" smtClean="0">
                <a:hlinkClick r:id="rId4"/>
              </a:rPr>
              <a:t>dcschoolreportcard</a:t>
            </a:r>
            <a:r>
              <a:rPr lang="en-US" sz="2500" dirty="0" smtClean="0"/>
              <a:t> </a:t>
            </a:r>
            <a:r>
              <a:rPr lang="en-US" sz="2500" dirty="0"/>
              <a:t>to </a:t>
            </a:r>
            <a:r>
              <a:rPr lang="en-US" sz="2500" dirty="0" smtClean="0"/>
              <a:t>find more information about the DC School Report Card and STAR Framework </a:t>
            </a:r>
          </a:p>
          <a:p>
            <a:pPr marL="0" indent="0">
              <a:buNone/>
            </a:pPr>
            <a:endParaRPr lang="en-US" sz="1200" dirty="0" smtClean="0"/>
          </a:p>
          <a:p>
            <a:r>
              <a:rPr lang="en-US" sz="2500" dirty="0" smtClean="0"/>
              <a:t>Sign up for updates from OSSE by emailing </a:t>
            </a:r>
            <a:r>
              <a:rPr lang="en-US" sz="2500" dirty="0" smtClean="0">
                <a:hlinkClick r:id="rId5"/>
              </a:rPr>
              <a:t>DCSchoolReportCard@dc.gov</a:t>
            </a:r>
            <a:r>
              <a:rPr lang="en-US" sz="2500" dirty="0" smtClean="0"/>
              <a:t>, including opportunities for community engagement </a:t>
            </a:r>
          </a:p>
          <a:p>
            <a:pPr marL="0" indent="0">
              <a:buNone/>
            </a:pPr>
            <a:endParaRPr lang="en-US" sz="1200" dirty="0"/>
          </a:p>
          <a:p>
            <a:r>
              <a:rPr lang="en-US" sz="2500" dirty="0"/>
              <a:t>Questions? Email </a:t>
            </a:r>
            <a:r>
              <a:rPr lang="en-US" sz="2500" dirty="0" smtClean="0"/>
              <a:t>OSSE </a:t>
            </a:r>
            <a:r>
              <a:rPr lang="en-US" sz="2500" dirty="0"/>
              <a:t>at </a:t>
            </a:r>
            <a:r>
              <a:rPr lang="en-US" sz="2500" dirty="0">
                <a:hlinkClick r:id="rId5"/>
              </a:rPr>
              <a:t>DCSchoolReportCard@dc.gov</a:t>
            </a:r>
            <a:r>
              <a:rPr lang="en-US" sz="2500" dirty="0"/>
              <a:t> </a:t>
            </a:r>
          </a:p>
        </p:txBody>
      </p:sp>
    </p:spTree>
    <p:extLst>
      <p:ext uri="{BB962C8B-B14F-4D97-AF65-F5344CB8AC3E}">
        <p14:creationId xmlns:p14="http://schemas.microsoft.com/office/powerpoint/2010/main" val="209716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2</a:t>
            </a:fld>
            <a:endParaRPr lang="en-US" dirty="0"/>
          </a:p>
        </p:txBody>
      </p:sp>
      <p:sp>
        <p:nvSpPr>
          <p:cNvPr id="3" name="Text Placeholder 2"/>
          <p:cNvSpPr>
            <a:spLocks noGrp="1"/>
          </p:cNvSpPr>
          <p:nvPr>
            <p:ph type="body" sz="quarter" idx="4294967295"/>
          </p:nvPr>
        </p:nvSpPr>
        <p:spPr>
          <a:xfrm>
            <a:off x="32918" y="1124700"/>
            <a:ext cx="4462272" cy="5338295"/>
          </a:xfrm>
          <a:prstGeom prst="rect">
            <a:avLst/>
          </a:prstGeom>
        </p:spPr>
        <p:txBody>
          <a:bodyPr/>
          <a:lstStyle/>
          <a:p>
            <a:pPr marL="0" indent="0">
              <a:buNone/>
            </a:pPr>
            <a:endParaRPr lang="en-US" dirty="0"/>
          </a:p>
          <a:p>
            <a:pPr marL="0" indent="0" algn="ctr">
              <a:buNone/>
            </a:pPr>
            <a:endParaRPr lang="en-US" sz="2600" dirty="0" smtClean="0"/>
          </a:p>
          <a:p>
            <a:pPr marL="0" indent="0" algn="ctr">
              <a:buNone/>
            </a:pPr>
            <a:endParaRPr lang="en-US" sz="2600" dirty="0"/>
          </a:p>
          <a:p>
            <a:pPr marL="0" indent="0" algn="ctr">
              <a:buNone/>
            </a:pPr>
            <a:r>
              <a:rPr lang="en-US" sz="2600" dirty="0" smtClean="0"/>
              <a:t>The DC School Report Card is </a:t>
            </a:r>
            <a:r>
              <a:rPr lang="en-US" sz="2600" dirty="0" smtClean="0"/>
              <a:t>a dynamic website </a:t>
            </a:r>
            <a:r>
              <a:rPr lang="en-US" sz="2600" dirty="0" smtClean="0"/>
              <a:t>that gives parents and families a look into all public schools in the District of Columbia.</a:t>
            </a:r>
          </a:p>
          <a:p>
            <a:pPr marL="0" indent="0" algn="ctr">
              <a:buNone/>
            </a:pPr>
            <a:endParaRPr lang="en-US" sz="2600" dirty="0"/>
          </a:p>
          <a:p>
            <a:pPr marL="0" indent="0" algn="ctr">
              <a:buNone/>
            </a:pPr>
            <a:endParaRPr lang="en-US" sz="2600" dirty="0"/>
          </a:p>
          <a:p>
            <a:pPr marL="0" indent="0" algn="ctr">
              <a:buNone/>
            </a:pPr>
            <a:endParaRPr lang="en-US" sz="2600" dirty="0"/>
          </a:p>
        </p:txBody>
      </p:sp>
      <p:sp>
        <p:nvSpPr>
          <p:cNvPr id="4" name="Title 3"/>
          <p:cNvSpPr>
            <a:spLocks noGrp="1"/>
          </p:cNvSpPr>
          <p:nvPr>
            <p:ph type="title"/>
          </p:nvPr>
        </p:nvSpPr>
        <p:spPr>
          <a:xfrm>
            <a:off x="291430" y="386304"/>
            <a:ext cx="3945247" cy="584775"/>
          </a:xfrm>
          <a:prstGeom prst="rect">
            <a:avLst/>
          </a:prstGeom>
        </p:spPr>
        <p:txBody>
          <a:bodyPr/>
          <a:lstStyle/>
          <a:p>
            <a:r>
              <a:rPr lang="en-US" sz="3200" dirty="0" smtClean="0"/>
              <a:t>DC School Report Card</a:t>
            </a:r>
            <a:endParaRPr lang="en-US" sz="32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3375" b="7867"/>
          <a:stretch/>
        </p:blipFill>
        <p:spPr>
          <a:xfrm>
            <a:off x="4495190" y="971079"/>
            <a:ext cx="4648810" cy="5491916"/>
          </a:xfrm>
          <a:prstGeom prst="rect">
            <a:avLst/>
          </a:prstGeom>
        </p:spPr>
      </p:pic>
    </p:spTree>
    <p:extLst>
      <p:ext uri="{BB962C8B-B14F-4D97-AF65-F5344CB8AC3E}">
        <p14:creationId xmlns:p14="http://schemas.microsoft.com/office/powerpoint/2010/main" val="1742144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3</a:t>
            </a:fld>
            <a:endParaRPr lang="en-US" dirty="0"/>
          </a:p>
        </p:txBody>
      </p:sp>
      <p:sp>
        <p:nvSpPr>
          <p:cNvPr id="4" name="Title 3"/>
          <p:cNvSpPr>
            <a:spLocks noGrp="1"/>
          </p:cNvSpPr>
          <p:nvPr>
            <p:ph type="title"/>
          </p:nvPr>
        </p:nvSpPr>
        <p:spPr>
          <a:xfrm>
            <a:off x="462665" y="368036"/>
            <a:ext cx="4976491" cy="553998"/>
          </a:xfrm>
          <a:prstGeom prst="rect">
            <a:avLst/>
          </a:prstGeom>
        </p:spPr>
        <p:txBody>
          <a:bodyPr/>
          <a:lstStyle/>
          <a:p>
            <a:r>
              <a:rPr lang="en-US" sz="3000" dirty="0"/>
              <a:t>What is a School Report Card?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435" t="-169" b="61726"/>
          <a:stretch/>
        </p:blipFill>
        <p:spPr>
          <a:xfrm>
            <a:off x="599619" y="1295443"/>
            <a:ext cx="3686052" cy="3689436"/>
          </a:xfrm>
          <a:prstGeom prst="rect">
            <a:avLst/>
          </a:prstGeom>
          <a:ln w="6350">
            <a:solidFill>
              <a:schemeClr val="tx1"/>
            </a:solid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149" t="38094" r="4599" b="19760"/>
          <a:stretch/>
        </p:blipFill>
        <p:spPr>
          <a:xfrm>
            <a:off x="2027357" y="3160165"/>
            <a:ext cx="2492806" cy="3010986"/>
          </a:xfrm>
          <a:prstGeom prst="rect">
            <a:avLst/>
          </a:prstGeom>
          <a:ln w="6350">
            <a:solidFill>
              <a:schemeClr val="tx1"/>
            </a:solidFill>
          </a:ln>
          <a:effectLst>
            <a:outerShdw blurRad="190500" algn="tl" rotWithShape="0">
              <a:srgbClr val="000000">
                <a:alpha val="70000"/>
              </a:srgbClr>
            </a:outerShdw>
          </a:effectLst>
        </p:spPr>
      </p:pic>
      <p:sp>
        <p:nvSpPr>
          <p:cNvPr id="3" name="TextBox 2"/>
          <p:cNvSpPr txBox="1"/>
          <p:nvPr/>
        </p:nvSpPr>
        <p:spPr>
          <a:xfrm>
            <a:off x="4802430" y="1854395"/>
            <a:ext cx="4077140" cy="3416320"/>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dirty="0" smtClean="0"/>
              <a:t>A </a:t>
            </a:r>
            <a:r>
              <a:rPr lang="en-US" b="1" dirty="0" smtClean="0"/>
              <a:t>school report card</a:t>
            </a:r>
            <a:r>
              <a:rPr lang="en-US" dirty="0" smtClean="0"/>
              <a:t> provides important information about how a school is educating all of it’s students.</a:t>
            </a:r>
          </a:p>
          <a:p>
            <a:pPr marL="285750" indent="-285750">
              <a:buFont typeface="Arial" panose="020B0604020202020204" pitchFamily="34" charset="0"/>
              <a:buChar char="•"/>
            </a:pPr>
            <a:r>
              <a:rPr lang="en-US" dirty="0" smtClean="0"/>
              <a:t>Parent-friendly report cards are a</a:t>
            </a:r>
            <a:r>
              <a:rPr lang="en-US" b="1" dirty="0" smtClean="0"/>
              <a:t> federal requirement</a:t>
            </a:r>
            <a:r>
              <a:rPr lang="en-US" dirty="0" smtClean="0"/>
              <a:t> under the Every Student Succeeds Act (ESSA), which replaced No Child Left Behind.</a:t>
            </a:r>
          </a:p>
          <a:p>
            <a:pPr marL="285750" indent="-285750">
              <a:buFont typeface="Arial" panose="020B0604020202020204" pitchFamily="34" charset="0"/>
              <a:buChar char="•"/>
            </a:pPr>
            <a:r>
              <a:rPr lang="en-US" dirty="0" smtClean="0"/>
              <a:t>In DC, the report card was built by the Office of the State Superintendent of Education (OSSE), with </a:t>
            </a:r>
            <a:r>
              <a:rPr lang="en-US" b="1" dirty="0" smtClean="0"/>
              <a:t>input from thousands of parents, educators, and community members. </a:t>
            </a:r>
            <a:endParaRPr lang="en-US" b="1" dirty="0"/>
          </a:p>
        </p:txBody>
      </p:sp>
    </p:spTree>
    <p:extLst>
      <p:ext uri="{BB962C8B-B14F-4D97-AF65-F5344CB8AC3E}">
        <p14:creationId xmlns:p14="http://schemas.microsoft.com/office/powerpoint/2010/main" val="145705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4</a:t>
            </a:fld>
            <a:endParaRPr lang="en-US" dirty="0"/>
          </a:p>
        </p:txBody>
      </p:sp>
      <p:sp>
        <p:nvSpPr>
          <p:cNvPr id="3" name="Title 2"/>
          <p:cNvSpPr>
            <a:spLocks noGrp="1"/>
          </p:cNvSpPr>
          <p:nvPr>
            <p:ph type="title"/>
          </p:nvPr>
        </p:nvSpPr>
        <p:spPr>
          <a:xfrm>
            <a:off x="325497" y="365850"/>
            <a:ext cx="6651436" cy="477054"/>
          </a:xfrm>
        </p:spPr>
        <p:txBody>
          <a:bodyPr/>
          <a:lstStyle/>
          <a:p>
            <a:r>
              <a:rPr lang="en-US" dirty="0"/>
              <a:t>Helping Families with Student-Centered Decisions</a:t>
            </a:r>
          </a:p>
        </p:txBody>
      </p:sp>
      <p:pic>
        <p:nvPicPr>
          <p:cNvPr id="7" name="Picture 7" descr="A close up of text on a white background&#10;&#10;Description generated with high confidence">
            <a:extLst>
              <a:ext uri="{FF2B5EF4-FFF2-40B4-BE49-F238E27FC236}">
                <a16:creationId xmlns="" xmlns:a16="http://schemas.microsoft.com/office/drawing/2014/main" id="{15F1A759-AF25-44B0-AA22-A4ED1F800FE4}"/>
              </a:ext>
            </a:extLst>
          </p:cNvPr>
          <p:cNvPicPr>
            <a:picLocks noChangeAspect="1"/>
          </p:cNvPicPr>
          <p:nvPr/>
        </p:nvPicPr>
        <p:blipFill>
          <a:blip r:embed="rId3"/>
          <a:stretch>
            <a:fillRect/>
          </a:stretch>
        </p:blipFill>
        <p:spPr>
          <a:xfrm>
            <a:off x="1359392" y="992760"/>
            <a:ext cx="6144800" cy="3966528"/>
          </a:xfrm>
          <a:prstGeom prst="rect">
            <a:avLst/>
          </a:prstGeom>
        </p:spPr>
      </p:pic>
      <p:sp>
        <p:nvSpPr>
          <p:cNvPr id="4" name="TextBox 3"/>
          <p:cNvSpPr txBox="1"/>
          <p:nvPr/>
        </p:nvSpPr>
        <p:spPr>
          <a:xfrm>
            <a:off x="629697" y="4962953"/>
            <a:ext cx="7604190" cy="1200329"/>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dirty="0" smtClean="0"/>
              <a:t>The DC School Report Card will help parents and families </a:t>
            </a:r>
            <a:r>
              <a:rPr lang="en-US" b="1" dirty="0" smtClean="0"/>
              <a:t>answer important questions about schools</a:t>
            </a:r>
            <a:r>
              <a:rPr lang="en-US" dirty="0" smtClean="0"/>
              <a:t>, such as how well students are being prepared for the next level of learning, what activities are available, how experienced the teachers are, and more.</a:t>
            </a:r>
          </a:p>
        </p:txBody>
      </p:sp>
    </p:spTree>
    <p:extLst>
      <p:ext uri="{BB962C8B-B14F-4D97-AF65-F5344CB8AC3E}">
        <p14:creationId xmlns:p14="http://schemas.microsoft.com/office/powerpoint/2010/main" val="167987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8435" y="2891330"/>
            <a:ext cx="5132387" cy="645807"/>
          </a:xfrm>
        </p:spPr>
        <p:txBody>
          <a:bodyPr/>
          <a:lstStyle/>
          <a:p>
            <a:r>
              <a:rPr lang="en-US" dirty="0" smtClean="0">
                <a:solidFill>
                  <a:schemeClr val="tx1"/>
                </a:solidFill>
              </a:rPr>
              <a:t>Exploring the DC School Report Card</a:t>
            </a:r>
            <a:endParaRPr lang="en-US" dirty="0">
              <a:solidFill>
                <a:schemeClr val="tx1"/>
              </a:solidFill>
            </a:endParaRPr>
          </a:p>
        </p:txBody>
      </p:sp>
    </p:spTree>
    <p:extLst>
      <p:ext uri="{BB962C8B-B14F-4D97-AF65-F5344CB8AC3E}">
        <p14:creationId xmlns:p14="http://schemas.microsoft.com/office/powerpoint/2010/main" val="192465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808309" y="1217442"/>
            <a:ext cx="7751127" cy="5610678"/>
          </a:xfrm>
          <a:prstGeom prst="rect">
            <a:avLst/>
          </a:prstGeom>
        </p:spPr>
      </p:pic>
      <p:sp>
        <p:nvSpPr>
          <p:cNvPr id="9" name="Title 8"/>
          <p:cNvSpPr>
            <a:spLocks noGrp="1"/>
          </p:cNvSpPr>
          <p:nvPr>
            <p:ph type="title"/>
          </p:nvPr>
        </p:nvSpPr>
        <p:spPr>
          <a:xfrm>
            <a:off x="327328" y="356600"/>
            <a:ext cx="6206571" cy="553998"/>
          </a:xfrm>
        </p:spPr>
        <p:txBody>
          <a:bodyPr/>
          <a:lstStyle/>
          <a:p>
            <a:r>
              <a:rPr lang="en-US" sz="3000" dirty="0"/>
              <a:t>DC School Report Card – School Profile</a:t>
            </a:r>
          </a:p>
        </p:txBody>
      </p:sp>
      <p:sp>
        <p:nvSpPr>
          <p:cNvPr id="2" name="Slide Number Placeholder 1"/>
          <p:cNvSpPr>
            <a:spLocks noGrp="1"/>
          </p:cNvSpPr>
          <p:nvPr>
            <p:ph type="sldNum" sz="quarter" idx="12"/>
          </p:nvPr>
        </p:nvSpPr>
        <p:spPr/>
        <p:txBody>
          <a:bodyPr/>
          <a:lstStyle/>
          <a:p>
            <a:fld id="{0DD42D0F-7CFE-4B6D-B924-C0BA2BE91302}" type="slidenum">
              <a:rPr lang="en-US" smtClean="0"/>
              <a:pPr/>
              <a:t>6</a:t>
            </a:fld>
            <a:endParaRPr lang="en-US" dirty="0"/>
          </a:p>
        </p:txBody>
      </p:sp>
    </p:spTree>
    <p:extLst>
      <p:ext uri="{BB962C8B-B14F-4D97-AF65-F5344CB8AC3E}">
        <p14:creationId xmlns:p14="http://schemas.microsoft.com/office/powerpoint/2010/main" val="138374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1450" y="1131050"/>
            <a:ext cx="8915400" cy="3771900"/>
          </a:xfrm>
          <a:prstGeom prst="rect">
            <a:avLst/>
          </a:prstGeom>
        </p:spPr>
      </p:pic>
      <p:pic>
        <p:nvPicPr>
          <p:cNvPr id="6" name="Picture 5"/>
          <p:cNvPicPr>
            <a:picLocks noChangeAspect="1"/>
          </p:cNvPicPr>
          <p:nvPr/>
        </p:nvPicPr>
        <p:blipFill>
          <a:blip r:embed="rId4"/>
          <a:stretch>
            <a:fillRect/>
          </a:stretch>
        </p:blipFill>
        <p:spPr>
          <a:xfrm>
            <a:off x="114300" y="4739897"/>
            <a:ext cx="9029700" cy="2009775"/>
          </a:xfrm>
          <a:prstGeom prst="rect">
            <a:avLst/>
          </a:prstGeom>
        </p:spPr>
      </p:pic>
      <p:sp>
        <p:nvSpPr>
          <p:cNvPr id="3" name="Title 2"/>
          <p:cNvSpPr>
            <a:spLocks noGrp="1"/>
          </p:cNvSpPr>
          <p:nvPr>
            <p:ph type="title"/>
          </p:nvPr>
        </p:nvSpPr>
        <p:spPr>
          <a:xfrm>
            <a:off x="171450" y="356600"/>
            <a:ext cx="4711674" cy="553998"/>
          </a:xfrm>
        </p:spPr>
        <p:txBody>
          <a:bodyPr/>
          <a:lstStyle/>
          <a:p>
            <a:r>
              <a:rPr lang="en-US" sz="3000" dirty="0"/>
              <a:t>More from the School Profile</a:t>
            </a:r>
          </a:p>
        </p:txBody>
      </p:sp>
      <p:sp>
        <p:nvSpPr>
          <p:cNvPr id="4" name="Slide Number Placeholder 3"/>
          <p:cNvSpPr>
            <a:spLocks noGrp="1"/>
          </p:cNvSpPr>
          <p:nvPr>
            <p:ph type="sldNum" sz="quarter" idx="12"/>
          </p:nvPr>
        </p:nvSpPr>
        <p:spPr/>
        <p:txBody>
          <a:bodyPr/>
          <a:lstStyle/>
          <a:p>
            <a:fld id="{0DD42D0F-7CFE-4B6D-B924-C0BA2BE91302}" type="slidenum">
              <a:rPr lang="en-US" smtClean="0"/>
              <a:pPr/>
              <a:t>7</a:t>
            </a:fld>
            <a:endParaRPr lang="en-US" dirty="0"/>
          </a:p>
        </p:txBody>
      </p:sp>
    </p:spTree>
    <p:extLst>
      <p:ext uri="{BB962C8B-B14F-4D97-AF65-F5344CB8AC3E}">
        <p14:creationId xmlns:p14="http://schemas.microsoft.com/office/powerpoint/2010/main" val="85676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D42D0F-7CFE-4B6D-B924-C0BA2BE91302}" type="slidenum">
              <a:rPr lang="en-US" smtClean="0"/>
              <a:pPr/>
              <a:t>8</a:t>
            </a:fld>
            <a:endParaRPr lang="en-US" dirty="0"/>
          </a:p>
        </p:txBody>
      </p:sp>
      <p:sp>
        <p:nvSpPr>
          <p:cNvPr id="9" name="Title 8"/>
          <p:cNvSpPr>
            <a:spLocks noGrp="1"/>
          </p:cNvSpPr>
          <p:nvPr>
            <p:ph type="title"/>
          </p:nvPr>
        </p:nvSpPr>
        <p:spPr>
          <a:xfrm>
            <a:off x="193830" y="430069"/>
            <a:ext cx="4802469" cy="477054"/>
          </a:xfrm>
        </p:spPr>
        <p:txBody>
          <a:bodyPr/>
          <a:lstStyle/>
          <a:p>
            <a:r>
              <a:rPr lang="en-US" dirty="0"/>
              <a:t>School Report Card Overview Pages</a:t>
            </a:r>
          </a:p>
        </p:txBody>
      </p:sp>
      <p:pic>
        <p:nvPicPr>
          <p:cNvPr id="12" name="Picture 11"/>
          <p:cNvPicPr>
            <a:picLocks noChangeAspect="1"/>
          </p:cNvPicPr>
          <p:nvPr/>
        </p:nvPicPr>
        <p:blipFill>
          <a:blip r:embed="rId3"/>
          <a:stretch>
            <a:fillRect/>
          </a:stretch>
        </p:blipFill>
        <p:spPr>
          <a:xfrm>
            <a:off x="193830" y="1278320"/>
            <a:ext cx="4094076" cy="4540792"/>
          </a:xfrm>
          <a:prstGeom prst="rect">
            <a:avLst/>
          </a:prstGeom>
        </p:spPr>
      </p:pic>
      <p:pic>
        <p:nvPicPr>
          <p:cNvPr id="13" name="Picture 12"/>
          <p:cNvPicPr>
            <a:picLocks noChangeAspect="1"/>
          </p:cNvPicPr>
          <p:nvPr/>
        </p:nvPicPr>
        <p:blipFill>
          <a:blip r:embed="rId4"/>
          <a:stretch>
            <a:fillRect/>
          </a:stretch>
        </p:blipFill>
        <p:spPr>
          <a:xfrm>
            <a:off x="4392271" y="2154563"/>
            <a:ext cx="4406026" cy="4292356"/>
          </a:xfrm>
          <a:prstGeom prst="rect">
            <a:avLst/>
          </a:prstGeom>
        </p:spPr>
      </p:pic>
      <p:sp>
        <p:nvSpPr>
          <p:cNvPr id="3" name="Rectangle 2"/>
          <p:cNvSpPr/>
          <p:nvPr/>
        </p:nvSpPr>
        <p:spPr>
          <a:xfrm>
            <a:off x="4648810" y="1073952"/>
            <a:ext cx="4032525" cy="96012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Each section of the website provides an overview of the information included.</a:t>
            </a:r>
          </a:p>
        </p:txBody>
      </p:sp>
    </p:spTree>
    <p:extLst>
      <p:ext uri="{BB962C8B-B14F-4D97-AF65-F5344CB8AC3E}">
        <p14:creationId xmlns:p14="http://schemas.microsoft.com/office/powerpoint/2010/main" val="337132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02067" y="1532049"/>
            <a:ext cx="4186145" cy="139768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DD42D0F-7CFE-4B6D-B924-C0BA2BE91302}" type="slidenum">
              <a:rPr lang="en-US" smtClean="0"/>
              <a:pPr/>
              <a:t>9</a:t>
            </a:fld>
            <a:endParaRPr lang="en-US" dirty="0"/>
          </a:p>
        </p:txBody>
      </p:sp>
      <p:sp>
        <p:nvSpPr>
          <p:cNvPr id="4" name="Title 3"/>
          <p:cNvSpPr>
            <a:spLocks noGrp="1"/>
          </p:cNvSpPr>
          <p:nvPr>
            <p:ph type="title"/>
          </p:nvPr>
        </p:nvSpPr>
        <p:spPr>
          <a:xfrm>
            <a:off x="111526" y="344230"/>
            <a:ext cx="7001340" cy="477054"/>
          </a:xfrm>
        </p:spPr>
        <p:txBody>
          <a:bodyPr/>
          <a:lstStyle/>
          <a:p>
            <a:r>
              <a:rPr lang="en-US" dirty="0"/>
              <a:t>School Transparency and Reporting Framework Page</a:t>
            </a:r>
          </a:p>
        </p:txBody>
      </p:sp>
      <p:sp>
        <p:nvSpPr>
          <p:cNvPr id="8" name="Text Placeholder 7"/>
          <p:cNvSpPr>
            <a:spLocks noGrp="1"/>
          </p:cNvSpPr>
          <p:nvPr>
            <p:ph type="body" sz="quarter" idx="14"/>
          </p:nvPr>
        </p:nvSpPr>
        <p:spPr>
          <a:xfrm>
            <a:off x="5032860" y="1545759"/>
            <a:ext cx="4186509" cy="1370266"/>
          </a:xfrm>
        </p:spPr>
        <p:txBody>
          <a:bodyPr/>
          <a:lstStyle/>
          <a:p>
            <a:pPr marL="0" indent="0">
              <a:buNone/>
            </a:pPr>
            <a:r>
              <a:rPr lang="en-US" sz="2000" dirty="0"/>
              <a:t>Explore school performance by looking at outcomes for different groups of students, and for all students in the school by metric.</a:t>
            </a:r>
          </a:p>
        </p:txBody>
      </p:sp>
      <p:pic>
        <p:nvPicPr>
          <p:cNvPr id="3" name="Picture 2"/>
          <p:cNvPicPr>
            <a:picLocks noChangeAspect="1"/>
          </p:cNvPicPr>
          <p:nvPr/>
        </p:nvPicPr>
        <p:blipFill>
          <a:blip r:embed="rId3"/>
          <a:stretch>
            <a:fillRect/>
          </a:stretch>
        </p:blipFill>
        <p:spPr>
          <a:xfrm>
            <a:off x="117020" y="1124700"/>
            <a:ext cx="4576468" cy="3674424"/>
          </a:xfrm>
          <a:prstGeom prst="rect">
            <a:avLst/>
          </a:prstGeom>
        </p:spPr>
      </p:pic>
      <p:pic>
        <p:nvPicPr>
          <p:cNvPr id="5" name="Picture 4"/>
          <p:cNvPicPr>
            <a:picLocks noChangeAspect="1"/>
          </p:cNvPicPr>
          <p:nvPr/>
        </p:nvPicPr>
        <p:blipFill>
          <a:blip r:embed="rId4"/>
          <a:stretch>
            <a:fillRect/>
          </a:stretch>
        </p:blipFill>
        <p:spPr>
          <a:xfrm>
            <a:off x="2016217" y="5157225"/>
            <a:ext cx="5212978" cy="1145568"/>
          </a:xfrm>
          <a:prstGeom prst="rect">
            <a:avLst/>
          </a:prstGeom>
        </p:spPr>
      </p:pic>
      <p:pic>
        <p:nvPicPr>
          <p:cNvPr id="6" name="Picture 5"/>
          <p:cNvPicPr>
            <a:picLocks noChangeAspect="1"/>
          </p:cNvPicPr>
          <p:nvPr/>
        </p:nvPicPr>
        <p:blipFill>
          <a:blip r:embed="rId5"/>
          <a:stretch>
            <a:fillRect/>
          </a:stretch>
        </p:blipFill>
        <p:spPr>
          <a:xfrm>
            <a:off x="4418380" y="3536569"/>
            <a:ext cx="4224552" cy="1464230"/>
          </a:xfrm>
          <a:prstGeom prst="rect">
            <a:avLst/>
          </a:prstGeom>
        </p:spPr>
      </p:pic>
    </p:spTree>
    <p:extLst>
      <p:ext uri="{BB962C8B-B14F-4D97-AF65-F5344CB8AC3E}">
        <p14:creationId xmlns:p14="http://schemas.microsoft.com/office/powerpoint/2010/main" val="1004187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90B9D3380C584195FB6C376704490E" ma:contentTypeVersion="6" ma:contentTypeDescription="Create a new document." ma:contentTypeScope="" ma:versionID="0021e5099aaa05bbc7536224368cff11">
  <xsd:schema xmlns:xsd="http://www.w3.org/2001/XMLSchema" xmlns:xs="http://www.w3.org/2001/XMLSchema" xmlns:p="http://schemas.microsoft.com/office/2006/metadata/properties" xmlns:ns2="b175468f-1d1a-4c06-8ad5-ba5636890b24" targetNamespace="http://schemas.microsoft.com/office/2006/metadata/properties" ma:root="true" ma:fieldsID="f0d8a0a1e75d891946e3d5e8529d0ba3" ns2:_="">
    <xsd:import namespace="b175468f-1d1a-4c06-8ad5-ba5636890b24"/>
    <xsd:element name="properties">
      <xsd:complexType>
        <xsd:sequence>
          <xsd:element name="documentManagement">
            <xsd:complexType>
              <xsd:all>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5468f-1d1a-4c06-8ad5-ba5636890b24" elementFormDefault="qualified">
    <xsd:import namespace="http://schemas.microsoft.com/office/2006/documentManagement/types"/>
    <xsd:import namespace="http://schemas.microsoft.com/office/infopath/2007/PartnerControls"/>
    <xsd:element name="link" ma:index="8"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nk xmlns="b175468f-1d1a-4c06-8ad5-ba5636890b24">
      <Url xsi:nil="true"/>
      <Description xsi:nil="true"/>
    </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C1E39E-CB92-4ADA-9F29-A9E9C4B05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5468f-1d1a-4c06-8ad5-ba5636890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A7744E-1AF3-479B-A63D-890D4F2CB68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175468f-1d1a-4c06-8ad5-ba5636890b24"/>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3C7646C-189A-41A6-A77E-6689DD6823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31119</TotalTime>
  <Words>1054</Words>
  <Application>Microsoft Office PowerPoint</Application>
  <PresentationFormat>On-screen Show (4:3)</PresentationFormat>
  <Paragraphs>91</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Regular</vt:lpstr>
      <vt:lpstr>Office Theme</vt:lpstr>
      <vt:lpstr>PowerPoint Presentation</vt:lpstr>
      <vt:lpstr>DC School Report Card</vt:lpstr>
      <vt:lpstr>What is a School Report Card? </vt:lpstr>
      <vt:lpstr>Helping Families with Student-Centered Decisions</vt:lpstr>
      <vt:lpstr>PowerPoint Presentation</vt:lpstr>
      <vt:lpstr>DC School Report Card – School Profile</vt:lpstr>
      <vt:lpstr>More from the School Profile</vt:lpstr>
      <vt:lpstr>School Report Card Overview Pages</vt:lpstr>
      <vt:lpstr>School Transparency and Reporting Framework Page</vt:lpstr>
      <vt:lpstr>PowerPoint Presentation</vt:lpstr>
      <vt:lpstr>The DC School Report Card and [School Name]</vt:lpstr>
      <vt:lpstr>The DC School Report Card and [School Name] (Cont.)</vt:lpstr>
      <vt:lpstr>How You Can Support Our School</vt:lpstr>
      <vt:lpstr>How You Can Get More Information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KAIXER</dc:creator>
  <cp:lastModifiedBy>Woodward-Magrane, Chloe (OSSE)</cp:lastModifiedBy>
  <cp:revision>514</cp:revision>
  <cp:lastPrinted>2018-10-10T15:45:10Z</cp:lastPrinted>
  <dcterms:created xsi:type="dcterms:W3CDTF">2011-07-07T13:42:36Z</dcterms:created>
  <dcterms:modified xsi:type="dcterms:W3CDTF">2018-11-20T20:28:25Z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0x0101003C90B9D3380C584195FB6C376704490E</vt:lpwstr>
  </property>
</Properties>
</file>