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6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6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7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73.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74.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75.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76.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77.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78.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655" r:id="rId6"/>
  </p:sldMasterIdLst>
  <p:notesMasterIdLst>
    <p:notesMasterId r:id="rId89"/>
  </p:notesMasterIdLst>
  <p:handoutMasterIdLst>
    <p:handoutMasterId r:id="rId90"/>
  </p:handoutMasterIdLst>
  <p:sldIdLst>
    <p:sldId id="259" r:id="rId7"/>
    <p:sldId id="267" r:id="rId8"/>
    <p:sldId id="553" r:id="rId9"/>
    <p:sldId id="363" r:id="rId10"/>
    <p:sldId id="554" r:id="rId11"/>
    <p:sldId id="327" r:id="rId12"/>
    <p:sldId id="435" r:id="rId13"/>
    <p:sldId id="436" r:id="rId14"/>
    <p:sldId id="405" r:id="rId15"/>
    <p:sldId id="438" r:id="rId16"/>
    <p:sldId id="465" r:id="rId17"/>
    <p:sldId id="365" r:id="rId18"/>
    <p:sldId id="371" r:id="rId19"/>
    <p:sldId id="555" r:id="rId20"/>
    <p:sldId id="305" r:id="rId21"/>
    <p:sldId id="535" r:id="rId22"/>
    <p:sldId id="398" r:id="rId23"/>
    <p:sldId id="387" r:id="rId24"/>
    <p:sldId id="366" r:id="rId25"/>
    <p:sldId id="515" r:id="rId26"/>
    <p:sldId id="541" r:id="rId27"/>
    <p:sldId id="451" r:id="rId28"/>
    <p:sldId id="473" r:id="rId29"/>
    <p:sldId id="542" r:id="rId30"/>
    <p:sldId id="428" r:id="rId31"/>
    <p:sldId id="453" r:id="rId32"/>
    <p:sldId id="500" r:id="rId33"/>
    <p:sldId id="501" r:id="rId34"/>
    <p:sldId id="503" r:id="rId35"/>
    <p:sldId id="504" r:id="rId36"/>
    <p:sldId id="505" r:id="rId37"/>
    <p:sldId id="454" r:id="rId38"/>
    <p:sldId id="506" r:id="rId39"/>
    <p:sldId id="509" r:id="rId40"/>
    <p:sldId id="510" r:id="rId41"/>
    <p:sldId id="456" r:id="rId42"/>
    <p:sldId id="507" r:id="rId43"/>
    <p:sldId id="514" r:id="rId44"/>
    <p:sldId id="508" r:id="rId45"/>
    <p:sldId id="511" r:id="rId46"/>
    <p:sldId id="457" r:id="rId47"/>
    <p:sldId id="495" r:id="rId48"/>
    <p:sldId id="458" r:id="rId49"/>
    <p:sldId id="548" r:id="rId50"/>
    <p:sldId id="545" r:id="rId51"/>
    <p:sldId id="546" r:id="rId52"/>
    <p:sldId id="547" r:id="rId53"/>
    <p:sldId id="543" r:id="rId54"/>
    <p:sldId id="544" r:id="rId55"/>
    <p:sldId id="552" r:id="rId56"/>
    <p:sldId id="431" r:id="rId57"/>
    <p:sldId id="459" r:id="rId58"/>
    <p:sldId id="486" r:id="rId59"/>
    <p:sldId id="487" r:id="rId60"/>
    <p:sldId id="488" r:id="rId61"/>
    <p:sldId id="460" r:id="rId62"/>
    <p:sldId id="489" r:id="rId63"/>
    <p:sldId id="491" r:id="rId64"/>
    <p:sldId id="463" r:id="rId65"/>
    <p:sldId id="492" r:id="rId66"/>
    <p:sldId id="493" r:id="rId67"/>
    <p:sldId id="494" r:id="rId68"/>
    <p:sldId id="478" r:id="rId69"/>
    <p:sldId id="432" r:id="rId70"/>
    <p:sldId id="468" r:id="rId71"/>
    <p:sldId id="481" r:id="rId72"/>
    <p:sldId id="483" r:id="rId73"/>
    <p:sldId id="538" r:id="rId74"/>
    <p:sldId id="539" r:id="rId75"/>
    <p:sldId id="540" r:id="rId76"/>
    <p:sldId id="275" r:id="rId77"/>
    <p:sldId id="556" r:id="rId78"/>
    <p:sldId id="373" r:id="rId79"/>
    <p:sldId id="277" r:id="rId80"/>
    <p:sldId id="446" r:id="rId81"/>
    <p:sldId id="276" r:id="rId82"/>
    <p:sldId id="516" r:id="rId83"/>
    <p:sldId id="519" r:id="rId84"/>
    <p:sldId id="528" r:id="rId85"/>
    <p:sldId id="530" r:id="rId86"/>
    <p:sldId id="533" r:id="rId87"/>
    <p:sldId id="534" r:id="rId88"/>
  </p:sldIdLst>
  <p:sldSz cx="9144000" cy="6858000" type="screen4x3"/>
  <p:notesSz cx="6858000" cy="924718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Overview" id="{C8A1E00C-5F5D-4C85-8AC5-BEB2F60CCC51}">
          <p14:sldIdLst>
            <p14:sldId id="259"/>
            <p14:sldId id="267"/>
            <p14:sldId id="553"/>
            <p14:sldId id="363"/>
            <p14:sldId id="554"/>
            <p14:sldId id="327"/>
            <p14:sldId id="435"/>
            <p14:sldId id="436"/>
            <p14:sldId id="405"/>
            <p14:sldId id="438"/>
            <p14:sldId id="465"/>
            <p14:sldId id="365"/>
            <p14:sldId id="371"/>
            <p14:sldId id="555"/>
            <p14:sldId id="305"/>
            <p14:sldId id="535"/>
            <p14:sldId id="398"/>
            <p14:sldId id="387"/>
            <p14:sldId id="366"/>
            <p14:sldId id="515"/>
            <p14:sldId id="541"/>
            <p14:sldId id="451"/>
            <p14:sldId id="473"/>
            <p14:sldId id="542"/>
          </p14:sldIdLst>
        </p14:section>
        <p14:section name="Manage Test Sessions" id="{6F135607-0DA8-448A-B66E-67D0783FE5A8}">
          <p14:sldIdLst>
            <p14:sldId id="428"/>
            <p14:sldId id="453"/>
            <p14:sldId id="500"/>
            <p14:sldId id="501"/>
            <p14:sldId id="503"/>
            <p14:sldId id="504"/>
            <p14:sldId id="505"/>
            <p14:sldId id="454"/>
            <p14:sldId id="506"/>
            <p14:sldId id="509"/>
            <p14:sldId id="510"/>
            <p14:sldId id="456"/>
            <p14:sldId id="507"/>
            <p14:sldId id="514"/>
            <p14:sldId id="508"/>
            <p14:sldId id="511"/>
            <p14:sldId id="457"/>
            <p14:sldId id="495"/>
            <p14:sldId id="458"/>
          </p14:sldIdLst>
        </p14:section>
        <p14:section name="Manage Users" id="{F0C67435-D82C-4222-8CAD-98087993B3CE}">
          <p14:sldIdLst>
            <p14:sldId id="548"/>
            <p14:sldId id="545"/>
            <p14:sldId id="546"/>
            <p14:sldId id="547"/>
            <p14:sldId id="543"/>
            <p14:sldId id="544"/>
            <p14:sldId id="552"/>
          </p14:sldIdLst>
        </p14:section>
        <p14:section name="Student Management" id="{F0D138E4-8CF1-408C-9193-6E9B41FD24D3}">
          <p14:sldIdLst>
            <p14:sldId id="431"/>
            <p14:sldId id="459"/>
            <p14:sldId id="486"/>
            <p14:sldId id="487"/>
            <p14:sldId id="488"/>
            <p14:sldId id="460"/>
            <p14:sldId id="489"/>
            <p14:sldId id="491"/>
            <p14:sldId id="463"/>
            <p14:sldId id="492"/>
            <p14:sldId id="493"/>
            <p14:sldId id="494"/>
            <p14:sldId id="478"/>
          </p14:sldIdLst>
        </p14:section>
        <p14:section name="Manage Classes-Students" id="{2A8C26DD-B6F3-4961-A6BF-DDC539C5EBAE}">
          <p14:sldIdLst>
            <p14:sldId id="432"/>
            <p14:sldId id="468"/>
            <p14:sldId id="481"/>
            <p14:sldId id="483"/>
            <p14:sldId id="538"/>
            <p14:sldId id="539"/>
            <p14:sldId id="540"/>
          </p14:sldIdLst>
        </p14:section>
        <p14:section name="Support-Q&amp;A" id="{B39374E2-C4D9-4620-8545-0028E3D173C0}">
          <p14:sldIdLst>
            <p14:sldId id="275"/>
            <p14:sldId id="556"/>
            <p14:sldId id="373"/>
            <p14:sldId id="277"/>
            <p14:sldId id="446"/>
            <p14:sldId id="276"/>
          </p14:sldIdLst>
        </p14:section>
        <p14:section name="Appendix" id="{E93BEF55-C453-40C0-A416-11121000C56D}">
          <p14:sldIdLst>
            <p14:sldId id="516"/>
            <p14:sldId id="519"/>
            <p14:sldId id="528"/>
            <p14:sldId id="530"/>
            <p14:sldId id="533"/>
            <p14:sldId id="5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FFFFCC"/>
    <a:srgbClr val="99FF99"/>
    <a:srgbClr val="B7FFB7"/>
    <a:srgbClr val="66FF66"/>
    <a:srgbClr val="FFFF99"/>
    <a:srgbClr val="008000"/>
    <a:srgbClr val="9900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3" autoAdjust="0"/>
    <p:restoredTop sz="69080" autoAdjust="0"/>
  </p:normalViewPr>
  <p:slideViewPr>
    <p:cSldViewPr>
      <p:cViewPr>
        <p:scale>
          <a:sx n="60" d="100"/>
          <a:sy n="60" d="100"/>
        </p:scale>
        <p:origin x="-1260" y="-414"/>
      </p:cViewPr>
      <p:guideLst>
        <p:guide orient="horz" pos="2160"/>
        <p:guide pos="2880"/>
      </p:guideLst>
    </p:cSldViewPr>
  </p:slideViewPr>
  <p:outlineViewPr>
    <p:cViewPr>
      <p:scale>
        <a:sx n="33" d="100"/>
        <a:sy n="33" d="100"/>
      </p:scale>
      <p:origin x="0" y="1614"/>
    </p:cViewPr>
    <p:sldLst>
      <p:sld r:id="rId1" collapse="1"/>
    </p:sldLst>
  </p:outlineViewPr>
  <p:notesTextViewPr>
    <p:cViewPr>
      <p:scale>
        <a:sx n="100" d="100"/>
        <a:sy n="100" d="100"/>
      </p:scale>
      <p:origin x="0" y="0"/>
    </p:cViewPr>
  </p:notesTextViewPr>
  <p:sorterViewPr>
    <p:cViewPr>
      <p:scale>
        <a:sx n="66" d="100"/>
        <a:sy n="66" d="100"/>
      </p:scale>
      <p:origin x="0" y="2082"/>
    </p:cViewPr>
  </p:sorterViewPr>
  <p:notesViewPr>
    <p:cSldViewPr>
      <p:cViewPr>
        <p:scale>
          <a:sx n="80" d="100"/>
          <a:sy n="80" d="100"/>
        </p:scale>
        <p:origin x="-2934" y="384"/>
      </p:cViewPr>
      <p:guideLst>
        <p:guide orient="horz" pos="291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iagrams/_rels/data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40.xml.rels><?xml version="1.0" encoding="UTF-8" standalone="yes"?>
<Relationships xmlns="http://schemas.openxmlformats.org/package/2006/relationships"><Relationship Id="rId2" Type="http://schemas.openxmlformats.org/officeDocument/2006/relationships/hyperlink" Target="mailto:OK_Helpdesk@ctb.com" TargetMode="External"/><Relationship Id="rId1" Type="http://schemas.openxmlformats.org/officeDocument/2006/relationships/hyperlink" Target="http://www.ok.gov/sde/" TargetMode="External"/></Relationships>
</file>

<file path=ppt/diagrams/_rels/data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image" Target="../media/image76.png"/></Relationships>
</file>

<file path=ppt/diagrams/_rels/data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06F2F-4C08-4ED4-906C-A4194CA7B2CC}" type="doc">
      <dgm:prSet loTypeId="urn:microsoft.com/office/officeart/2008/layout/VerticalCurvedList" loCatId="list" qsTypeId="urn:microsoft.com/office/officeart/2005/8/quickstyle/3d1" qsCatId="3D" csTypeId="urn:microsoft.com/office/officeart/2005/8/colors/accent6_2" csCatId="accent6" phldr="1"/>
      <dgm:spPr/>
      <dgm:t>
        <a:bodyPr/>
        <a:lstStyle/>
        <a:p>
          <a:endParaRPr lang="en-US"/>
        </a:p>
      </dgm:t>
    </dgm:pt>
    <dgm:pt modelId="{BBA01C50-0CBB-4965-88B7-AA3CA15F22FE}">
      <dgm:prSet custT="1"/>
      <dgm:spPr/>
      <dgm:t>
        <a:bodyPr/>
        <a:lstStyle/>
        <a:p>
          <a:pPr rtl="0"/>
          <a:r>
            <a:rPr lang="en-US" sz="1800" b="1" dirty="0" smtClean="0"/>
            <a:t>Welcome and Session Goals</a:t>
          </a:r>
          <a:endParaRPr lang="en-US" sz="1800" b="1" dirty="0"/>
        </a:p>
      </dgm:t>
    </dgm:pt>
    <dgm:pt modelId="{11322E82-930E-43C8-A794-412AA4EBA872}" type="parTrans" cxnId="{25C5415A-3A3E-4C38-AAF4-A5E60F1B2226}">
      <dgm:prSet/>
      <dgm:spPr/>
      <dgm:t>
        <a:bodyPr/>
        <a:lstStyle/>
        <a:p>
          <a:endParaRPr lang="en-US" sz="1400" b="1"/>
        </a:p>
      </dgm:t>
    </dgm:pt>
    <dgm:pt modelId="{65266E8C-12D7-47DF-9627-65B8028821D6}" type="sibTrans" cxnId="{25C5415A-3A3E-4C38-AAF4-A5E60F1B2226}">
      <dgm:prSet/>
      <dgm:spPr/>
      <dgm:t>
        <a:bodyPr/>
        <a:lstStyle/>
        <a:p>
          <a:endParaRPr lang="en-US" sz="1400" b="1"/>
        </a:p>
      </dgm:t>
    </dgm:pt>
    <dgm:pt modelId="{0E588EF4-AF17-4CDB-A825-C968FACB9181}">
      <dgm:prSet custT="1"/>
      <dgm:spPr/>
      <dgm:t>
        <a:bodyPr/>
        <a:lstStyle/>
        <a:p>
          <a:pPr rtl="0"/>
          <a:r>
            <a:rPr lang="en-US" sz="1800" b="1" dirty="0" smtClean="0"/>
            <a:t>Milestone Update and Checkpoint Review</a:t>
          </a:r>
          <a:endParaRPr lang="en-US" sz="1800" b="1" dirty="0"/>
        </a:p>
      </dgm:t>
    </dgm:pt>
    <dgm:pt modelId="{DF973BBC-C0FC-43E5-8EBC-99476C37FEE4}" type="parTrans" cxnId="{7C780E20-A339-40FD-AC44-BBAED1ADD370}">
      <dgm:prSet/>
      <dgm:spPr/>
      <dgm:t>
        <a:bodyPr/>
        <a:lstStyle/>
        <a:p>
          <a:endParaRPr lang="en-US" sz="1400" b="1"/>
        </a:p>
      </dgm:t>
    </dgm:pt>
    <dgm:pt modelId="{A6CF37A1-E143-4B70-A70C-B0459BA1FE87}" type="sibTrans" cxnId="{7C780E20-A339-40FD-AC44-BBAED1ADD370}">
      <dgm:prSet/>
      <dgm:spPr/>
      <dgm:t>
        <a:bodyPr/>
        <a:lstStyle/>
        <a:p>
          <a:endParaRPr lang="en-US" sz="1400" b="1"/>
        </a:p>
      </dgm:t>
    </dgm:pt>
    <dgm:pt modelId="{6FAB469A-2B65-42AB-9234-D4BFDA85B19B}">
      <dgm:prSet custT="1"/>
      <dgm:spPr/>
      <dgm:t>
        <a:bodyPr/>
        <a:lstStyle/>
        <a:p>
          <a:pPr rtl="0"/>
          <a:r>
            <a:rPr lang="en-US" sz="1800" b="1" dirty="0" smtClean="0"/>
            <a:t>Support, Resources, Next Steps, Q&amp;A</a:t>
          </a:r>
          <a:endParaRPr lang="en-US" sz="1800" b="1" dirty="0"/>
        </a:p>
      </dgm:t>
    </dgm:pt>
    <dgm:pt modelId="{88234706-83C0-4FEF-AE93-C04A6655A63E}" type="parTrans" cxnId="{F57C5AED-50E0-42D8-9684-C6D15167C427}">
      <dgm:prSet/>
      <dgm:spPr/>
      <dgm:t>
        <a:bodyPr/>
        <a:lstStyle/>
        <a:p>
          <a:endParaRPr lang="en-US" sz="1400" b="1"/>
        </a:p>
      </dgm:t>
    </dgm:pt>
    <dgm:pt modelId="{92C1A443-1DB5-4BBF-8DD9-65EBACBFE492}" type="sibTrans" cxnId="{F57C5AED-50E0-42D8-9684-C6D15167C427}">
      <dgm:prSet/>
      <dgm:spPr/>
      <dgm:t>
        <a:bodyPr/>
        <a:lstStyle/>
        <a:p>
          <a:endParaRPr lang="en-US" sz="1400" b="1"/>
        </a:p>
      </dgm:t>
    </dgm:pt>
    <dgm:pt modelId="{A244908A-01A2-4B54-BBA0-38C947E33DD0}">
      <dgm:prSet custT="1"/>
      <dgm:spPr/>
      <dgm:t>
        <a:bodyPr/>
        <a:lstStyle/>
        <a:p>
          <a:pPr rtl="0"/>
          <a:r>
            <a:rPr lang="en-US" sz="1800" b="1" dirty="0" smtClean="0"/>
            <a:t>Online Program Overview &amp; Changes for Spring 2013</a:t>
          </a:r>
          <a:endParaRPr lang="en-US" sz="1800" b="1" dirty="0"/>
        </a:p>
      </dgm:t>
    </dgm:pt>
    <dgm:pt modelId="{15BB4AAC-FAB8-4FF6-BA3D-75C097E98902}" type="parTrans" cxnId="{AB728BAB-7635-43A5-A1F3-2789D4417280}">
      <dgm:prSet/>
      <dgm:spPr/>
      <dgm:t>
        <a:bodyPr/>
        <a:lstStyle/>
        <a:p>
          <a:endParaRPr lang="en-US" sz="1400" b="1"/>
        </a:p>
      </dgm:t>
    </dgm:pt>
    <dgm:pt modelId="{CC2CF1DD-2968-44B4-BD85-A3876CDE46F7}" type="sibTrans" cxnId="{AB728BAB-7635-43A5-A1F3-2789D4417280}">
      <dgm:prSet/>
      <dgm:spPr/>
      <dgm:t>
        <a:bodyPr/>
        <a:lstStyle/>
        <a:p>
          <a:endParaRPr lang="en-US" sz="1400" b="1"/>
        </a:p>
      </dgm:t>
    </dgm:pt>
    <dgm:pt modelId="{A2462A8A-C9DD-402A-8B59-88AB8F54EEE7}">
      <dgm:prSet custT="1"/>
      <dgm:spPr/>
      <dgm:t>
        <a:bodyPr/>
        <a:lstStyle/>
        <a:p>
          <a:pPr rtl="0"/>
          <a:r>
            <a:rPr lang="en-US" sz="1800" b="1" dirty="0" smtClean="0"/>
            <a:t>Roles/Responsibilities </a:t>
          </a:r>
          <a:endParaRPr lang="en-US" sz="1800" b="1" dirty="0"/>
        </a:p>
      </dgm:t>
    </dgm:pt>
    <dgm:pt modelId="{26DA90B5-5BD6-4262-8868-54A8E195248E}" type="parTrans" cxnId="{0D42E2BB-2028-47B7-98E5-6E0D95209EB6}">
      <dgm:prSet/>
      <dgm:spPr/>
      <dgm:t>
        <a:bodyPr/>
        <a:lstStyle/>
        <a:p>
          <a:endParaRPr lang="en-US" sz="1400" b="1"/>
        </a:p>
      </dgm:t>
    </dgm:pt>
    <dgm:pt modelId="{CB2E3C1E-A46B-4C78-915D-A86C275B07A5}" type="sibTrans" cxnId="{0D42E2BB-2028-47B7-98E5-6E0D95209EB6}">
      <dgm:prSet/>
      <dgm:spPr/>
      <dgm:t>
        <a:bodyPr/>
        <a:lstStyle/>
        <a:p>
          <a:endParaRPr lang="en-US" sz="1400" b="1"/>
        </a:p>
      </dgm:t>
    </dgm:pt>
    <dgm:pt modelId="{F2A218A3-422A-48AC-A1C6-5A1DE6C304ED}">
      <dgm:prSet custT="1"/>
      <dgm:spPr/>
      <dgm:t>
        <a:bodyPr/>
        <a:lstStyle/>
        <a:p>
          <a:r>
            <a:rPr lang="en-US" sz="1800" b="1" dirty="0" smtClean="0"/>
            <a:t>Demo/Training Test Administration System (TAS)</a:t>
          </a:r>
        </a:p>
      </dgm:t>
    </dgm:pt>
    <dgm:pt modelId="{B4E1004F-B51E-4F4A-8D38-2CF09211B32C}" type="parTrans" cxnId="{04C8926C-F9E3-454A-8217-788CB0DEF8B1}">
      <dgm:prSet/>
      <dgm:spPr/>
      <dgm:t>
        <a:bodyPr/>
        <a:lstStyle/>
        <a:p>
          <a:endParaRPr lang="en-US" sz="1400"/>
        </a:p>
      </dgm:t>
    </dgm:pt>
    <dgm:pt modelId="{61351F73-93F6-4E15-BAF0-BEBF3F866074}" type="sibTrans" cxnId="{04C8926C-F9E3-454A-8217-788CB0DEF8B1}">
      <dgm:prSet/>
      <dgm:spPr/>
      <dgm:t>
        <a:bodyPr/>
        <a:lstStyle/>
        <a:p>
          <a:endParaRPr lang="en-US" sz="1400"/>
        </a:p>
      </dgm:t>
    </dgm:pt>
    <dgm:pt modelId="{B7A39E5C-85EF-4503-BB5B-CBC812B3ECBE}" type="pres">
      <dgm:prSet presAssocID="{48706F2F-4C08-4ED4-906C-A4194CA7B2CC}" presName="Name0" presStyleCnt="0">
        <dgm:presLayoutVars>
          <dgm:chMax val="7"/>
          <dgm:chPref val="7"/>
          <dgm:dir/>
        </dgm:presLayoutVars>
      </dgm:prSet>
      <dgm:spPr/>
      <dgm:t>
        <a:bodyPr/>
        <a:lstStyle/>
        <a:p>
          <a:endParaRPr lang="en-US"/>
        </a:p>
      </dgm:t>
    </dgm:pt>
    <dgm:pt modelId="{118AD51A-7788-4ABC-AB5B-641701D25A46}" type="pres">
      <dgm:prSet presAssocID="{48706F2F-4C08-4ED4-906C-A4194CA7B2CC}" presName="Name1" presStyleCnt="0"/>
      <dgm:spPr/>
      <dgm:t>
        <a:bodyPr/>
        <a:lstStyle/>
        <a:p>
          <a:endParaRPr lang="en-US"/>
        </a:p>
      </dgm:t>
    </dgm:pt>
    <dgm:pt modelId="{22216B3F-2E1E-44A6-8F1E-B61062D4D556}" type="pres">
      <dgm:prSet presAssocID="{48706F2F-4C08-4ED4-906C-A4194CA7B2CC}" presName="cycle" presStyleCnt="0"/>
      <dgm:spPr/>
      <dgm:t>
        <a:bodyPr/>
        <a:lstStyle/>
        <a:p>
          <a:endParaRPr lang="en-US"/>
        </a:p>
      </dgm:t>
    </dgm:pt>
    <dgm:pt modelId="{11FBAC56-717D-4D7C-8F44-8E4AD0B5DFE3}" type="pres">
      <dgm:prSet presAssocID="{48706F2F-4C08-4ED4-906C-A4194CA7B2CC}" presName="srcNode" presStyleLbl="node1" presStyleIdx="0" presStyleCnt="6"/>
      <dgm:spPr/>
      <dgm:t>
        <a:bodyPr/>
        <a:lstStyle/>
        <a:p>
          <a:endParaRPr lang="en-US"/>
        </a:p>
      </dgm:t>
    </dgm:pt>
    <dgm:pt modelId="{6477FD07-12F3-4541-AE08-016DAD2A29CD}" type="pres">
      <dgm:prSet presAssocID="{48706F2F-4C08-4ED4-906C-A4194CA7B2CC}" presName="conn" presStyleLbl="parChTrans1D2" presStyleIdx="0" presStyleCnt="1"/>
      <dgm:spPr/>
      <dgm:t>
        <a:bodyPr/>
        <a:lstStyle/>
        <a:p>
          <a:endParaRPr lang="en-US"/>
        </a:p>
      </dgm:t>
    </dgm:pt>
    <dgm:pt modelId="{7255F295-BFF6-437F-8344-A8E757706CBD}" type="pres">
      <dgm:prSet presAssocID="{48706F2F-4C08-4ED4-906C-A4194CA7B2CC}" presName="extraNode" presStyleLbl="node1" presStyleIdx="0" presStyleCnt="6"/>
      <dgm:spPr/>
      <dgm:t>
        <a:bodyPr/>
        <a:lstStyle/>
        <a:p>
          <a:endParaRPr lang="en-US"/>
        </a:p>
      </dgm:t>
    </dgm:pt>
    <dgm:pt modelId="{D350111B-140D-4888-B8DF-BFC99C2ACEA3}" type="pres">
      <dgm:prSet presAssocID="{48706F2F-4C08-4ED4-906C-A4194CA7B2CC}" presName="dstNode" presStyleLbl="node1" presStyleIdx="0" presStyleCnt="6"/>
      <dgm:spPr/>
      <dgm:t>
        <a:bodyPr/>
        <a:lstStyle/>
        <a:p>
          <a:endParaRPr lang="en-US"/>
        </a:p>
      </dgm:t>
    </dgm:pt>
    <dgm:pt modelId="{5A05068C-BD7E-401B-98D9-6AC8CFEA8A99}" type="pres">
      <dgm:prSet presAssocID="{BBA01C50-0CBB-4965-88B7-AA3CA15F22FE}" presName="text_1" presStyleLbl="node1" presStyleIdx="0" presStyleCnt="6">
        <dgm:presLayoutVars>
          <dgm:bulletEnabled val="1"/>
        </dgm:presLayoutVars>
      </dgm:prSet>
      <dgm:spPr/>
      <dgm:t>
        <a:bodyPr/>
        <a:lstStyle/>
        <a:p>
          <a:endParaRPr lang="en-US"/>
        </a:p>
      </dgm:t>
    </dgm:pt>
    <dgm:pt modelId="{98C80AF9-DA19-4309-AECA-BAFD10F9D6E0}" type="pres">
      <dgm:prSet presAssocID="{BBA01C50-0CBB-4965-88B7-AA3CA15F22FE}" presName="accent_1" presStyleCnt="0"/>
      <dgm:spPr/>
      <dgm:t>
        <a:bodyPr/>
        <a:lstStyle/>
        <a:p>
          <a:endParaRPr lang="en-US"/>
        </a:p>
      </dgm:t>
    </dgm:pt>
    <dgm:pt modelId="{ADBDB218-C159-4EE9-8141-8835954B6E84}" type="pres">
      <dgm:prSet presAssocID="{BBA01C50-0CBB-4965-88B7-AA3CA15F22FE}" presName="accentRepeatNode" presStyleLbl="solidFgAcc1" presStyleIdx="0" presStyleCnt="6"/>
      <dgm:spPr/>
      <dgm:t>
        <a:bodyPr/>
        <a:lstStyle/>
        <a:p>
          <a:endParaRPr lang="en-US"/>
        </a:p>
      </dgm:t>
    </dgm:pt>
    <dgm:pt modelId="{0E040A7A-C0FB-404C-B363-B38E1D111692}" type="pres">
      <dgm:prSet presAssocID="{0E588EF4-AF17-4CDB-A825-C968FACB9181}" presName="text_2" presStyleLbl="node1" presStyleIdx="1" presStyleCnt="6">
        <dgm:presLayoutVars>
          <dgm:bulletEnabled val="1"/>
        </dgm:presLayoutVars>
      </dgm:prSet>
      <dgm:spPr/>
      <dgm:t>
        <a:bodyPr/>
        <a:lstStyle/>
        <a:p>
          <a:endParaRPr lang="en-US"/>
        </a:p>
      </dgm:t>
    </dgm:pt>
    <dgm:pt modelId="{F6C296E6-90DD-446D-85B4-6CE4CC48F02E}" type="pres">
      <dgm:prSet presAssocID="{0E588EF4-AF17-4CDB-A825-C968FACB9181}" presName="accent_2" presStyleCnt="0"/>
      <dgm:spPr/>
      <dgm:t>
        <a:bodyPr/>
        <a:lstStyle/>
        <a:p>
          <a:endParaRPr lang="en-US"/>
        </a:p>
      </dgm:t>
    </dgm:pt>
    <dgm:pt modelId="{F22F502E-18AB-4612-A788-14E171A93AAC}" type="pres">
      <dgm:prSet presAssocID="{0E588EF4-AF17-4CDB-A825-C968FACB9181}" presName="accentRepeatNode" presStyleLbl="solidFgAcc1" presStyleIdx="1" presStyleCnt="6"/>
      <dgm:spPr/>
      <dgm:t>
        <a:bodyPr/>
        <a:lstStyle/>
        <a:p>
          <a:endParaRPr lang="en-US"/>
        </a:p>
      </dgm:t>
    </dgm:pt>
    <dgm:pt modelId="{53969ED4-F804-415E-8C6F-B9DA84E37B90}" type="pres">
      <dgm:prSet presAssocID="{A2462A8A-C9DD-402A-8B59-88AB8F54EEE7}" presName="text_3" presStyleLbl="node1" presStyleIdx="2" presStyleCnt="6">
        <dgm:presLayoutVars>
          <dgm:bulletEnabled val="1"/>
        </dgm:presLayoutVars>
      </dgm:prSet>
      <dgm:spPr/>
      <dgm:t>
        <a:bodyPr/>
        <a:lstStyle/>
        <a:p>
          <a:endParaRPr lang="en-US"/>
        </a:p>
      </dgm:t>
    </dgm:pt>
    <dgm:pt modelId="{030283FB-0A13-4710-96B2-B2F4B5C3CAF4}" type="pres">
      <dgm:prSet presAssocID="{A2462A8A-C9DD-402A-8B59-88AB8F54EEE7}" presName="accent_3" presStyleCnt="0"/>
      <dgm:spPr/>
      <dgm:t>
        <a:bodyPr/>
        <a:lstStyle/>
        <a:p>
          <a:endParaRPr lang="en-US"/>
        </a:p>
      </dgm:t>
    </dgm:pt>
    <dgm:pt modelId="{AA99D51B-6241-4BC1-87A6-F77EC312BE96}" type="pres">
      <dgm:prSet presAssocID="{A2462A8A-C9DD-402A-8B59-88AB8F54EEE7}" presName="accentRepeatNode" presStyleLbl="solidFgAcc1" presStyleIdx="2" presStyleCnt="6"/>
      <dgm:spPr/>
      <dgm:t>
        <a:bodyPr/>
        <a:lstStyle/>
        <a:p>
          <a:endParaRPr lang="en-US"/>
        </a:p>
      </dgm:t>
    </dgm:pt>
    <dgm:pt modelId="{F1AC5277-2648-49CF-92CC-E9475BD92545}" type="pres">
      <dgm:prSet presAssocID="{A244908A-01A2-4B54-BBA0-38C947E33DD0}" presName="text_4" presStyleLbl="node1" presStyleIdx="3" presStyleCnt="6">
        <dgm:presLayoutVars>
          <dgm:bulletEnabled val="1"/>
        </dgm:presLayoutVars>
      </dgm:prSet>
      <dgm:spPr/>
      <dgm:t>
        <a:bodyPr/>
        <a:lstStyle/>
        <a:p>
          <a:endParaRPr lang="en-US"/>
        </a:p>
      </dgm:t>
    </dgm:pt>
    <dgm:pt modelId="{AFBE2573-EE34-407A-9E8D-7105A2C1CE7A}" type="pres">
      <dgm:prSet presAssocID="{A244908A-01A2-4B54-BBA0-38C947E33DD0}" presName="accent_4" presStyleCnt="0"/>
      <dgm:spPr/>
      <dgm:t>
        <a:bodyPr/>
        <a:lstStyle/>
        <a:p>
          <a:endParaRPr lang="en-US"/>
        </a:p>
      </dgm:t>
    </dgm:pt>
    <dgm:pt modelId="{A5F32928-0700-4786-8BDF-25301851884E}" type="pres">
      <dgm:prSet presAssocID="{A244908A-01A2-4B54-BBA0-38C947E33DD0}" presName="accentRepeatNode" presStyleLbl="solidFgAcc1" presStyleIdx="3" presStyleCnt="6"/>
      <dgm:spPr/>
      <dgm:t>
        <a:bodyPr/>
        <a:lstStyle/>
        <a:p>
          <a:endParaRPr lang="en-US"/>
        </a:p>
      </dgm:t>
    </dgm:pt>
    <dgm:pt modelId="{271388BE-4E16-42AD-B9CA-FD920E492C2C}" type="pres">
      <dgm:prSet presAssocID="{F2A218A3-422A-48AC-A1C6-5A1DE6C304ED}" presName="text_5" presStyleLbl="node1" presStyleIdx="4" presStyleCnt="6">
        <dgm:presLayoutVars>
          <dgm:bulletEnabled val="1"/>
        </dgm:presLayoutVars>
      </dgm:prSet>
      <dgm:spPr/>
      <dgm:t>
        <a:bodyPr/>
        <a:lstStyle/>
        <a:p>
          <a:endParaRPr lang="en-US"/>
        </a:p>
      </dgm:t>
    </dgm:pt>
    <dgm:pt modelId="{A29C9C91-F92F-4664-A62F-7BF06F17D5A9}" type="pres">
      <dgm:prSet presAssocID="{F2A218A3-422A-48AC-A1C6-5A1DE6C304ED}" presName="accent_5" presStyleCnt="0"/>
      <dgm:spPr/>
    </dgm:pt>
    <dgm:pt modelId="{0B01BD0A-F166-4AA2-852B-CA53201C8ADE}" type="pres">
      <dgm:prSet presAssocID="{F2A218A3-422A-48AC-A1C6-5A1DE6C304ED}" presName="accentRepeatNode" presStyleLbl="solidFgAcc1" presStyleIdx="4" presStyleCnt="6"/>
      <dgm:spPr/>
    </dgm:pt>
    <dgm:pt modelId="{6442BB11-24F1-476E-8911-E495D03E0D7B}" type="pres">
      <dgm:prSet presAssocID="{6FAB469A-2B65-42AB-9234-D4BFDA85B19B}" presName="text_6" presStyleLbl="node1" presStyleIdx="5" presStyleCnt="6">
        <dgm:presLayoutVars>
          <dgm:bulletEnabled val="1"/>
        </dgm:presLayoutVars>
      </dgm:prSet>
      <dgm:spPr/>
      <dgm:t>
        <a:bodyPr/>
        <a:lstStyle/>
        <a:p>
          <a:endParaRPr lang="en-US"/>
        </a:p>
      </dgm:t>
    </dgm:pt>
    <dgm:pt modelId="{6A739C77-8E3B-4578-A13C-B8B20C54EEFB}" type="pres">
      <dgm:prSet presAssocID="{6FAB469A-2B65-42AB-9234-D4BFDA85B19B}" presName="accent_6" presStyleCnt="0"/>
      <dgm:spPr/>
    </dgm:pt>
    <dgm:pt modelId="{9885747C-EFD2-4820-9592-9CB5C296A4A2}" type="pres">
      <dgm:prSet presAssocID="{6FAB469A-2B65-42AB-9234-D4BFDA85B19B}" presName="accentRepeatNode" presStyleLbl="solidFgAcc1" presStyleIdx="5" presStyleCnt="6"/>
      <dgm:spPr/>
      <dgm:t>
        <a:bodyPr/>
        <a:lstStyle/>
        <a:p>
          <a:endParaRPr lang="en-US"/>
        </a:p>
      </dgm:t>
    </dgm:pt>
  </dgm:ptLst>
  <dgm:cxnLst>
    <dgm:cxn modelId="{B41F434D-669E-488C-B56C-AC9B84D544BE}" type="presOf" srcId="{65266E8C-12D7-47DF-9627-65B8028821D6}" destId="{6477FD07-12F3-4541-AE08-016DAD2A29CD}" srcOrd="0" destOrd="0" presId="urn:microsoft.com/office/officeart/2008/layout/VerticalCurvedList"/>
    <dgm:cxn modelId="{9B6A6856-7C2A-429A-91C6-2ECDE289AF84}" type="presOf" srcId="{A244908A-01A2-4B54-BBA0-38C947E33DD0}" destId="{F1AC5277-2648-49CF-92CC-E9475BD92545}" srcOrd="0" destOrd="0" presId="urn:microsoft.com/office/officeart/2008/layout/VerticalCurvedList"/>
    <dgm:cxn modelId="{7C780E20-A339-40FD-AC44-BBAED1ADD370}" srcId="{48706F2F-4C08-4ED4-906C-A4194CA7B2CC}" destId="{0E588EF4-AF17-4CDB-A825-C968FACB9181}" srcOrd="1" destOrd="0" parTransId="{DF973BBC-C0FC-43E5-8EBC-99476C37FEE4}" sibTransId="{A6CF37A1-E143-4B70-A70C-B0459BA1FE87}"/>
    <dgm:cxn modelId="{7773BFF0-1ADF-4827-B28D-B4B7D14FB978}" type="presOf" srcId="{6FAB469A-2B65-42AB-9234-D4BFDA85B19B}" destId="{6442BB11-24F1-476E-8911-E495D03E0D7B}" srcOrd="0" destOrd="0" presId="urn:microsoft.com/office/officeart/2008/layout/VerticalCurvedList"/>
    <dgm:cxn modelId="{F57C5AED-50E0-42D8-9684-C6D15167C427}" srcId="{48706F2F-4C08-4ED4-906C-A4194CA7B2CC}" destId="{6FAB469A-2B65-42AB-9234-D4BFDA85B19B}" srcOrd="5" destOrd="0" parTransId="{88234706-83C0-4FEF-AE93-C04A6655A63E}" sibTransId="{92C1A443-1DB5-4BBF-8DD9-65EBACBFE492}"/>
    <dgm:cxn modelId="{AB728BAB-7635-43A5-A1F3-2789D4417280}" srcId="{48706F2F-4C08-4ED4-906C-A4194CA7B2CC}" destId="{A244908A-01A2-4B54-BBA0-38C947E33DD0}" srcOrd="3" destOrd="0" parTransId="{15BB4AAC-FAB8-4FF6-BA3D-75C097E98902}" sibTransId="{CC2CF1DD-2968-44B4-BD85-A3876CDE46F7}"/>
    <dgm:cxn modelId="{5C65FC25-4CDA-4E31-A30C-703AB4FE84E2}" type="presOf" srcId="{A2462A8A-C9DD-402A-8B59-88AB8F54EEE7}" destId="{53969ED4-F804-415E-8C6F-B9DA84E37B90}" srcOrd="0" destOrd="0" presId="urn:microsoft.com/office/officeart/2008/layout/VerticalCurvedList"/>
    <dgm:cxn modelId="{25C5415A-3A3E-4C38-AAF4-A5E60F1B2226}" srcId="{48706F2F-4C08-4ED4-906C-A4194CA7B2CC}" destId="{BBA01C50-0CBB-4965-88B7-AA3CA15F22FE}" srcOrd="0" destOrd="0" parTransId="{11322E82-930E-43C8-A794-412AA4EBA872}" sibTransId="{65266E8C-12D7-47DF-9627-65B8028821D6}"/>
    <dgm:cxn modelId="{67D09BEF-E387-4D74-A92F-AB428C946C11}" type="presOf" srcId="{0E588EF4-AF17-4CDB-A825-C968FACB9181}" destId="{0E040A7A-C0FB-404C-B363-B38E1D111692}" srcOrd="0" destOrd="0" presId="urn:microsoft.com/office/officeart/2008/layout/VerticalCurvedList"/>
    <dgm:cxn modelId="{0D42E2BB-2028-47B7-98E5-6E0D95209EB6}" srcId="{48706F2F-4C08-4ED4-906C-A4194CA7B2CC}" destId="{A2462A8A-C9DD-402A-8B59-88AB8F54EEE7}" srcOrd="2" destOrd="0" parTransId="{26DA90B5-5BD6-4262-8868-54A8E195248E}" sibTransId="{CB2E3C1E-A46B-4C78-915D-A86C275B07A5}"/>
    <dgm:cxn modelId="{04C8926C-F9E3-454A-8217-788CB0DEF8B1}" srcId="{48706F2F-4C08-4ED4-906C-A4194CA7B2CC}" destId="{F2A218A3-422A-48AC-A1C6-5A1DE6C304ED}" srcOrd="4" destOrd="0" parTransId="{B4E1004F-B51E-4F4A-8D38-2CF09211B32C}" sibTransId="{61351F73-93F6-4E15-BAF0-BEBF3F866074}"/>
    <dgm:cxn modelId="{E44573B5-C6D7-4044-BFA5-DF624A3D3EB9}" type="presOf" srcId="{48706F2F-4C08-4ED4-906C-A4194CA7B2CC}" destId="{B7A39E5C-85EF-4503-BB5B-CBC812B3ECBE}" srcOrd="0" destOrd="0" presId="urn:microsoft.com/office/officeart/2008/layout/VerticalCurvedList"/>
    <dgm:cxn modelId="{463A02F1-0DC2-476C-9C29-63D7290092E2}" type="presOf" srcId="{F2A218A3-422A-48AC-A1C6-5A1DE6C304ED}" destId="{271388BE-4E16-42AD-B9CA-FD920E492C2C}" srcOrd="0" destOrd="0" presId="urn:microsoft.com/office/officeart/2008/layout/VerticalCurvedList"/>
    <dgm:cxn modelId="{32C54A10-CAB3-45D6-B981-AEE133F51C2C}" type="presOf" srcId="{BBA01C50-0CBB-4965-88B7-AA3CA15F22FE}" destId="{5A05068C-BD7E-401B-98D9-6AC8CFEA8A99}" srcOrd="0" destOrd="0" presId="urn:microsoft.com/office/officeart/2008/layout/VerticalCurvedList"/>
    <dgm:cxn modelId="{B42FD750-BB06-4D50-894B-22533EC04D04}" type="presParOf" srcId="{B7A39E5C-85EF-4503-BB5B-CBC812B3ECBE}" destId="{118AD51A-7788-4ABC-AB5B-641701D25A46}" srcOrd="0" destOrd="0" presId="urn:microsoft.com/office/officeart/2008/layout/VerticalCurvedList"/>
    <dgm:cxn modelId="{09E66A3E-3090-4B17-B051-4F69E79CA75B}" type="presParOf" srcId="{118AD51A-7788-4ABC-AB5B-641701D25A46}" destId="{22216B3F-2E1E-44A6-8F1E-B61062D4D556}" srcOrd="0" destOrd="0" presId="urn:microsoft.com/office/officeart/2008/layout/VerticalCurvedList"/>
    <dgm:cxn modelId="{F52672C4-2F11-4870-B03A-51ECFE2608E9}" type="presParOf" srcId="{22216B3F-2E1E-44A6-8F1E-B61062D4D556}" destId="{11FBAC56-717D-4D7C-8F44-8E4AD0B5DFE3}" srcOrd="0" destOrd="0" presId="urn:microsoft.com/office/officeart/2008/layout/VerticalCurvedList"/>
    <dgm:cxn modelId="{820A1E78-D332-4723-997B-B207004527CB}" type="presParOf" srcId="{22216B3F-2E1E-44A6-8F1E-B61062D4D556}" destId="{6477FD07-12F3-4541-AE08-016DAD2A29CD}" srcOrd="1" destOrd="0" presId="urn:microsoft.com/office/officeart/2008/layout/VerticalCurvedList"/>
    <dgm:cxn modelId="{DF3EBBE7-5B2A-4AF5-AF8A-74C0DA654844}" type="presParOf" srcId="{22216B3F-2E1E-44A6-8F1E-B61062D4D556}" destId="{7255F295-BFF6-437F-8344-A8E757706CBD}" srcOrd="2" destOrd="0" presId="urn:microsoft.com/office/officeart/2008/layout/VerticalCurvedList"/>
    <dgm:cxn modelId="{93FA8BF4-1257-441C-9CE8-A5246FA62C3B}" type="presParOf" srcId="{22216B3F-2E1E-44A6-8F1E-B61062D4D556}" destId="{D350111B-140D-4888-B8DF-BFC99C2ACEA3}" srcOrd="3" destOrd="0" presId="urn:microsoft.com/office/officeart/2008/layout/VerticalCurvedList"/>
    <dgm:cxn modelId="{B7329F21-1EE1-4E96-AD49-F71AA529880B}" type="presParOf" srcId="{118AD51A-7788-4ABC-AB5B-641701D25A46}" destId="{5A05068C-BD7E-401B-98D9-6AC8CFEA8A99}" srcOrd="1" destOrd="0" presId="urn:microsoft.com/office/officeart/2008/layout/VerticalCurvedList"/>
    <dgm:cxn modelId="{F5930B4C-43DA-4921-80A4-F4CC9E13FF41}" type="presParOf" srcId="{118AD51A-7788-4ABC-AB5B-641701D25A46}" destId="{98C80AF9-DA19-4309-AECA-BAFD10F9D6E0}" srcOrd="2" destOrd="0" presId="urn:microsoft.com/office/officeart/2008/layout/VerticalCurvedList"/>
    <dgm:cxn modelId="{9C395FB9-EF86-4602-BBEF-3DD4F2CAD7CA}" type="presParOf" srcId="{98C80AF9-DA19-4309-AECA-BAFD10F9D6E0}" destId="{ADBDB218-C159-4EE9-8141-8835954B6E84}" srcOrd="0" destOrd="0" presId="urn:microsoft.com/office/officeart/2008/layout/VerticalCurvedList"/>
    <dgm:cxn modelId="{D083E4DE-70FE-48A3-9D35-E709C6D36350}" type="presParOf" srcId="{118AD51A-7788-4ABC-AB5B-641701D25A46}" destId="{0E040A7A-C0FB-404C-B363-B38E1D111692}" srcOrd="3" destOrd="0" presId="urn:microsoft.com/office/officeart/2008/layout/VerticalCurvedList"/>
    <dgm:cxn modelId="{144E7CB5-C434-4F60-92C6-65B589573E7B}" type="presParOf" srcId="{118AD51A-7788-4ABC-AB5B-641701D25A46}" destId="{F6C296E6-90DD-446D-85B4-6CE4CC48F02E}" srcOrd="4" destOrd="0" presId="urn:microsoft.com/office/officeart/2008/layout/VerticalCurvedList"/>
    <dgm:cxn modelId="{E57BBAE1-076E-44DE-88DC-31E0A2D5845A}" type="presParOf" srcId="{F6C296E6-90DD-446D-85B4-6CE4CC48F02E}" destId="{F22F502E-18AB-4612-A788-14E171A93AAC}" srcOrd="0" destOrd="0" presId="urn:microsoft.com/office/officeart/2008/layout/VerticalCurvedList"/>
    <dgm:cxn modelId="{16C082AB-CB07-4EBC-B477-3BBFE8074D26}" type="presParOf" srcId="{118AD51A-7788-4ABC-AB5B-641701D25A46}" destId="{53969ED4-F804-415E-8C6F-B9DA84E37B90}" srcOrd="5" destOrd="0" presId="urn:microsoft.com/office/officeart/2008/layout/VerticalCurvedList"/>
    <dgm:cxn modelId="{9DF500B5-1625-4B00-BFF9-DBA0EA90DD1D}" type="presParOf" srcId="{118AD51A-7788-4ABC-AB5B-641701D25A46}" destId="{030283FB-0A13-4710-96B2-B2F4B5C3CAF4}" srcOrd="6" destOrd="0" presId="urn:microsoft.com/office/officeart/2008/layout/VerticalCurvedList"/>
    <dgm:cxn modelId="{FFCCD72F-6C7A-4C10-9753-24EA804334DF}" type="presParOf" srcId="{030283FB-0A13-4710-96B2-B2F4B5C3CAF4}" destId="{AA99D51B-6241-4BC1-87A6-F77EC312BE96}" srcOrd="0" destOrd="0" presId="urn:microsoft.com/office/officeart/2008/layout/VerticalCurvedList"/>
    <dgm:cxn modelId="{0D8FCBEA-52A7-4586-B5EC-6973D37F9B8C}" type="presParOf" srcId="{118AD51A-7788-4ABC-AB5B-641701D25A46}" destId="{F1AC5277-2648-49CF-92CC-E9475BD92545}" srcOrd="7" destOrd="0" presId="urn:microsoft.com/office/officeart/2008/layout/VerticalCurvedList"/>
    <dgm:cxn modelId="{7800255B-A951-4BFA-BE5D-5A0FA4E90490}" type="presParOf" srcId="{118AD51A-7788-4ABC-AB5B-641701D25A46}" destId="{AFBE2573-EE34-407A-9E8D-7105A2C1CE7A}" srcOrd="8" destOrd="0" presId="urn:microsoft.com/office/officeart/2008/layout/VerticalCurvedList"/>
    <dgm:cxn modelId="{5010537F-522B-4F59-8205-E3A8532764DB}" type="presParOf" srcId="{AFBE2573-EE34-407A-9E8D-7105A2C1CE7A}" destId="{A5F32928-0700-4786-8BDF-25301851884E}" srcOrd="0" destOrd="0" presId="urn:microsoft.com/office/officeart/2008/layout/VerticalCurvedList"/>
    <dgm:cxn modelId="{E1024A19-52DA-43EB-92C0-F51B9BA46B10}" type="presParOf" srcId="{118AD51A-7788-4ABC-AB5B-641701D25A46}" destId="{271388BE-4E16-42AD-B9CA-FD920E492C2C}" srcOrd="9" destOrd="0" presId="urn:microsoft.com/office/officeart/2008/layout/VerticalCurvedList"/>
    <dgm:cxn modelId="{34F40C49-E2FC-4CBC-B465-AA537D1DD2EE}" type="presParOf" srcId="{118AD51A-7788-4ABC-AB5B-641701D25A46}" destId="{A29C9C91-F92F-4664-A62F-7BF06F17D5A9}" srcOrd="10" destOrd="0" presId="urn:microsoft.com/office/officeart/2008/layout/VerticalCurvedList"/>
    <dgm:cxn modelId="{6FEE5178-4B08-4409-9274-6317AFC6884D}" type="presParOf" srcId="{A29C9C91-F92F-4664-A62F-7BF06F17D5A9}" destId="{0B01BD0A-F166-4AA2-852B-CA53201C8ADE}" srcOrd="0" destOrd="0" presId="urn:microsoft.com/office/officeart/2008/layout/VerticalCurvedList"/>
    <dgm:cxn modelId="{99D9184C-4459-4AD1-AABB-709CBBE8FE85}" type="presParOf" srcId="{118AD51A-7788-4ABC-AB5B-641701D25A46}" destId="{6442BB11-24F1-476E-8911-E495D03E0D7B}" srcOrd="11" destOrd="0" presId="urn:microsoft.com/office/officeart/2008/layout/VerticalCurvedList"/>
    <dgm:cxn modelId="{2F72BBB9-8A94-4800-90C6-D4EE02723579}" type="presParOf" srcId="{118AD51A-7788-4ABC-AB5B-641701D25A46}" destId="{6A739C77-8E3B-4578-A13C-B8B20C54EEFB}" srcOrd="12" destOrd="0" presId="urn:microsoft.com/office/officeart/2008/layout/VerticalCurvedList"/>
    <dgm:cxn modelId="{24239EA2-866A-4C52-B699-A4FC7C2F290D}" type="presParOf" srcId="{6A739C77-8E3B-4578-A13C-B8B20C54EEFB}" destId="{9885747C-EFD2-4820-9592-9CB5C296A4A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2064CDF2-F86D-4C54-A0F2-A5C8173735B9}" type="doc">
      <dgm:prSet loTypeId="urn:microsoft.com/office/officeart/2005/8/layout/hierarchy3" loCatId="list" qsTypeId="urn:microsoft.com/office/officeart/2005/8/quickstyle/3d1" qsCatId="3D" csTypeId="urn:microsoft.com/office/officeart/2005/8/colors/accent6_2" csCatId="accent6" phldr="1"/>
      <dgm:spPr/>
      <dgm:t>
        <a:bodyPr/>
        <a:lstStyle/>
        <a:p>
          <a:endParaRPr lang="en-US"/>
        </a:p>
      </dgm:t>
    </dgm:pt>
    <dgm:pt modelId="{293AA6F4-360B-41D7-800B-4A247393A947}">
      <dgm:prSet phldrT="[Text]" custT="1"/>
      <dgm:spPr/>
      <dgm:t>
        <a:bodyPr/>
        <a:lstStyle/>
        <a:p>
          <a:pPr algn="ctr"/>
          <a:r>
            <a:rPr lang="en-US" sz="2300" b="1" dirty="0" smtClean="0"/>
            <a:t>Before Test</a:t>
          </a:r>
          <a:endParaRPr lang="en-US" sz="2300" b="1" dirty="0"/>
        </a:p>
      </dgm:t>
    </dgm:pt>
    <dgm:pt modelId="{32A9F360-78EF-4B06-93BB-16C3ECCC72D3}" type="parTrans" cxnId="{E7472A88-2402-407E-9CCD-9DC469FDE15C}">
      <dgm:prSet/>
      <dgm:spPr/>
      <dgm:t>
        <a:bodyPr/>
        <a:lstStyle/>
        <a:p>
          <a:endParaRPr lang="en-US">
            <a:solidFill>
              <a:schemeClr val="tx1"/>
            </a:solidFill>
          </a:endParaRPr>
        </a:p>
      </dgm:t>
    </dgm:pt>
    <dgm:pt modelId="{7F333B5A-2817-4DBA-A1FC-D9CC2C68249C}" type="sibTrans" cxnId="{E7472A88-2402-407E-9CCD-9DC469FDE15C}">
      <dgm:prSet/>
      <dgm:spPr/>
      <dgm:t>
        <a:bodyPr/>
        <a:lstStyle/>
        <a:p>
          <a:endParaRPr lang="en-US">
            <a:solidFill>
              <a:schemeClr val="tx1"/>
            </a:solidFill>
          </a:endParaRPr>
        </a:p>
      </dgm:t>
    </dgm:pt>
    <dgm:pt modelId="{A4C61150-B6C5-46E0-8D64-51D5195AF45B}">
      <dgm:prSet phldrT="[Text]" custT="1"/>
      <dgm:spPr/>
      <dgm:t>
        <a:bodyPr/>
        <a:lstStyle/>
        <a:p>
          <a:pPr algn="ctr"/>
          <a:r>
            <a:rPr lang="en-US" sz="2300" b="1" dirty="0" smtClean="0"/>
            <a:t>During Test</a:t>
          </a:r>
          <a:endParaRPr lang="en-US" sz="2300" b="1" dirty="0"/>
        </a:p>
      </dgm:t>
    </dgm:pt>
    <dgm:pt modelId="{CADAC71E-1B53-44B1-8BCC-149A65646E1E}" type="parTrans" cxnId="{FA399A47-8F08-4EE4-8610-57A78E833A57}">
      <dgm:prSet/>
      <dgm:spPr/>
      <dgm:t>
        <a:bodyPr/>
        <a:lstStyle/>
        <a:p>
          <a:endParaRPr lang="en-US">
            <a:solidFill>
              <a:schemeClr val="tx1"/>
            </a:solidFill>
          </a:endParaRPr>
        </a:p>
      </dgm:t>
    </dgm:pt>
    <dgm:pt modelId="{4CFD8A8D-AA54-4DE7-BD72-EE32209E9C46}" type="sibTrans" cxnId="{FA399A47-8F08-4EE4-8610-57A78E833A57}">
      <dgm:prSet/>
      <dgm:spPr/>
      <dgm:t>
        <a:bodyPr/>
        <a:lstStyle/>
        <a:p>
          <a:endParaRPr lang="en-US">
            <a:solidFill>
              <a:schemeClr val="tx1"/>
            </a:solidFill>
          </a:endParaRPr>
        </a:p>
      </dgm:t>
    </dgm:pt>
    <dgm:pt modelId="{1C3058F8-33BF-4A68-BDF1-2AB202C492D4}">
      <dgm:prSet phldrT="[Text]" custT="1"/>
      <dgm:spPr/>
      <dgm:t>
        <a:bodyPr/>
        <a:lstStyle/>
        <a:p>
          <a:pPr algn="l"/>
          <a:r>
            <a:rPr lang="en-US" sz="1400" b="1" dirty="0" smtClean="0"/>
            <a:t>Direct students to the DC Health Online log-in screen or have it open on the desktop.</a:t>
          </a:r>
          <a:endParaRPr lang="en-US" sz="1400" b="1" dirty="0">
            <a:solidFill>
              <a:schemeClr val="tx1"/>
            </a:solidFill>
          </a:endParaRPr>
        </a:p>
      </dgm:t>
    </dgm:pt>
    <dgm:pt modelId="{8618A228-4278-4882-A0DF-329912F61863}" type="parTrans" cxnId="{0B1ED1AD-2473-4CF0-8A54-4D35E5DF70B3}">
      <dgm:prSet/>
      <dgm:spPr/>
      <dgm:t>
        <a:bodyPr/>
        <a:lstStyle/>
        <a:p>
          <a:endParaRPr lang="en-US">
            <a:solidFill>
              <a:schemeClr val="tx1"/>
            </a:solidFill>
          </a:endParaRPr>
        </a:p>
      </dgm:t>
    </dgm:pt>
    <dgm:pt modelId="{14F83217-496E-4A25-93B6-D2921A30D9D1}" type="sibTrans" cxnId="{0B1ED1AD-2473-4CF0-8A54-4D35E5DF70B3}">
      <dgm:prSet/>
      <dgm:spPr/>
      <dgm:t>
        <a:bodyPr/>
        <a:lstStyle/>
        <a:p>
          <a:endParaRPr lang="en-US">
            <a:solidFill>
              <a:schemeClr val="tx1"/>
            </a:solidFill>
          </a:endParaRPr>
        </a:p>
      </dgm:t>
    </dgm:pt>
    <dgm:pt modelId="{FEFD87C3-8DC5-4773-B555-EE1E0C896AB5}">
      <dgm:prSet phldrT="[Text]" custT="1"/>
      <dgm:spPr/>
      <dgm:t>
        <a:bodyPr/>
        <a:lstStyle/>
        <a:p>
          <a:pPr algn="ctr"/>
          <a:r>
            <a:rPr lang="en-US" sz="2300" b="1" dirty="0" smtClean="0"/>
            <a:t>After Test</a:t>
          </a:r>
          <a:endParaRPr lang="en-US" sz="2300" b="1" dirty="0"/>
        </a:p>
      </dgm:t>
    </dgm:pt>
    <dgm:pt modelId="{71238BF3-53CE-45C7-9F74-69EE19697198}" type="parTrans" cxnId="{460A2274-4AE0-4198-BBF9-4C167AEA9547}">
      <dgm:prSet/>
      <dgm:spPr/>
      <dgm:t>
        <a:bodyPr/>
        <a:lstStyle/>
        <a:p>
          <a:endParaRPr lang="en-US">
            <a:solidFill>
              <a:schemeClr val="tx1"/>
            </a:solidFill>
          </a:endParaRPr>
        </a:p>
      </dgm:t>
    </dgm:pt>
    <dgm:pt modelId="{42782694-1AAA-4E3F-AACB-B9D54690BE7D}" type="sibTrans" cxnId="{460A2274-4AE0-4198-BBF9-4C167AEA9547}">
      <dgm:prSet/>
      <dgm:spPr/>
      <dgm:t>
        <a:bodyPr/>
        <a:lstStyle/>
        <a:p>
          <a:endParaRPr lang="en-US">
            <a:solidFill>
              <a:schemeClr val="tx1"/>
            </a:solidFill>
          </a:endParaRPr>
        </a:p>
      </dgm:t>
    </dgm:pt>
    <dgm:pt modelId="{C90BDEE4-1D56-474D-9B61-C70B6C4E0500}">
      <dgm:prSet phldrT="[Text]" custT="1"/>
      <dgm:spPr>
        <a:solidFill>
          <a:srgbClr val="FFFFCC">
            <a:alpha val="90000"/>
          </a:srgbClr>
        </a:solidFill>
      </dgm:spPr>
      <dgm:t>
        <a:bodyPr/>
        <a:lstStyle/>
        <a:p>
          <a:pPr algn="l"/>
          <a:r>
            <a:rPr lang="en-US" sz="1600" b="1" dirty="0" smtClean="0"/>
            <a:t>After each test session collect all the test tickets and access codes and store in a secure location until you can return to the BTC.</a:t>
          </a:r>
          <a:endParaRPr lang="en-US" sz="1600" b="1" dirty="0">
            <a:solidFill>
              <a:schemeClr val="tx1"/>
            </a:solidFill>
          </a:endParaRPr>
        </a:p>
      </dgm:t>
    </dgm:pt>
    <dgm:pt modelId="{CC0D1E45-5EF4-4E25-BBF7-0C240E32EE95}" type="parTrans" cxnId="{E541053F-740B-44DD-83C1-51F6EDA96FE8}">
      <dgm:prSet/>
      <dgm:spPr/>
      <dgm:t>
        <a:bodyPr/>
        <a:lstStyle/>
        <a:p>
          <a:endParaRPr lang="en-US">
            <a:solidFill>
              <a:schemeClr val="tx1"/>
            </a:solidFill>
          </a:endParaRPr>
        </a:p>
      </dgm:t>
    </dgm:pt>
    <dgm:pt modelId="{BD93AFE0-FC18-4E82-B77B-BECBFFAB8242}" type="sibTrans" cxnId="{E541053F-740B-44DD-83C1-51F6EDA96FE8}">
      <dgm:prSet/>
      <dgm:spPr/>
      <dgm:t>
        <a:bodyPr/>
        <a:lstStyle/>
        <a:p>
          <a:endParaRPr lang="en-US">
            <a:solidFill>
              <a:schemeClr val="tx1"/>
            </a:solidFill>
          </a:endParaRPr>
        </a:p>
      </dgm:t>
    </dgm:pt>
    <dgm:pt modelId="{658F2531-7C22-4A5F-B887-EA3EA67282E5}">
      <dgm:prSet custT="1"/>
      <dgm:spPr>
        <a:solidFill>
          <a:srgbClr val="FFFFCC">
            <a:alpha val="90000"/>
          </a:srgbClr>
        </a:solidFill>
      </dgm:spPr>
      <dgm:t>
        <a:bodyPr/>
        <a:lstStyle/>
        <a:p>
          <a:pPr algn="l"/>
          <a:r>
            <a:rPr lang="en-US" sz="1400" b="1" dirty="0" smtClean="0"/>
            <a:t>Distribute individual test tickets to students</a:t>
          </a:r>
        </a:p>
      </dgm:t>
    </dgm:pt>
    <dgm:pt modelId="{810BAEE6-09A5-4DCD-BC60-2EEEF6A607EC}" type="parTrans" cxnId="{2944C005-9E57-4F42-BE63-D989C9716F3E}">
      <dgm:prSet/>
      <dgm:spPr/>
      <dgm:t>
        <a:bodyPr/>
        <a:lstStyle/>
        <a:p>
          <a:endParaRPr lang="en-US">
            <a:solidFill>
              <a:schemeClr val="tx1"/>
            </a:solidFill>
          </a:endParaRPr>
        </a:p>
      </dgm:t>
    </dgm:pt>
    <dgm:pt modelId="{D183172D-3F83-40FF-92BC-5936A3A4F73E}" type="sibTrans" cxnId="{2944C005-9E57-4F42-BE63-D989C9716F3E}">
      <dgm:prSet/>
      <dgm:spPr/>
      <dgm:t>
        <a:bodyPr/>
        <a:lstStyle/>
        <a:p>
          <a:endParaRPr lang="en-US">
            <a:solidFill>
              <a:schemeClr val="tx1"/>
            </a:solidFill>
          </a:endParaRPr>
        </a:p>
      </dgm:t>
    </dgm:pt>
    <dgm:pt modelId="{EC5C9C85-12A5-4990-996C-0DD8B52EFF2A}">
      <dgm:prSet custT="1"/>
      <dgm:spPr>
        <a:solidFill>
          <a:srgbClr val="FFFFCC">
            <a:alpha val="90000"/>
          </a:srgbClr>
        </a:solidFill>
      </dgm:spPr>
      <dgm:t>
        <a:bodyPr/>
        <a:lstStyle/>
        <a:p>
          <a:pPr algn="l"/>
          <a:r>
            <a:rPr lang="en-US" sz="1400" b="1" dirty="0" smtClean="0">
              <a:solidFill>
                <a:srgbClr val="FF0000"/>
              </a:solidFill>
            </a:rPr>
            <a:t>Provide the Test Access </a:t>
          </a:r>
          <a:r>
            <a:rPr lang="en-US" sz="1400" b="1" i="1" u="none" dirty="0" smtClean="0">
              <a:solidFill>
                <a:srgbClr val="FF0000"/>
              </a:solidFill>
            </a:rPr>
            <a:t>Code (one session at a time) *Do not provide all Test Access codes at the same time.</a:t>
          </a:r>
        </a:p>
      </dgm:t>
    </dgm:pt>
    <dgm:pt modelId="{0917B012-B8EC-4561-B836-817FF3279410}" type="parTrans" cxnId="{E2332E1D-F037-42BC-BB07-7DE9B9A69B6B}">
      <dgm:prSet/>
      <dgm:spPr/>
      <dgm:t>
        <a:bodyPr/>
        <a:lstStyle/>
        <a:p>
          <a:endParaRPr lang="en-US">
            <a:solidFill>
              <a:schemeClr val="tx1"/>
            </a:solidFill>
          </a:endParaRPr>
        </a:p>
      </dgm:t>
    </dgm:pt>
    <dgm:pt modelId="{5CB72F2F-7673-4EE2-8CCD-129963143EFA}" type="sibTrans" cxnId="{E2332E1D-F037-42BC-BB07-7DE9B9A69B6B}">
      <dgm:prSet/>
      <dgm:spPr/>
      <dgm:t>
        <a:bodyPr/>
        <a:lstStyle/>
        <a:p>
          <a:endParaRPr lang="en-US">
            <a:solidFill>
              <a:schemeClr val="tx1"/>
            </a:solidFill>
          </a:endParaRPr>
        </a:p>
      </dgm:t>
    </dgm:pt>
    <dgm:pt modelId="{42A13619-0C08-4FE3-A7BE-C7CD23555579}">
      <dgm:prSet custT="1"/>
      <dgm:spPr/>
      <dgm:t>
        <a:bodyPr/>
        <a:lstStyle/>
        <a:p>
          <a:pPr algn="l"/>
          <a:r>
            <a:rPr lang="en-US" sz="1400" b="1" dirty="0" smtClean="0"/>
            <a:t>Read the test directions aloud from the TAM.</a:t>
          </a:r>
        </a:p>
      </dgm:t>
    </dgm:pt>
    <dgm:pt modelId="{EB92CE8B-CCEA-4550-AF24-3706E64C7B70}" type="parTrans" cxnId="{C4DBEA9E-7551-4E00-B5CC-F9F4850F3CFF}">
      <dgm:prSet/>
      <dgm:spPr/>
      <dgm:t>
        <a:bodyPr/>
        <a:lstStyle/>
        <a:p>
          <a:endParaRPr lang="en-US">
            <a:solidFill>
              <a:schemeClr val="tx1"/>
            </a:solidFill>
          </a:endParaRPr>
        </a:p>
      </dgm:t>
    </dgm:pt>
    <dgm:pt modelId="{FDE0C473-E7E1-4B9E-AFFF-4A71C67F6B90}" type="sibTrans" cxnId="{C4DBEA9E-7551-4E00-B5CC-F9F4850F3CFF}">
      <dgm:prSet/>
      <dgm:spPr/>
      <dgm:t>
        <a:bodyPr/>
        <a:lstStyle/>
        <a:p>
          <a:endParaRPr lang="en-US">
            <a:solidFill>
              <a:schemeClr val="tx1"/>
            </a:solidFill>
          </a:endParaRPr>
        </a:p>
      </dgm:t>
    </dgm:pt>
    <dgm:pt modelId="{BE8C07C8-E0CE-413E-92F7-124126E59FB6}">
      <dgm:prSet custT="1"/>
      <dgm:spPr/>
      <dgm:t>
        <a:bodyPr/>
        <a:lstStyle/>
        <a:p>
          <a:pPr algn="l"/>
          <a:r>
            <a:rPr lang="en-US" sz="1400" b="1" dirty="0" smtClean="0"/>
            <a:t>Walk around the classroom.</a:t>
          </a:r>
        </a:p>
      </dgm:t>
    </dgm:pt>
    <dgm:pt modelId="{B20E41BE-AF18-4E0D-89B4-D73400FC3CB8}" type="parTrans" cxnId="{37447F2C-ACBE-4FCA-AB1E-4E6887772F54}">
      <dgm:prSet/>
      <dgm:spPr/>
      <dgm:t>
        <a:bodyPr/>
        <a:lstStyle/>
        <a:p>
          <a:endParaRPr lang="en-US">
            <a:solidFill>
              <a:schemeClr val="tx1"/>
            </a:solidFill>
          </a:endParaRPr>
        </a:p>
      </dgm:t>
    </dgm:pt>
    <dgm:pt modelId="{0A89B67E-803D-42D6-9830-0F0597E979C9}" type="sibTrans" cxnId="{37447F2C-ACBE-4FCA-AB1E-4E6887772F54}">
      <dgm:prSet/>
      <dgm:spPr/>
      <dgm:t>
        <a:bodyPr/>
        <a:lstStyle/>
        <a:p>
          <a:endParaRPr lang="en-US">
            <a:solidFill>
              <a:schemeClr val="tx1"/>
            </a:solidFill>
          </a:endParaRPr>
        </a:p>
      </dgm:t>
    </dgm:pt>
    <dgm:pt modelId="{B34CA2D2-5C7B-40C5-B43B-7328EE8CAEF2}">
      <dgm:prSet custT="1"/>
      <dgm:spPr>
        <a:solidFill>
          <a:srgbClr val="FFFFCC">
            <a:alpha val="90000"/>
          </a:srgbClr>
        </a:solidFill>
      </dgm:spPr>
      <dgm:t>
        <a:bodyPr/>
        <a:lstStyle/>
        <a:p>
          <a:pPr algn="l"/>
          <a:r>
            <a:rPr lang="en-US" sz="1400" b="1" dirty="0" smtClean="0"/>
            <a:t>Verify all students have exited the test properly.</a:t>
          </a:r>
          <a:endParaRPr lang="en-US" sz="1400" b="1" dirty="0"/>
        </a:p>
      </dgm:t>
    </dgm:pt>
    <dgm:pt modelId="{4BF66717-9F5C-4A0A-A840-667E68C783A6}" type="parTrans" cxnId="{9E5A3644-7FDE-427D-B535-269A75471CC8}">
      <dgm:prSet/>
      <dgm:spPr/>
      <dgm:t>
        <a:bodyPr/>
        <a:lstStyle/>
        <a:p>
          <a:endParaRPr lang="en-US">
            <a:solidFill>
              <a:schemeClr val="tx1"/>
            </a:solidFill>
          </a:endParaRPr>
        </a:p>
      </dgm:t>
    </dgm:pt>
    <dgm:pt modelId="{33808AE3-9C29-4033-A307-46185C4800A4}" type="sibTrans" cxnId="{9E5A3644-7FDE-427D-B535-269A75471CC8}">
      <dgm:prSet/>
      <dgm:spPr/>
      <dgm:t>
        <a:bodyPr/>
        <a:lstStyle/>
        <a:p>
          <a:endParaRPr lang="en-US">
            <a:solidFill>
              <a:schemeClr val="tx1"/>
            </a:solidFill>
          </a:endParaRPr>
        </a:p>
      </dgm:t>
    </dgm:pt>
    <dgm:pt modelId="{5E5C74AC-719B-49E2-AA63-F85D2739ECDD}">
      <dgm:prSet custT="1"/>
      <dgm:spPr>
        <a:solidFill>
          <a:srgbClr val="FFFFCC">
            <a:alpha val="90000"/>
          </a:srgbClr>
        </a:solidFill>
      </dgm:spPr>
      <dgm:t>
        <a:bodyPr/>
        <a:lstStyle/>
        <a:p>
          <a:pPr algn="l"/>
          <a:r>
            <a:rPr lang="en-US" sz="1400" b="1" dirty="0" smtClean="0"/>
            <a:t>Assist students with technology issues during testing.</a:t>
          </a:r>
          <a:endParaRPr lang="en-US" sz="1400" b="1" dirty="0"/>
        </a:p>
      </dgm:t>
    </dgm:pt>
    <dgm:pt modelId="{45110D8A-9842-40D3-8B24-FD2AB7C7C546}" type="parTrans" cxnId="{EA0B6344-ECC4-496E-945E-3D848E5EF247}">
      <dgm:prSet/>
      <dgm:spPr/>
      <dgm:t>
        <a:bodyPr/>
        <a:lstStyle/>
        <a:p>
          <a:endParaRPr lang="en-US">
            <a:solidFill>
              <a:schemeClr val="tx1"/>
            </a:solidFill>
          </a:endParaRPr>
        </a:p>
      </dgm:t>
    </dgm:pt>
    <dgm:pt modelId="{93F3AE1E-E4A8-4C32-BF4C-9BA0D458485E}" type="sibTrans" cxnId="{EA0B6344-ECC4-496E-945E-3D848E5EF247}">
      <dgm:prSet/>
      <dgm:spPr/>
      <dgm:t>
        <a:bodyPr/>
        <a:lstStyle/>
        <a:p>
          <a:endParaRPr lang="en-US">
            <a:solidFill>
              <a:schemeClr val="tx1"/>
            </a:solidFill>
          </a:endParaRPr>
        </a:p>
      </dgm:t>
    </dgm:pt>
    <dgm:pt modelId="{68424993-D202-4B7A-96A5-A7B9863CF9CB}">
      <dgm:prSet custT="1"/>
      <dgm:spPr/>
      <dgm:t>
        <a:bodyPr/>
        <a:lstStyle/>
        <a:p>
          <a:pPr algn="l"/>
          <a:r>
            <a:rPr lang="en-US" sz="1600" b="1" dirty="0" smtClean="0"/>
            <a:t>Provide all test irregularity reports to TC. </a:t>
          </a:r>
          <a:endParaRPr lang="en-US" sz="1600" b="1" dirty="0"/>
        </a:p>
      </dgm:t>
    </dgm:pt>
    <dgm:pt modelId="{2004A65F-1C0C-4D24-93C2-D8780CFAA679}" type="parTrans" cxnId="{0A92EEB8-14BF-4925-B75C-66034E63C611}">
      <dgm:prSet/>
      <dgm:spPr/>
      <dgm:t>
        <a:bodyPr/>
        <a:lstStyle/>
        <a:p>
          <a:endParaRPr lang="en-US">
            <a:solidFill>
              <a:schemeClr val="tx1"/>
            </a:solidFill>
          </a:endParaRPr>
        </a:p>
      </dgm:t>
    </dgm:pt>
    <dgm:pt modelId="{7E0064D3-B00E-4C93-9927-FF87711BA16D}" type="sibTrans" cxnId="{0A92EEB8-14BF-4925-B75C-66034E63C611}">
      <dgm:prSet/>
      <dgm:spPr/>
      <dgm:t>
        <a:bodyPr/>
        <a:lstStyle/>
        <a:p>
          <a:endParaRPr lang="en-US">
            <a:solidFill>
              <a:schemeClr val="tx1"/>
            </a:solidFill>
          </a:endParaRPr>
        </a:p>
      </dgm:t>
    </dgm:pt>
    <dgm:pt modelId="{D49098B5-8FC9-47C2-A8EB-EEC0790862A4}">
      <dgm:prSet phldrT="[Text]" custT="1"/>
      <dgm:spPr/>
      <dgm:t>
        <a:bodyPr/>
        <a:lstStyle/>
        <a:p>
          <a:pPr algn="l"/>
          <a:r>
            <a:rPr lang="en-US" sz="1600" b="1" dirty="0" smtClean="0"/>
            <a:t>Determine materials (“outside” of the online testing system) that you will need for each testing session.</a:t>
          </a:r>
          <a:endParaRPr lang="en-US" sz="1600" b="1" dirty="0">
            <a:solidFill>
              <a:schemeClr val="tx1"/>
            </a:solidFill>
          </a:endParaRPr>
        </a:p>
      </dgm:t>
    </dgm:pt>
    <dgm:pt modelId="{799560E0-EF74-4460-AD71-33DF53B43065}" type="parTrans" cxnId="{4A7F936C-DCB4-4AAF-8587-5CA0F3525739}">
      <dgm:prSet/>
      <dgm:spPr/>
      <dgm:t>
        <a:bodyPr/>
        <a:lstStyle/>
        <a:p>
          <a:endParaRPr lang="en-US">
            <a:solidFill>
              <a:schemeClr val="tx1"/>
            </a:solidFill>
          </a:endParaRPr>
        </a:p>
      </dgm:t>
    </dgm:pt>
    <dgm:pt modelId="{59FBBB49-69E1-4CDE-A92C-EB688512D6D5}" type="sibTrans" cxnId="{4A7F936C-DCB4-4AAF-8587-5CA0F3525739}">
      <dgm:prSet/>
      <dgm:spPr/>
      <dgm:t>
        <a:bodyPr/>
        <a:lstStyle/>
        <a:p>
          <a:endParaRPr lang="en-US">
            <a:solidFill>
              <a:schemeClr val="tx1"/>
            </a:solidFill>
          </a:endParaRPr>
        </a:p>
      </dgm:t>
    </dgm:pt>
    <dgm:pt modelId="{D87B0B06-9A18-4443-8B9A-85AE47B5E4B7}">
      <dgm:prSet custT="1"/>
      <dgm:spPr>
        <a:solidFill>
          <a:srgbClr val="FFFFCC">
            <a:alpha val="90000"/>
          </a:srgbClr>
        </a:solidFill>
      </dgm:spPr>
      <dgm:t>
        <a:bodyPr/>
        <a:lstStyle/>
        <a:p>
          <a:pPr algn="l"/>
          <a:r>
            <a:rPr lang="en-US" sz="1400" b="1" dirty="0" smtClean="0"/>
            <a:t>Log testing irregularities.</a:t>
          </a:r>
          <a:endParaRPr lang="en-US" sz="1400" b="1" dirty="0"/>
        </a:p>
      </dgm:t>
    </dgm:pt>
    <dgm:pt modelId="{2739DCF0-F5DE-4037-8D6F-45D3FA5976E8}" type="parTrans" cxnId="{66718D9D-70A6-4A6C-93FC-BF4323056422}">
      <dgm:prSet/>
      <dgm:spPr/>
      <dgm:t>
        <a:bodyPr/>
        <a:lstStyle/>
        <a:p>
          <a:endParaRPr lang="en-US"/>
        </a:p>
      </dgm:t>
    </dgm:pt>
    <dgm:pt modelId="{5A2A256E-A601-4697-A3C2-47EEF55F6707}" type="sibTrans" cxnId="{66718D9D-70A6-4A6C-93FC-BF4323056422}">
      <dgm:prSet/>
      <dgm:spPr/>
      <dgm:t>
        <a:bodyPr/>
        <a:lstStyle/>
        <a:p>
          <a:endParaRPr lang="en-US"/>
        </a:p>
      </dgm:t>
    </dgm:pt>
    <dgm:pt modelId="{63E2B3E4-BBB0-4DF9-99B9-F8E8386FE869}">
      <dgm:prSet phldrT="[Text]" custT="1"/>
      <dgm:spPr>
        <a:solidFill>
          <a:srgbClr val="FFFFCC">
            <a:alpha val="90000"/>
          </a:srgbClr>
        </a:solidFill>
      </dgm:spPr>
      <dgm:t>
        <a:bodyPr/>
        <a:lstStyle/>
        <a:p>
          <a:pPr algn="l"/>
          <a:r>
            <a:rPr lang="en-US" sz="1600" b="1" dirty="0" smtClean="0"/>
            <a:t>Complete a thorough review of the TAM. Bookmark the start of each session.</a:t>
          </a:r>
          <a:endParaRPr lang="en-US" sz="1600" b="1" dirty="0"/>
        </a:p>
      </dgm:t>
    </dgm:pt>
    <dgm:pt modelId="{6DE940D0-4595-4587-8D5E-FAA356793765}" type="parTrans" cxnId="{7D63E7E2-A2F2-482D-8B17-1CAE6B799EA3}">
      <dgm:prSet/>
      <dgm:spPr/>
      <dgm:t>
        <a:bodyPr/>
        <a:lstStyle/>
        <a:p>
          <a:endParaRPr lang="en-US"/>
        </a:p>
      </dgm:t>
    </dgm:pt>
    <dgm:pt modelId="{ACF3D545-9CBD-4BA7-BC74-CCEEECE7E2F2}" type="sibTrans" cxnId="{7D63E7E2-A2F2-482D-8B17-1CAE6B799EA3}">
      <dgm:prSet/>
      <dgm:spPr/>
      <dgm:t>
        <a:bodyPr/>
        <a:lstStyle/>
        <a:p>
          <a:endParaRPr lang="en-US"/>
        </a:p>
      </dgm:t>
    </dgm:pt>
    <dgm:pt modelId="{C20C8EC6-8EC5-4E12-8EAA-1C36ABDA551B}">
      <dgm:prSet phldrT="[Text]" custT="1"/>
      <dgm:spPr/>
      <dgm:t>
        <a:bodyPr/>
        <a:lstStyle/>
        <a:p>
          <a:pPr algn="l"/>
          <a:r>
            <a:rPr lang="en-US" sz="1600" b="1" dirty="0" smtClean="0"/>
            <a:t>Confirm and document online assessment dates, times, and locations</a:t>
          </a:r>
          <a:endParaRPr lang="en-US" sz="1600" b="1" dirty="0"/>
        </a:p>
      </dgm:t>
    </dgm:pt>
    <dgm:pt modelId="{43B4FC38-29EC-443F-A38A-BCB12FE408A8}" type="parTrans" cxnId="{7D65D806-E5B9-4617-80C8-DA2D6F8D76B4}">
      <dgm:prSet/>
      <dgm:spPr/>
      <dgm:t>
        <a:bodyPr/>
        <a:lstStyle/>
        <a:p>
          <a:endParaRPr lang="en-US"/>
        </a:p>
      </dgm:t>
    </dgm:pt>
    <dgm:pt modelId="{0FB014C5-B1D4-4990-A7EC-8D8B69F6CFF1}" type="sibTrans" cxnId="{7D65D806-E5B9-4617-80C8-DA2D6F8D76B4}">
      <dgm:prSet/>
      <dgm:spPr/>
      <dgm:t>
        <a:bodyPr/>
        <a:lstStyle/>
        <a:p>
          <a:endParaRPr lang="en-US"/>
        </a:p>
      </dgm:t>
    </dgm:pt>
    <dgm:pt modelId="{672A7329-1EE5-4453-9DA2-6E1ACA933B55}">
      <dgm:prSet custT="1"/>
      <dgm:spPr/>
      <dgm:t>
        <a:bodyPr/>
        <a:lstStyle/>
        <a:p>
          <a:pPr algn="l"/>
          <a:r>
            <a:rPr lang="en-US" sz="1600" b="1" dirty="0" smtClean="0"/>
            <a:t>Report (to TC) instances where an invalidation may be required – this may also occur during the test.</a:t>
          </a:r>
          <a:endParaRPr lang="en-US" sz="1600" b="1" dirty="0"/>
        </a:p>
      </dgm:t>
    </dgm:pt>
    <dgm:pt modelId="{A7497935-DEC3-4B9E-AD2A-546CA4C63E6A}" type="parTrans" cxnId="{F3E695F0-89B7-45A3-A2F0-7681F7D961D5}">
      <dgm:prSet/>
      <dgm:spPr/>
      <dgm:t>
        <a:bodyPr/>
        <a:lstStyle/>
        <a:p>
          <a:endParaRPr lang="en-US"/>
        </a:p>
      </dgm:t>
    </dgm:pt>
    <dgm:pt modelId="{0D70DFF4-A720-422D-9B58-AD38A7B8C475}" type="sibTrans" cxnId="{F3E695F0-89B7-45A3-A2F0-7681F7D961D5}">
      <dgm:prSet/>
      <dgm:spPr/>
      <dgm:t>
        <a:bodyPr/>
        <a:lstStyle/>
        <a:p>
          <a:endParaRPr lang="en-US"/>
        </a:p>
      </dgm:t>
    </dgm:pt>
    <dgm:pt modelId="{CB1D2A74-C475-4245-94EA-3F2FF5537E72}">
      <dgm:prSet phldrT="[Text]" custT="1"/>
      <dgm:spPr/>
      <dgm:t>
        <a:bodyPr/>
        <a:lstStyle/>
        <a:p>
          <a:pPr algn="l"/>
          <a:r>
            <a:rPr lang="en-US" sz="1600" b="1" dirty="0" smtClean="0"/>
            <a:t>Prepare a log/chart for testing irregularities.</a:t>
          </a:r>
          <a:endParaRPr lang="en-US" sz="1600" b="1" dirty="0"/>
        </a:p>
      </dgm:t>
    </dgm:pt>
    <dgm:pt modelId="{68E8D62A-7650-4FAA-943D-C716376DD73F}" type="sibTrans" cxnId="{46E374DF-BC63-4D99-827E-B3FA1BEA4084}">
      <dgm:prSet/>
      <dgm:spPr/>
      <dgm:t>
        <a:bodyPr/>
        <a:lstStyle/>
        <a:p>
          <a:endParaRPr lang="en-US"/>
        </a:p>
      </dgm:t>
    </dgm:pt>
    <dgm:pt modelId="{EE57C81E-C989-49EC-A90C-E06FADE0213A}" type="parTrans" cxnId="{46E374DF-BC63-4D99-827E-B3FA1BEA4084}">
      <dgm:prSet/>
      <dgm:spPr/>
      <dgm:t>
        <a:bodyPr/>
        <a:lstStyle/>
        <a:p>
          <a:endParaRPr lang="en-US"/>
        </a:p>
      </dgm:t>
    </dgm:pt>
    <dgm:pt modelId="{7AD2C328-6DFC-426D-A701-F3B8A2A87FC2}">
      <dgm:prSet custT="1"/>
      <dgm:spPr/>
      <dgm:t>
        <a:bodyPr/>
        <a:lstStyle/>
        <a:p>
          <a:pPr algn="l"/>
          <a:r>
            <a:rPr lang="en-US" sz="1600" b="1" dirty="0" smtClean="0"/>
            <a:t>Collect all scratch paper and turn in to the TC to destroy. </a:t>
          </a:r>
          <a:endParaRPr lang="en-US" sz="1600" b="1" dirty="0"/>
        </a:p>
      </dgm:t>
    </dgm:pt>
    <dgm:pt modelId="{0C597708-0087-482D-85BA-A6E73AD982E9}" type="parTrans" cxnId="{C30F0F2F-B33B-4445-9DBB-B908E8CCCD37}">
      <dgm:prSet/>
      <dgm:spPr/>
      <dgm:t>
        <a:bodyPr/>
        <a:lstStyle/>
        <a:p>
          <a:endParaRPr lang="en-US"/>
        </a:p>
      </dgm:t>
    </dgm:pt>
    <dgm:pt modelId="{DB2DEB78-1BD0-4BEC-BCBB-A26834AE1F65}" type="sibTrans" cxnId="{C30F0F2F-B33B-4445-9DBB-B908E8CCCD37}">
      <dgm:prSet/>
      <dgm:spPr/>
      <dgm:t>
        <a:bodyPr/>
        <a:lstStyle/>
        <a:p>
          <a:endParaRPr lang="en-US"/>
        </a:p>
      </dgm:t>
    </dgm:pt>
    <dgm:pt modelId="{9625DA41-3AB8-4EF6-8948-8B88DC4EEB54}">
      <dgm:prSet custT="1"/>
      <dgm:spPr/>
      <dgm:t>
        <a:bodyPr/>
        <a:lstStyle/>
        <a:p>
          <a:pPr algn="l"/>
          <a:r>
            <a:rPr lang="en-US" sz="1400" b="1" dirty="0" smtClean="0"/>
            <a:t>Provide Scratch paper.</a:t>
          </a:r>
          <a:endParaRPr lang="en-US" sz="1400" b="1" dirty="0"/>
        </a:p>
      </dgm:t>
    </dgm:pt>
    <dgm:pt modelId="{9DC1A5E5-B2EC-4625-9099-71148E6D60BE}" type="parTrans" cxnId="{88181A9C-B5A9-4556-BC00-D8F6C9D9210F}">
      <dgm:prSet/>
      <dgm:spPr/>
      <dgm:t>
        <a:bodyPr/>
        <a:lstStyle/>
        <a:p>
          <a:endParaRPr lang="en-US"/>
        </a:p>
      </dgm:t>
    </dgm:pt>
    <dgm:pt modelId="{95737CC2-4032-4FAD-888F-E25CE017AEEC}" type="sibTrans" cxnId="{88181A9C-B5A9-4556-BC00-D8F6C9D9210F}">
      <dgm:prSet/>
      <dgm:spPr/>
      <dgm:t>
        <a:bodyPr/>
        <a:lstStyle/>
        <a:p>
          <a:endParaRPr lang="en-US"/>
        </a:p>
      </dgm:t>
    </dgm:pt>
    <dgm:pt modelId="{A3A9C1AE-87C0-4EB1-BF47-27BE863DFAA9}">
      <dgm:prSet custT="1"/>
      <dgm:spPr/>
      <dgm:t>
        <a:bodyPr/>
        <a:lstStyle/>
        <a:p>
          <a:pPr algn="l"/>
          <a:r>
            <a:rPr lang="en-US" sz="1400" b="1" dirty="0" smtClean="0"/>
            <a:t>Create a seating chart of where students are sitting in the room.</a:t>
          </a:r>
          <a:endParaRPr lang="en-US" sz="1400" b="1" dirty="0"/>
        </a:p>
      </dgm:t>
    </dgm:pt>
    <dgm:pt modelId="{1A7D2E54-361A-4402-83BE-B0B88E4B66A6}" type="parTrans" cxnId="{39CE3A9A-7BEC-4FA3-97A8-29ED0DA323BD}">
      <dgm:prSet/>
      <dgm:spPr/>
      <dgm:t>
        <a:bodyPr/>
        <a:lstStyle/>
        <a:p>
          <a:endParaRPr lang="en-US"/>
        </a:p>
      </dgm:t>
    </dgm:pt>
    <dgm:pt modelId="{B9AA0F75-7295-4BE1-BB7C-64154776FC26}" type="sibTrans" cxnId="{39CE3A9A-7BEC-4FA3-97A8-29ED0DA323BD}">
      <dgm:prSet/>
      <dgm:spPr/>
      <dgm:t>
        <a:bodyPr/>
        <a:lstStyle/>
        <a:p>
          <a:endParaRPr lang="en-US"/>
        </a:p>
      </dgm:t>
    </dgm:pt>
    <dgm:pt modelId="{927F6B7D-8960-4AD7-B9F5-D723B044524D}" type="pres">
      <dgm:prSet presAssocID="{2064CDF2-F86D-4C54-A0F2-A5C8173735B9}" presName="diagram" presStyleCnt="0">
        <dgm:presLayoutVars>
          <dgm:chPref val="1"/>
          <dgm:dir/>
          <dgm:animOne val="branch"/>
          <dgm:animLvl val="lvl"/>
          <dgm:resizeHandles/>
        </dgm:presLayoutVars>
      </dgm:prSet>
      <dgm:spPr/>
      <dgm:t>
        <a:bodyPr/>
        <a:lstStyle/>
        <a:p>
          <a:endParaRPr lang="en-US"/>
        </a:p>
      </dgm:t>
    </dgm:pt>
    <dgm:pt modelId="{83817093-A8DA-4E77-ADC7-D513387FFDF4}" type="pres">
      <dgm:prSet presAssocID="{293AA6F4-360B-41D7-800B-4A247393A947}" presName="root" presStyleCnt="0"/>
      <dgm:spPr/>
    </dgm:pt>
    <dgm:pt modelId="{2DC95E8A-983A-45C7-9168-BA00E71267E2}" type="pres">
      <dgm:prSet presAssocID="{293AA6F4-360B-41D7-800B-4A247393A947}" presName="rootComposite" presStyleCnt="0"/>
      <dgm:spPr/>
    </dgm:pt>
    <dgm:pt modelId="{5BDFC9BC-9388-4254-AA24-5EDEA09FC6B9}" type="pres">
      <dgm:prSet presAssocID="{293AA6F4-360B-41D7-800B-4A247393A947}" presName="rootText" presStyleLbl="node1" presStyleIdx="0" presStyleCnt="3" custScaleX="207543" custLinFactNeighborX="-89869"/>
      <dgm:spPr/>
      <dgm:t>
        <a:bodyPr/>
        <a:lstStyle/>
        <a:p>
          <a:endParaRPr lang="en-US"/>
        </a:p>
      </dgm:t>
    </dgm:pt>
    <dgm:pt modelId="{2416EE2C-E761-4AD6-A16B-8B1EB8AD501A}" type="pres">
      <dgm:prSet presAssocID="{293AA6F4-360B-41D7-800B-4A247393A947}" presName="rootConnector" presStyleLbl="node1" presStyleIdx="0" presStyleCnt="3"/>
      <dgm:spPr/>
      <dgm:t>
        <a:bodyPr/>
        <a:lstStyle/>
        <a:p>
          <a:endParaRPr lang="en-US"/>
        </a:p>
      </dgm:t>
    </dgm:pt>
    <dgm:pt modelId="{7DACBD4B-AB74-46DC-8551-FCA3A18D5B5D}" type="pres">
      <dgm:prSet presAssocID="{293AA6F4-360B-41D7-800B-4A247393A947}" presName="childShape" presStyleCnt="0"/>
      <dgm:spPr/>
    </dgm:pt>
    <dgm:pt modelId="{E961E99B-AADD-437A-BD40-226AABAD6E2E}" type="pres">
      <dgm:prSet presAssocID="{799560E0-EF74-4460-AD71-33DF53B43065}" presName="Name13" presStyleLbl="parChTrans1D2" presStyleIdx="0" presStyleCnt="18"/>
      <dgm:spPr/>
      <dgm:t>
        <a:bodyPr/>
        <a:lstStyle/>
        <a:p>
          <a:endParaRPr lang="en-US"/>
        </a:p>
      </dgm:t>
    </dgm:pt>
    <dgm:pt modelId="{D73AD757-8ECD-4104-B08E-E204D5372937}" type="pres">
      <dgm:prSet presAssocID="{D49098B5-8FC9-47C2-A8EB-EEC0790862A4}" presName="childText" presStyleLbl="bgAcc1" presStyleIdx="0" presStyleCnt="18" custScaleX="336231" custScaleY="298348" custLinFactNeighborX="-71440">
        <dgm:presLayoutVars>
          <dgm:bulletEnabled val="1"/>
        </dgm:presLayoutVars>
      </dgm:prSet>
      <dgm:spPr/>
      <dgm:t>
        <a:bodyPr/>
        <a:lstStyle/>
        <a:p>
          <a:endParaRPr lang="en-US"/>
        </a:p>
      </dgm:t>
    </dgm:pt>
    <dgm:pt modelId="{8A2C13F8-1101-4B32-81FF-AACCA49B0345}" type="pres">
      <dgm:prSet presAssocID="{6DE940D0-4595-4587-8D5E-FAA356793765}" presName="Name13" presStyleLbl="parChTrans1D2" presStyleIdx="1" presStyleCnt="18"/>
      <dgm:spPr/>
      <dgm:t>
        <a:bodyPr/>
        <a:lstStyle/>
        <a:p>
          <a:endParaRPr lang="en-US"/>
        </a:p>
      </dgm:t>
    </dgm:pt>
    <dgm:pt modelId="{56475D79-136C-468B-BADF-164FC6A68FBA}" type="pres">
      <dgm:prSet presAssocID="{63E2B3E4-BBB0-4DF9-99B9-F8E8386FE869}" presName="childText" presStyleLbl="bgAcc1" presStyleIdx="1" presStyleCnt="18" custScaleX="336231" custScaleY="294268" custLinFactNeighborX="-71440">
        <dgm:presLayoutVars>
          <dgm:bulletEnabled val="1"/>
        </dgm:presLayoutVars>
      </dgm:prSet>
      <dgm:spPr/>
      <dgm:t>
        <a:bodyPr/>
        <a:lstStyle/>
        <a:p>
          <a:endParaRPr lang="en-US"/>
        </a:p>
      </dgm:t>
    </dgm:pt>
    <dgm:pt modelId="{B5144EEE-0DA3-4BDF-90EB-CCE418293DD0}" type="pres">
      <dgm:prSet presAssocID="{EE57C81E-C989-49EC-A90C-E06FADE0213A}" presName="Name13" presStyleLbl="parChTrans1D2" presStyleIdx="2" presStyleCnt="18"/>
      <dgm:spPr/>
      <dgm:t>
        <a:bodyPr/>
        <a:lstStyle/>
        <a:p>
          <a:endParaRPr lang="en-US"/>
        </a:p>
      </dgm:t>
    </dgm:pt>
    <dgm:pt modelId="{599ADC2D-524F-4BAF-A69D-0FAE5CE75675}" type="pres">
      <dgm:prSet presAssocID="{CB1D2A74-C475-4245-94EA-3F2FF5537E72}" presName="childText" presStyleLbl="bgAcc1" presStyleIdx="2" presStyleCnt="18" custScaleX="336231" custScaleY="190988" custLinFactNeighborX="-71440">
        <dgm:presLayoutVars>
          <dgm:bulletEnabled val="1"/>
        </dgm:presLayoutVars>
      </dgm:prSet>
      <dgm:spPr/>
      <dgm:t>
        <a:bodyPr/>
        <a:lstStyle/>
        <a:p>
          <a:endParaRPr lang="en-US"/>
        </a:p>
      </dgm:t>
    </dgm:pt>
    <dgm:pt modelId="{4FF0F13F-9015-46F2-B837-E233B74AD2EC}" type="pres">
      <dgm:prSet presAssocID="{43B4FC38-29EC-443F-A38A-BCB12FE408A8}" presName="Name13" presStyleLbl="parChTrans1D2" presStyleIdx="3" presStyleCnt="18"/>
      <dgm:spPr/>
      <dgm:t>
        <a:bodyPr/>
        <a:lstStyle/>
        <a:p>
          <a:endParaRPr lang="en-US"/>
        </a:p>
      </dgm:t>
    </dgm:pt>
    <dgm:pt modelId="{AAE9BE37-DC64-47E9-BFE2-07F3C6E1332F}" type="pres">
      <dgm:prSet presAssocID="{C20C8EC6-8EC5-4E12-8EAA-1C36ABDA551B}" presName="childText" presStyleLbl="bgAcc1" presStyleIdx="3" presStyleCnt="18" custScaleX="336231" custScaleY="260188" custLinFactNeighborX="-71440">
        <dgm:presLayoutVars>
          <dgm:bulletEnabled val="1"/>
        </dgm:presLayoutVars>
      </dgm:prSet>
      <dgm:spPr/>
      <dgm:t>
        <a:bodyPr/>
        <a:lstStyle/>
        <a:p>
          <a:endParaRPr lang="en-US"/>
        </a:p>
      </dgm:t>
    </dgm:pt>
    <dgm:pt modelId="{86BFE808-3A06-4CE6-B790-2EB3D546A80C}" type="pres">
      <dgm:prSet presAssocID="{A4C61150-B6C5-46E0-8D64-51D5195AF45B}" presName="root" presStyleCnt="0"/>
      <dgm:spPr/>
    </dgm:pt>
    <dgm:pt modelId="{418144E6-1B97-43A8-8A0D-ABDAAD44B57C}" type="pres">
      <dgm:prSet presAssocID="{A4C61150-B6C5-46E0-8D64-51D5195AF45B}" presName="rootComposite" presStyleCnt="0"/>
      <dgm:spPr/>
    </dgm:pt>
    <dgm:pt modelId="{6636C25F-2345-4514-AAEA-A744F8DD29F8}" type="pres">
      <dgm:prSet presAssocID="{A4C61150-B6C5-46E0-8D64-51D5195AF45B}" presName="rootText" presStyleLbl="node1" presStyleIdx="1" presStyleCnt="3" custScaleX="207543" custLinFactNeighborX="-19987"/>
      <dgm:spPr/>
      <dgm:t>
        <a:bodyPr/>
        <a:lstStyle/>
        <a:p>
          <a:endParaRPr lang="en-US"/>
        </a:p>
      </dgm:t>
    </dgm:pt>
    <dgm:pt modelId="{1F3C4BE1-7138-4BCC-BD1E-C80D8C2BFA42}" type="pres">
      <dgm:prSet presAssocID="{A4C61150-B6C5-46E0-8D64-51D5195AF45B}" presName="rootConnector" presStyleLbl="node1" presStyleIdx="1" presStyleCnt="3"/>
      <dgm:spPr/>
      <dgm:t>
        <a:bodyPr/>
        <a:lstStyle/>
        <a:p>
          <a:endParaRPr lang="en-US"/>
        </a:p>
      </dgm:t>
    </dgm:pt>
    <dgm:pt modelId="{80D687FD-B7FA-4951-A18B-1FC549FA4F00}" type="pres">
      <dgm:prSet presAssocID="{A4C61150-B6C5-46E0-8D64-51D5195AF45B}" presName="childShape" presStyleCnt="0"/>
      <dgm:spPr/>
    </dgm:pt>
    <dgm:pt modelId="{F24D632B-8689-45DC-BC4F-491B32C6E039}" type="pres">
      <dgm:prSet presAssocID="{8618A228-4278-4882-A0DF-329912F61863}" presName="Name13" presStyleLbl="parChTrans1D2" presStyleIdx="4" presStyleCnt="18"/>
      <dgm:spPr/>
      <dgm:t>
        <a:bodyPr/>
        <a:lstStyle/>
        <a:p>
          <a:endParaRPr lang="en-US"/>
        </a:p>
      </dgm:t>
    </dgm:pt>
    <dgm:pt modelId="{DD80B897-669C-47B3-98BB-BF90CFF11F68}" type="pres">
      <dgm:prSet presAssocID="{1C3058F8-33BF-4A68-BDF1-2AB202C492D4}" presName="childText" presStyleLbl="bgAcc1" presStyleIdx="4" presStyleCnt="18" custScaleX="414488" custScaleY="127406">
        <dgm:presLayoutVars>
          <dgm:bulletEnabled val="1"/>
        </dgm:presLayoutVars>
      </dgm:prSet>
      <dgm:spPr/>
      <dgm:t>
        <a:bodyPr/>
        <a:lstStyle/>
        <a:p>
          <a:endParaRPr lang="en-US"/>
        </a:p>
      </dgm:t>
    </dgm:pt>
    <dgm:pt modelId="{363207B4-229A-46BA-80DB-35623119AF76}" type="pres">
      <dgm:prSet presAssocID="{810BAEE6-09A5-4DCD-BC60-2EEEF6A607EC}" presName="Name13" presStyleLbl="parChTrans1D2" presStyleIdx="5" presStyleCnt="18"/>
      <dgm:spPr/>
      <dgm:t>
        <a:bodyPr/>
        <a:lstStyle/>
        <a:p>
          <a:endParaRPr lang="en-US"/>
        </a:p>
      </dgm:t>
    </dgm:pt>
    <dgm:pt modelId="{3F6818F3-164C-4604-AC91-1501F007545C}" type="pres">
      <dgm:prSet presAssocID="{658F2531-7C22-4A5F-B887-EA3EA67282E5}" presName="childText" presStyleLbl="bgAcc1" presStyleIdx="5" presStyleCnt="18" custScaleX="414488">
        <dgm:presLayoutVars>
          <dgm:bulletEnabled val="1"/>
        </dgm:presLayoutVars>
      </dgm:prSet>
      <dgm:spPr/>
      <dgm:t>
        <a:bodyPr/>
        <a:lstStyle/>
        <a:p>
          <a:endParaRPr lang="en-US"/>
        </a:p>
      </dgm:t>
    </dgm:pt>
    <dgm:pt modelId="{4113305B-1703-41ED-A66D-9D4516D4699E}" type="pres">
      <dgm:prSet presAssocID="{0917B012-B8EC-4561-B836-817FF3279410}" presName="Name13" presStyleLbl="parChTrans1D2" presStyleIdx="6" presStyleCnt="18"/>
      <dgm:spPr/>
      <dgm:t>
        <a:bodyPr/>
        <a:lstStyle/>
        <a:p>
          <a:endParaRPr lang="en-US"/>
        </a:p>
      </dgm:t>
    </dgm:pt>
    <dgm:pt modelId="{EF844A91-E738-42C9-A5C9-76871B006ED1}" type="pres">
      <dgm:prSet presAssocID="{EC5C9C85-12A5-4990-996C-0DD8B52EFF2A}" presName="childText" presStyleLbl="bgAcc1" presStyleIdx="6" presStyleCnt="18" custScaleX="414488" custScaleY="204545">
        <dgm:presLayoutVars>
          <dgm:bulletEnabled val="1"/>
        </dgm:presLayoutVars>
      </dgm:prSet>
      <dgm:spPr/>
      <dgm:t>
        <a:bodyPr/>
        <a:lstStyle/>
        <a:p>
          <a:endParaRPr lang="en-US"/>
        </a:p>
      </dgm:t>
    </dgm:pt>
    <dgm:pt modelId="{5B712A61-84E3-456F-AF1F-F56ECF9697FD}" type="pres">
      <dgm:prSet presAssocID="{EB92CE8B-CCEA-4550-AF24-3706E64C7B70}" presName="Name13" presStyleLbl="parChTrans1D2" presStyleIdx="7" presStyleCnt="18"/>
      <dgm:spPr/>
      <dgm:t>
        <a:bodyPr/>
        <a:lstStyle/>
        <a:p>
          <a:endParaRPr lang="en-US"/>
        </a:p>
      </dgm:t>
    </dgm:pt>
    <dgm:pt modelId="{1B625401-63C0-42B4-AFB0-484C90CC4DA9}" type="pres">
      <dgm:prSet presAssocID="{42A13619-0C08-4FE3-A7BE-C7CD23555579}" presName="childText" presStyleLbl="bgAcc1" presStyleIdx="7" presStyleCnt="18" custScaleX="414488">
        <dgm:presLayoutVars>
          <dgm:bulletEnabled val="1"/>
        </dgm:presLayoutVars>
      </dgm:prSet>
      <dgm:spPr/>
      <dgm:t>
        <a:bodyPr/>
        <a:lstStyle/>
        <a:p>
          <a:endParaRPr lang="en-US"/>
        </a:p>
      </dgm:t>
    </dgm:pt>
    <dgm:pt modelId="{92F47DEE-81E0-4401-B439-AA6210615DAA}" type="pres">
      <dgm:prSet presAssocID="{B20E41BE-AF18-4E0D-89B4-D73400FC3CB8}" presName="Name13" presStyleLbl="parChTrans1D2" presStyleIdx="8" presStyleCnt="18"/>
      <dgm:spPr/>
      <dgm:t>
        <a:bodyPr/>
        <a:lstStyle/>
        <a:p>
          <a:endParaRPr lang="en-US"/>
        </a:p>
      </dgm:t>
    </dgm:pt>
    <dgm:pt modelId="{D89D90F0-163D-4C90-8AAC-2EA8D5B8558E}" type="pres">
      <dgm:prSet presAssocID="{BE8C07C8-E0CE-413E-92F7-124126E59FB6}" presName="childText" presStyleLbl="bgAcc1" presStyleIdx="8" presStyleCnt="18" custScaleX="414488" custScaleY="77241">
        <dgm:presLayoutVars>
          <dgm:bulletEnabled val="1"/>
        </dgm:presLayoutVars>
      </dgm:prSet>
      <dgm:spPr/>
      <dgm:t>
        <a:bodyPr/>
        <a:lstStyle/>
        <a:p>
          <a:endParaRPr lang="en-US"/>
        </a:p>
      </dgm:t>
    </dgm:pt>
    <dgm:pt modelId="{29A18542-55C8-4968-9B66-7DD6800DB2D7}" type="pres">
      <dgm:prSet presAssocID="{4BF66717-9F5C-4A0A-A840-667E68C783A6}" presName="Name13" presStyleLbl="parChTrans1D2" presStyleIdx="9" presStyleCnt="18"/>
      <dgm:spPr/>
      <dgm:t>
        <a:bodyPr/>
        <a:lstStyle/>
        <a:p>
          <a:endParaRPr lang="en-US"/>
        </a:p>
      </dgm:t>
    </dgm:pt>
    <dgm:pt modelId="{E33F19BE-6D20-4CD3-8B7B-08B25BBA9A4F}" type="pres">
      <dgm:prSet presAssocID="{B34CA2D2-5C7B-40C5-B43B-7328EE8CAEF2}" presName="childText" presStyleLbl="bgAcc1" presStyleIdx="9" presStyleCnt="18" custScaleX="414488">
        <dgm:presLayoutVars>
          <dgm:bulletEnabled val="1"/>
        </dgm:presLayoutVars>
      </dgm:prSet>
      <dgm:spPr/>
      <dgm:t>
        <a:bodyPr/>
        <a:lstStyle/>
        <a:p>
          <a:endParaRPr lang="en-US"/>
        </a:p>
      </dgm:t>
    </dgm:pt>
    <dgm:pt modelId="{5EA36470-532D-4CF5-B205-701483E31A4A}" type="pres">
      <dgm:prSet presAssocID="{45110D8A-9842-40D3-8B24-FD2AB7C7C546}" presName="Name13" presStyleLbl="parChTrans1D2" presStyleIdx="10" presStyleCnt="18"/>
      <dgm:spPr/>
      <dgm:t>
        <a:bodyPr/>
        <a:lstStyle/>
        <a:p>
          <a:endParaRPr lang="en-US"/>
        </a:p>
      </dgm:t>
    </dgm:pt>
    <dgm:pt modelId="{6B147290-A6B7-422A-8621-DE0BB3D0194A}" type="pres">
      <dgm:prSet presAssocID="{5E5C74AC-719B-49E2-AA63-F85D2739ECDD}" presName="childText" presStyleLbl="bgAcc1" presStyleIdx="10" presStyleCnt="18" custScaleX="414488" custScaleY="134326">
        <dgm:presLayoutVars>
          <dgm:bulletEnabled val="1"/>
        </dgm:presLayoutVars>
      </dgm:prSet>
      <dgm:spPr/>
      <dgm:t>
        <a:bodyPr/>
        <a:lstStyle/>
        <a:p>
          <a:endParaRPr lang="en-US"/>
        </a:p>
      </dgm:t>
    </dgm:pt>
    <dgm:pt modelId="{2477DEEB-6E39-41A3-B31D-9161DE1C1392}" type="pres">
      <dgm:prSet presAssocID="{2739DCF0-F5DE-4037-8D6F-45D3FA5976E8}" presName="Name13" presStyleLbl="parChTrans1D2" presStyleIdx="11" presStyleCnt="18"/>
      <dgm:spPr/>
      <dgm:t>
        <a:bodyPr/>
        <a:lstStyle/>
        <a:p>
          <a:endParaRPr lang="en-US"/>
        </a:p>
      </dgm:t>
    </dgm:pt>
    <dgm:pt modelId="{CA385791-1C1C-4D99-BAA8-E75F1E5B26C1}" type="pres">
      <dgm:prSet presAssocID="{D87B0B06-9A18-4443-8B9A-85AE47B5E4B7}" presName="childText" presStyleLbl="bgAcc1" presStyleIdx="11" presStyleCnt="18" custScaleX="414488" custScaleY="72069">
        <dgm:presLayoutVars>
          <dgm:bulletEnabled val="1"/>
        </dgm:presLayoutVars>
      </dgm:prSet>
      <dgm:spPr/>
      <dgm:t>
        <a:bodyPr/>
        <a:lstStyle/>
        <a:p>
          <a:endParaRPr lang="en-US"/>
        </a:p>
      </dgm:t>
    </dgm:pt>
    <dgm:pt modelId="{2D2AEB5C-0C5E-477A-A5EA-E01B31375583}" type="pres">
      <dgm:prSet presAssocID="{9DC1A5E5-B2EC-4625-9099-71148E6D60BE}" presName="Name13" presStyleLbl="parChTrans1D2" presStyleIdx="12" presStyleCnt="18"/>
      <dgm:spPr/>
      <dgm:t>
        <a:bodyPr/>
        <a:lstStyle/>
        <a:p>
          <a:endParaRPr lang="en-US"/>
        </a:p>
      </dgm:t>
    </dgm:pt>
    <dgm:pt modelId="{A1E32C48-2226-40AD-9E9A-9D0208CF2EF3}" type="pres">
      <dgm:prSet presAssocID="{9625DA41-3AB8-4EF6-8948-8B88DC4EEB54}" presName="childText" presStyleLbl="bgAcc1" presStyleIdx="12" presStyleCnt="18" custScaleX="414488" custScaleY="72069">
        <dgm:presLayoutVars>
          <dgm:bulletEnabled val="1"/>
        </dgm:presLayoutVars>
      </dgm:prSet>
      <dgm:spPr/>
      <dgm:t>
        <a:bodyPr/>
        <a:lstStyle/>
        <a:p>
          <a:endParaRPr lang="en-US"/>
        </a:p>
      </dgm:t>
    </dgm:pt>
    <dgm:pt modelId="{7C5FE518-F3C1-462D-8BED-43491516E04C}" type="pres">
      <dgm:prSet presAssocID="{1A7D2E54-361A-4402-83BE-B0B88E4B66A6}" presName="Name13" presStyleLbl="parChTrans1D2" presStyleIdx="13" presStyleCnt="18"/>
      <dgm:spPr/>
      <dgm:t>
        <a:bodyPr/>
        <a:lstStyle/>
        <a:p>
          <a:endParaRPr lang="en-US"/>
        </a:p>
      </dgm:t>
    </dgm:pt>
    <dgm:pt modelId="{63F26ABA-39E0-4465-9ABF-C2ED6CF6487D}" type="pres">
      <dgm:prSet presAssocID="{A3A9C1AE-87C0-4EB1-BF47-27BE863DFAA9}" presName="childText" presStyleLbl="bgAcc1" presStyleIdx="13" presStyleCnt="18" custScaleX="431910" custScaleY="84871" custLinFactNeighborY="-10644">
        <dgm:presLayoutVars>
          <dgm:bulletEnabled val="1"/>
        </dgm:presLayoutVars>
      </dgm:prSet>
      <dgm:spPr/>
      <dgm:t>
        <a:bodyPr/>
        <a:lstStyle/>
        <a:p>
          <a:endParaRPr lang="en-US"/>
        </a:p>
      </dgm:t>
    </dgm:pt>
    <dgm:pt modelId="{E06BC563-D641-41F2-87F5-05D19EAA235D}" type="pres">
      <dgm:prSet presAssocID="{FEFD87C3-8DC5-4773-B555-EE1E0C896AB5}" presName="root" presStyleCnt="0"/>
      <dgm:spPr/>
    </dgm:pt>
    <dgm:pt modelId="{EE0B1005-F585-4BED-9DFB-E49AF38F075D}" type="pres">
      <dgm:prSet presAssocID="{FEFD87C3-8DC5-4773-B555-EE1E0C896AB5}" presName="rootComposite" presStyleCnt="0"/>
      <dgm:spPr/>
    </dgm:pt>
    <dgm:pt modelId="{FB7F0F68-ACA4-4D78-B8E6-F04F7C7576AB}" type="pres">
      <dgm:prSet presAssocID="{FEFD87C3-8DC5-4773-B555-EE1E0C896AB5}" presName="rootText" presStyleLbl="node1" presStyleIdx="2" presStyleCnt="3" custScaleX="207543" custLinFactNeighborX="22653"/>
      <dgm:spPr/>
      <dgm:t>
        <a:bodyPr/>
        <a:lstStyle/>
        <a:p>
          <a:endParaRPr lang="en-US"/>
        </a:p>
      </dgm:t>
    </dgm:pt>
    <dgm:pt modelId="{B24DF13F-0D64-4A66-BE8A-CFBDD5CE7D31}" type="pres">
      <dgm:prSet presAssocID="{FEFD87C3-8DC5-4773-B555-EE1E0C896AB5}" presName="rootConnector" presStyleLbl="node1" presStyleIdx="2" presStyleCnt="3"/>
      <dgm:spPr/>
      <dgm:t>
        <a:bodyPr/>
        <a:lstStyle/>
        <a:p>
          <a:endParaRPr lang="en-US"/>
        </a:p>
      </dgm:t>
    </dgm:pt>
    <dgm:pt modelId="{E0A2B735-B6BB-4F91-A5FC-D485D29D15D4}" type="pres">
      <dgm:prSet presAssocID="{FEFD87C3-8DC5-4773-B555-EE1E0C896AB5}" presName="childShape" presStyleCnt="0"/>
      <dgm:spPr/>
    </dgm:pt>
    <dgm:pt modelId="{BDDC0965-86AD-4AB0-93E4-390DD12A59CE}" type="pres">
      <dgm:prSet presAssocID="{CC0D1E45-5EF4-4E25-BBF7-0C240E32EE95}" presName="Name13" presStyleLbl="parChTrans1D2" presStyleIdx="14" presStyleCnt="18"/>
      <dgm:spPr/>
      <dgm:t>
        <a:bodyPr/>
        <a:lstStyle/>
        <a:p>
          <a:endParaRPr lang="en-US"/>
        </a:p>
      </dgm:t>
    </dgm:pt>
    <dgm:pt modelId="{4ADF4D04-CB16-4468-B733-AE13F96665A3}" type="pres">
      <dgm:prSet presAssocID="{C90BDEE4-1D56-474D-9B61-C70B6C4E0500}" presName="childText" presStyleLbl="bgAcc1" presStyleIdx="14" presStyleCnt="18" custScaleX="324653" custScaleY="416599" custLinFactNeighborX="54338">
        <dgm:presLayoutVars>
          <dgm:bulletEnabled val="1"/>
        </dgm:presLayoutVars>
      </dgm:prSet>
      <dgm:spPr/>
      <dgm:t>
        <a:bodyPr/>
        <a:lstStyle/>
        <a:p>
          <a:endParaRPr lang="en-US"/>
        </a:p>
      </dgm:t>
    </dgm:pt>
    <dgm:pt modelId="{8098BD58-DA8A-4666-94A1-4F43C3CDB581}" type="pres">
      <dgm:prSet presAssocID="{2004A65F-1C0C-4D24-93C2-D8780CFAA679}" presName="Name13" presStyleLbl="parChTrans1D2" presStyleIdx="15" presStyleCnt="18"/>
      <dgm:spPr/>
      <dgm:t>
        <a:bodyPr/>
        <a:lstStyle/>
        <a:p>
          <a:endParaRPr lang="en-US"/>
        </a:p>
      </dgm:t>
    </dgm:pt>
    <dgm:pt modelId="{C1F91287-7562-433C-9B43-D536E39E677A}" type="pres">
      <dgm:prSet presAssocID="{68424993-D202-4B7A-96A5-A7B9863CF9CB}" presName="childText" presStyleLbl="bgAcc1" presStyleIdx="15" presStyleCnt="18" custScaleX="324653" custScaleY="163282" custLinFactNeighborX="54338" custLinFactNeighborY="43685">
        <dgm:presLayoutVars>
          <dgm:bulletEnabled val="1"/>
        </dgm:presLayoutVars>
      </dgm:prSet>
      <dgm:spPr/>
      <dgm:t>
        <a:bodyPr/>
        <a:lstStyle/>
        <a:p>
          <a:endParaRPr lang="en-US"/>
        </a:p>
      </dgm:t>
    </dgm:pt>
    <dgm:pt modelId="{44239A3B-3087-486A-8FDD-9FEE143F5BAD}" type="pres">
      <dgm:prSet presAssocID="{A7497935-DEC3-4B9E-AD2A-546CA4C63E6A}" presName="Name13" presStyleLbl="parChTrans1D2" presStyleIdx="16" presStyleCnt="18"/>
      <dgm:spPr/>
      <dgm:t>
        <a:bodyPr/>
        <a:lstStyle/>
        <a:p>
          <a:endParaRPr lang="en-US"/>
        </a:p>
      </dgm:t>
    </dgm:pt>
    <dgm:pt modelId="{29E842D7-BEBD-494B-8640-07DE357337B3}" type="pres">
      <dgm:prSet presAssocID="{672A7329-1EE5-4453-9DA2-6E1ACA933B55}" presName="childText" presStyleLbl="bgAcc1" presStyleIdx="16" presStyleCnt="18" custScaleX="324653" custScaleY="290374" custLinFactNeighborX="54338" custLinFactNeighborY="56918">
        <dgm:presLayoutVars>
          <dgm:bulletEnabled val="1"/>
        </dgm:presLayoutVars>
      </dgm:prSet>
      <dgm:spPr/>
      <dgm:t>
        <a:bodyPr/>
        <a:lstStyle/>
        <a:p>
          <a:endParaRPr lang="en-US"/>
        </a:p>
      </dgm:t>
    </dgm:pt>
    <dgm:pt modelId="{B4840621-64C3-4C91-B004-8B36503BB73E}" type="pres">
      <dgm:prSet presAssocID="{0C597708-0087-482D-85BA-A6E73AD982E9}" presName="Name13" presStyleLbl="parChTrans1D2" presStyleIdx="17" presStyleCnt="18"/>
      <dgm:spPr/>
      <dgm:t>
        <a:bodyPr/>
        <a:lstStyle/>
        <a:p>
          <a:endParaRPr lang="en-US"/>
        </a:p>
      </dgm:t>
    </dgm:pt>
    <dgm:pt modelId="{54719CA7-321E-4E78-A0EC-AC7A11DD83CF}" type="pres">
      <dgm:prSet presAssocID="{7AD2C328-6DFC-426D-A701-F3B8A2A87FC2}" presName="childText" presStyleLbl="bgAcc1" presStyleIdx="17" presStyleCnt="18" custScaleX="324653" custScaleY="222871" custLinFactNeighborX="54338" custLinFactNeighborY="64631">
        <dgm:presLayoutVars>
          <dgm:bulletEnabled val="1"/>
        </dgm:presLayoutVars>
      </dgm:prSet>
      <dgm:spPr/>
      <dgm:t>
        <a:bodyPr/>
        <a:lstStyle/>
        <a:p>
          <a:endParaRPr lang="en-US"/>
        </a:p>
      </dgm:t>
    </dgm:pt>
  </dgm:ptLst>
  <dgm:cxnLst>
    <dgm:cxn modelId="{3ABAFE2B-E0D7-4ACE-80C3-A24AF9380890}" type="presOf" srcId="{293AA6F4-360B-41D7-800B-4A247393A947}" destId="{2416EE2C-E761-4AD6-A16B-8B1EB8AD501A}" srcOrd="1" destOrd="0" presId="urn:microsoft.com/office/officeart/2005/8/layout/hierarchy3"/>
    <dgm:cxn modelId="{C8E79817-54C1-413B-87DF-08F1C14A3891}" type="presOf" srcId="{9DC1A5E5-B2EC-4625-9099-71148E6D60BE}" destId="{2D2AEB5C-0C5E-477A-A5EA-E01B31375583}" srcOrd="0" destOrd="0" presId="urn:microsoft.com/office/officeart/2005/8/layout/hierarchy3"/>
    <dgm:cxn modelId="{A5AFD646-A6A7-4055-B0BE-9C84C261EE55}" type="presOf" srcId="{799560E0-EF74-4460-AD71-33DF53B43065}" destId="{E961E99B-AADD-437A-BD40-226AABAD6E2E}" srcOrd="0" destOrd="0" presId="urn:microsoft.com/office/officeart/2005/8/layout/hierarchy3"/>
    <dgm:cxn modelId="{F9B64EAC-2533-40A7-97B6-71A9218E4591}" type="presOf" srcId="{0917B012-B8EC-4561-B836-817FF3279410}" destId="{4113305B-1703-41ED-A66D-9D4516D4699E}" srcOrd="0" destOrd="0" presId="urn:microsoft.com/office/officeart/2005/8/layout/hierarchy3"/>
    <dgm:cxn modelId="{65C73223-E6E9-46D5-84EC-2F1A3FA2A8B4}" type="presOf" srcId="{D49098B5-8FC9-47C2-A8EB-EEC0790862A4}" destId="{D73AD757-8ECD-4104-B08E-E204D5372937}" srcOrd="0" destOrd="0" presId="urn:microsoft.com/office/officeart/2005/8/layout/hierarchy3"/>
    <dgm:cxn modelId="{77A1D1B0-60ED-42A6-AF8D-D77A99C495E5}" type="presOf" srcId="{A4C61150-B6C5-46E0-8D64-51D5195AF45B}" destId="{1F3C4BE1-7138-4BCC-BD1E-C80D8C2BFA42}" srcOrd="1" destOrd="0" presId="urn:microsoft.com/office/officeart/2005/8/layout/hierarchy3"/>
    <dgm:cxn modelId="{5B3346B9-BEC9-4E30-946F-3FCD4F91EA38}" type="presOf" srcId="{EB92CE8B-CCEA-4550-AF24-3706E64C7B70}" destId="{5B712A61-84E3-456F-AF1F-F56ECF9697FD}" srcOrd="0" destOrd="0" presId="urn:microsoft.com/office/officeart/2005/8/layout/hierarchy3"/>
    <dgm:cxn modelId="{C30F0F2F-B33B-4445-9DBB-B908E8CCCD37}" srcId="{FEFD87C3-8DC5-4773-B555-EE1E0C896AB5}" destId="{7AD2C328-6DFC-426D-A701-F3B8A2A87FC2}" srcOrd="3" destOrd="0" parTransId="{0C597708-0087-482D-85BA-A6E73AD982E9}" sibTransId="{DB2DEB78-1BD0-4BEC-BCBB-A26834AE1F65}"/>
    <dgm:cxn modelId="{E2332E1D-F037-42BC-BB07-7DE9B9A69B6B}" srcId="{A4C61150-B6C5-46E0-8D64-51D5195AF45B}" destId="{EC5C9C85-12A5-4990-996C-0DD8B52EFF2A}" srcOrd="2" destOrd="0" parTransId="{0917B012-B8EC-4561-B836-817FF3279410}" sibTransId="{5CB72F2F-7673-4EE2-8CCD-129963143EFA}"/>
    <dgm:cxn modelId="{0B1ED1AD-2473-4CF0-8A54-4D35E5DF70B3}" srcId="{A4C61150-B6C5-46E0-8D64-51D5195AF45B}" destId="{1C3058F8-33BF-4A68-BDF1-2AB202C492D4}" srcOrd="0" destOrd="0" parTransId="{8618A228-4278-4882-A0DF-329912F61863}" sibTransId="{14F83217-496E-4A25-93B6-D2921A30D9D1}"/>
    <dgm:cxn modelId="{15429711-407D-48EC-A949-D6424BE1EB60}" type="presOf" srcId="{68424993-D202-4B7A-96A5-A7B9863CF9CB}" destId="{C1F91287-7562-433C-9B43-D536E39E677A}" srcOrd="0" destOrd="0" presId="urn:microsoft.com/office/officeart/2005/8/layout/hierarchy3"/>
    <dgm:cxn modelId="{F3E695F0-89B7-45A3-A2F0-7681F7D961D5}" srcId="{FEFD87C3-8DC5-4773-B555-EE1E0C896AB5}" destId="{672A7329-1EE5-4453-9DA2-6E1ACA933B55}" srcOrd="2" destOrd="0" parTransId="{A7497935-DEC3-4B9E-AD2A-546CA4C63E6A}" sibTransId="{0D70DFF4-A720-422D-9B58-AD38A7B8C475}"/>
    <dgm:cxn modelId="{F01EE902-759F-4A18-84AA-56221E6C4B81}" type="presOf" srcId="{C20C8EC6-8EC5-4E12-8EAA-1C36ABDA551B}" destId="{AAE9BE37-DC64-47E9-BFE2-07F3C6E1332F}" srcOrd="0" destOrd="0" presId="urn:microsoft.com/office/officeart/2005/8/layout/hierarchy3"/>
    <dgm:cxn modelId="{E541053F-740B-44DD-83C1-51F6EDA96FE8}" srcId="{FEFD87C3-8DC5-4773-B555-EE1E0C896AB5}" destId="{C90BDEE4-1D56-474D-9B61-C70B6C4E0500}" srcOrd="0" destOrd="0" parTransId="{CC0D1E45-5EF4-4E25-BBF7-0C240E32EE95}" sibTransId="{BD93AFE0-FC18-4E82-B77B-BECBFFAB8242}"/>
    <dgm:cxn modelId="{C4DBEA9E-7551-4E00-B5CC-F9F4850F3CFF}" srcId="{A4C61150-B6C5-46E0-8D64-51D5195AF45B}" destId="{42A13619-0C08-4FE3-A7BE-C7CD23555579}" srcOrd="3" destOrd="0" parTransId="{EB92CE8B-CCEA-4550-AF24-3706E64C7B70}" sibTransId="{FDE0C473-E7E1-4B9E-AFFF-4A71C67F6B90}"/>
    <dgm:cxn modelId="{B5561027-51DB-4604-81EF-67F24BC41B5F}" type="presOf" srcId="{FEFD87C3-8DC5-4773-B555-EE1E0C896AB5}" destId="{B24DF13F-0D64-4A66-BE8A-CFBDD5CE7D31}" srcOrd="1" destOrd="0" presId="urn:microsoft.com/office/officeart/2005/8/layout/hierarchy3"/>
    <dgm:cxn modelId="{1EB956C1-6F9D-4B09-B152-C0B32A679886}" type="presOf" srcId="{2739DCF0-F5DE-4037-8D6F-45D3FA5976E8}" destId="{2477DEEB-6E39-41A3-B31D-9161DE1C1392}" srcOrd="0" destOrd="0" presId="urn:microsoft.com/office/officeart/2005/8/layout/hierarchy3"/>
    <dgm:cxn modelId="{7D63E7E2-A2F2-482D-8B17-1CAE6B799EA3}" srcId="{293AA6F4-360B-41D7-800B-4A247393A947}" destId="{63E2B3E4-BBB0-4DF9-99B9-F8E8386FE869}" srcOrd="1" destOrd="0" parTransId="{6DE940D0-4595-4587-8D5E-FAA356793765}" sibTransId="{ACF3D545-9CBD-4BA7-BC74-CCEEECE7E2F2}"/>
    <dgm:cxn modelId="{E7472A88-2402-407E-9CCD-9DC469FDE15C}" srcId="{2064CDF2-F86D-4C54-A0F2-A5C8173735B9}" destId="{293AA6F4-360B-41D7-800B-4A247393A947}" srcOrd="0" destOrd="0" parTransId="{32A9F360-78EF-4B06-93BB-16C3ECCC72D3}" sibTransId="{7F333B5A-2817-4DBA-A1FC-D9CC2C68249C}"/>
    <dgm:cxn modelId="{D30A3295-A236-4EAB-A070-01F21CCA55B6}" type="presOf" srcId="{A3A9C1AE-87C0-4EB1-BF47-27BE863DFAA9}" destId="{63F26ABA-39E0-4465-9ABF-C2ED6CF6487D}" srcOrd="0" destOrd="0" presId="urn:microsoft.com/office/officeart/2005/8/layout/hierarchy3"/>
    <dgm:cxn modelId="{39CE3A9A-7BEC-4FA3-97A8-29ED0DA323BD}" srcId="{A4C61150-B6C5-46E0-8D64-51D5195AF45B}" destId="{A3A9C1AE-87C0-4EB1-BF47-27BE863DFAA9}" srcOrd="9" destOrd="0" parTransId="{1A7D2E54-361A-4402-83BE-B0B88E4B66A6}" sibTransId="{B9AA0F75-7295-4BE1-BB7C-64154776FC26}"/>
    <dgm:cxn modelId="{FF4C176C-6AC5-4960-A4FF-28E4D6E54755}" type="presOf" srcId="{63E2B3E4-BBB0-4DF9-99B9-F8E8386FE869}" destId="{56475D79-136C-468B-BADF-164FC6A68FBA}" srcOrd="0" destOrd="0" presId="urn:microsoft.com/office/officeart/2005/8/layout/hierarchy3"/>
    <dgm:cxn modelId="{8ADE5700-CD66-4564-BF96-AD7AB9BB08D4}" type="presOf" srcId="{43B4FC38-29EC-443F-A38A-BCB12FE408A8}" destId="{4FF0F13F-9015-46F2-B837-E233B74AD2EC}" srcOrd="0" destOrd="0" presId="urn:microsoft.com/office/officeart/2005/8/layout/hierarchy3"/>
    <dgm:cxn modelId="{45A64A71-5CBF-4D31-AF5A-358BA035F346}" type="presOf" srcId="{6DE940D0-4595-4587-8D5E-FAA356793765}" destId="{8A2C13F8-1101-4B32-81FF-AACCA49B0345}" srcOrd="0" destOrd="0" presId="urn:microsoft.com/office/officeart/2005/8/layout/hierarchy3"/>
    <dgm:cxn modelId="{8339DFCE-2114-4E73-8654-1C8D1D9EB38B}" type="presOf" srcId="{A4C61150-B6C5-46E0-8D64-51D5195AF45B}" destId="{6636C25F-2345-4514-AAEA-A744F8DD29F8}" srcOrd="0" destOrd="0" presId="urn:microsoft.com/office/officeart/2005/8/layout/hierarchy3"/>
    <dgm:cxn modelId="{9CD4B3AD-A349-4943-9E27-76A99EF045F7}" type="presOf" srcId="{1A7D2E54-361A-4402-83BE-B0B88E4B66A6}" destId="{7C5FE518-F3C1-462D-8BED-43491516E04C}" srcOrd="0" destOrd="0" presId="urn:microsoft.com/office/officeart/2005/8/layout/hierarchy3"/>
    <dgm:cxn modelId="{AFA5D56B-EFD2-4EFA-A841-F10BB66FD520}" type="presOf" srcId="{A7497935-DEC3-4B9E-AD2A-546CA4C63E6A}" destId="{44239A3B-3087-486A-8FDD-9FEE143F5BAD}" srcOrd="0" destOrd="0" presId="urn:microsoft.com/office/officeart/2005/8/layout/hierarchy3"/>
    <dgm:cxn modelId="{7D65D806-E5B9-4617-80C8-DA2D6F8D76B4}" srcId="{293AA6F4-360B-41D7-800B-4A247393A947}" destId="{C20C8EC6-8EC5-4E12-8EAA-1C36ABDA551B}" srcOrd="3" destOrd="0" parTransId="{43B4FC38-29EC-443F-A38A-BCB12FE408A8}" sibTransId="{0FB014C5-B1D4-4990-A7EC-8D8B69F6CFF1}"/>
    <dgm:cxn modelId="{37C3B677-990B-45DE-890B-FD56C7E3476B}" type="presOf" srcId="{293AA6F4-360B-41D7-800B-4A247393A947}" destId="{5BDFC9BC-9388-4254-AA24-5EDEA09FC6B9}" srcOrd="0" destOrd="0" presId="urn:microsoft.com/office/officeart/2005/8/layout/hierarchy3"/>
    <dgm:cxn modelId="{223D1DB2-D342-45D4-AB64-7771A6DBE8C6}" type="presOf" srcId="{C90BDEE4-1D56-474D-9B61-C70B6C4E0500}" destId="{4ADF4D04-CB16-4468-B733-AE13F96665A3}" srcOrd="0" destOrd="0" presId="urn:microsoft.com/office/officeart/2005/8/layout/hierarchy3"/>
    <dgm:cxn modelId="{6A96F144-A0CB-4AD9-BA70-45E4F10DF43B}" type="presOf" srcId="{CC0D1E45-5EF4-4E25-BBF7-0C240E32EE95}" destId="{BDDC0965-86AD-4AB0-93E4-390DD12A59CE}" srcOrd="0" destOrd="0" presId="urn:microsoft.com/office/officeart/2005/8/layout/hierarchy3"/>
    <dgm:cxn modelId="{66718D9D-70A6-4A6C-93FC-BF4323056422}" srcId="{A4C61150-B6C5-46E0-8D64-51D5195AF45B}" destId="{D87B0B06-9A18-4443-8B9A-85AE47B5E4B7}" srcOrd="7" destOrd="0" parTransId="{2739DCF0-F5DE-4037-8D6F-45D3FA5976E8}" sibTransId="{5A2A256E-A601-4697-A3C2-47EEF55F6707}"/>
    <dgm:cxn modelId="{7A073321-4B23-40F2-8F1D-1ACFDD00EE9E}" type="presOf" srcId="{EE57C81E-C989-49EC-A90C-E06FADE0213A}" destId="{B5144EEE-0DA3-4BDF-90EB-CCE418293DD0}" srcOrd="0" destOrd="0" presId="urn:microsoft.com/office/officeart/2005/8/layout/hierarchy3"/>
    <dgm:cxn modelId="{2BED23B2-DCFA-412E-87F3-3C04266D5B7D}" type="presOf" srcId="{810BAEE6-09A5-4DCD-BC60-2EEEF6A607EC}" destId="{363207B4-229A-46BA-80DB-35623119AF76}" srcOrd="0" destOrd="0" presId="urn:microsoft.com/office/officeart/2005/8/layout/hierarchy3"/>
    <dgm:cxn modelId="{2944C005-9E57-4F42-BE63-D989C9716F3E}" srcId="{A4C61150-B6C5-46E0-8D64-51D5195AF45B}" destId="{658F2531-7C22-4A5F-B887-EA3EA67282E5}" srcOrd="1" destOrd="0" parTransId="{810BAEE6-09A5-4DCD-BC60-2EEEF6A607EC}" sibTransId="{D183172D-3F83-40FF-92BC-5936A3A4F73E}"/>
    <dgm:cxn modelId="{AC26358B-C25E-4C6F-8F57-1E43C7A1D609}" type="presOf" srcId="{658F2531-7C22-4A5F-B887-EA3EA67282E5}" destId="{3F6818F3-164C-4604-AC91-1501F007545C}" srcOrd="0" destOrd="0" presId="urn:microsoft.com/office/officeart/2005/8/layout/hierarchy3"/>
    <dgm:cxn modelId="{E0B6F487-2D2E-4069-823E-05CC4304432A}" type="presOf" srcId="{1C3058F8-33BF-4A68-BDF1-2AB202C492D4}" destId="{DD80B897-669C-47B3-98BB-BF90CFF11F68}" srcOrd="0" destOrd="0" presId="urn:microsoft.com/office/officeart/2005/8/layout/hierarchy3"/>
    <dgm:cxn modelId="{46E374DF-BC63-4D99-827E-B3FA1BEA4084}" srcId="{293AA6F4-360B-41D7-800B-4A247393A947}" destId="{CB1D2A74-C475-4245-94EA-3F2FF5537E72}" srcOrd="2" destOrd="0" parTransId="{EE57C81E-C989-49EC-A90C-E06FADE0213A}" sibTransId="{68E8D62A-7650-4FAA-943D-C716376DD73F}"/>
    <dgm:cxn modelId="{5397C76D-EE30-4603-A588-C510059746A8}" type="presOf" srcId="{7AD2C328-6DFC-426D-A701-F3B8A2A87FC2}" destId="{54719CA7-321E-4E78-A0EC-AC7A11DD83CF}" srcOrd="0" destOrd="0" presId="urn:microsoft.com/office/officeart/2005/8/layout/hierarchy3"/>
    <dgm:cxn modelId="{4A7F936C-DCB4-4AAF-8587-5CA0F3525739}" srcId="{293AA6F4-360B-41D7-800B-4A247393A947}" destId="{D49098B5-8FC9-47C2-A8EB-EEC0790862A4}" srcOrd="0" destOrd="0" parTransId="{799560E0-EF74-4460-AD71-33DF53B43065}" sibTransId="{59FBBB49-69E1-4CDE-A92C-EB688512D6D5}"/>
    <dgm:cxn modelId="{D04C7296-38F7-4DDE-8097-B0933845E8DD}" type="presOf" srcId="{672A7329-1EE5-4453-9DA2-6E1ACA933B55}" destId="{29E842D7-BEBD-494B-8640-07DE357337B3}" srcOrd="0" destOrd="0" presId="urn:microsoft.com/office/officeart/2005/8/layout/hierarchy3"/>
    <dgm:cxn modelId="{0A92EEB8-14BF-4925-B75C-66034E63C611}" srcId="{FEFD87C3-8DC5-4773-B555-EE1E0C896AB5}" destId="{68424993-D202-4B7A-96A5-A7B9863CF9CB}" srcOrd="1" destOrd="0" parTransId="{2004A65F-1C0C-4D24-93C2-D8780CFAA679}" sibTransId="{7E0064D3-B00E-4C93-9927-FF87711BA16D}"/>
    <dgm:cxn modelId="{88181A9C-B5A9-4556-BC00-D8F6C9D9210F}" srcId="{A4C61150-B6C5-46E0-8D64-51D5195AF45B}" destId="{9625DA41-3AB8-4EF6-8948-8B88DC4EEB54}" srcOrd="8" destOrd="0" parTransId="{9DC1A5E5-B2EC-4625-9099-71148E6D60BE}" sibTransId="{95737CC2-4032-4FAD-888F-E25CE017AEEC}"/>
    <dgm:cxn modelId="{830A7DD0-AE85-4A8A-8FD5-8AF7BDFDED11}" type="presOf" srcId="{45110D8A-9842-40D3-8B24-FD2AB7C7C546}" destId="{5EA36470-532D-4CF5-B205-701483E31A4A}" srcOrd="0" destOrd="0" presId="urn:microsoft.com/office/officeart/2005/8/layout/hierarchy3"/>
    <dgm:cxn modelId="{8E0DE7CC-9B94-4779-84C0-261646532999}" type="presOf" srcId="{BE8C07C8-E0CE-413E-92F7-124126E59FB6}" destId="{D89D90F0-163D-4C90-8AAC-2EA8D5B8558E}" srcOrd="0" destOrd="0" presId="urn:microsoft.com/office/officeart/2005/8/layout/hierarchy3"/>
    <dgm:cxn modelId="{23F18A7A-22A8-403B-8924-6D79F6EBE337}" type="presOf" srcId="{4BF66717-9F5C-4A0A-A840-667E68C783A6}" destId="{29A18542-55C8-4968-9B66-7DD6800DB2D7}" srcOrd="0" destOrd="0" presId="urn:microsoft.com/office/officeart/2005/8/layout/hierarchy3"/>
    <dgm:cxn modelId="{425C2B6E-4F13-48EF-B302-C831ACF973A5}" type="presOf" srcId="{42A13619-0C08-4FE3-A7BE-C7CD23555579}" destId="{1B625401-63C0-42B4-AFB0-484C90CC4DA9}" srcOrd="0" destOrd="0" presId="urn:microsoft.com/office/officeart/2005/8/layout/hierarchy3"/>
    <dgm:cxn modelId="{847E845E-49CC-43D5-9738-5AD3A052B735}" type="presOf" srcId="{D87B0B06-9A18-4443-8B9A-85AE47B5E4B7}" destId="{CA385791-1C1C-4D99-BAA8-E75F1E5B26C1}" srcOrd="0" destOrd="0" presId="urn:microsoft.com/office/officeart/2005/8/layout/hierarchy3"/>
    <dgm:cxn modelId="{1EB06E16-BC61-4CEC-ADD6-F8E1E08EDFF4}" type="presOf" srcId="{CB1D2A74-C475-4245-94EA-3F2FF5537E72}" destId="{599ADC2D-524F-4BAF-A69D-0FAE5CE75675}" srcOrd="0" destOrd="0" presId="urn:microsoft.com/office/officeart/2005/8/layout/hierarchy3"/>
    <dgm:cxn modelId="{62C368F3-5F42-4DC3-993D-3F26E83AA15B}" type="presOf" srcId="{B20E41BE-AF18-4E0D-89B4-D73400FC3CB8}" destId="{92F47DEE-81E0-4401-B439-AA6210615DAA}" srcOrd="0" destOrd="0" presId="urn:microsoft.com/office/officeart/2005/8/layout/hierarchy3"/>
    <dgm:cxn modelId="{ED605EEC-B9FC-4F4E-9146-E99DAAAB7611}" type="presOf" srcId="{FEFD87C3-8DC5-4773-B555-EE1E0C896AB5}" destId="{FB7F0F68-ACA4-4D78-B8E6-F04F7C7576AB}" srcOrd="0" destOrd="0" presId="urn:microsoft.com/office/officeart/2005/8/layout/hierarchy3"/>
    <dgm:cxn modelId="{2DF05DD0-A75C-4DF0-BAA1-25CD88AFF304}" type="presOf" srcId="{2004A65F-1C0C-4D24-93C2-D8780CFAA679}" destId="{8098BD58-DA8A-4666-94A1-4F43C3CDB581}" srcOrd="0" destOrd="0" presId="urn:microsoft.com/office/officeart/2005/8/layout/hierarchy3"/>
    <dgm:cxn modelId="{EEAF231A-6EF6-460F-A7D8-8CB35A999968}" type="presOf" srcId="{8618A228-4278-4882-A0DF-329912F61863}" destId="{F24D632B-8689-45DC-BC4F-491B32C6E039}" srcOrd="0" destOrd="0" presId="urn:microsoft.com/office/officeart/2005/8/layout/hierarchy3"/>
    <dgm:cxn modelId="{1F36459D-1C46-4431-A3EA-710BF0D0F923}" type="presOf" srcId="{2064CDF2-F86D-4C54-A0F2-A5C8173735B9}" destId="{927F6B7D-8960-4AD7-B9F5-D723B044524D}" srcOrd="0" destOrd="0" presId="urn:microsoft.com/office/officeart/2005/8/layout/hierarchy3"/>
    <dgm:cxn modelId="{EA0B6344-ECC4-496E-945E-3D848E5EF247}" srcId="{A4C61150-B6C5-46E0-8D64-51D5195AF45B}" destId="{5E5C74AC-719B-49E2-AA63-F85D2739ECDD}" srcOrd="6" destOrd="0" parTransId="{45110D8A-9842-40D3-8B24-FD2AB7C7C546}" sibTransId="{93F3AE1E-E4A8-4C32-BF4C-9BA0D458485E}"/>
    <dgm:cxn modelId="{D2D67F66-F40B-479F-B14B-B043E8D7818C}" type="presOf" srcId="{5E5C74AC-719B-49E2-AA63-F85D2739ECDD}" destId="{6B147290-A6B7-422A-8621-DE0BB3D0194A}" srcOrd="0" destOrd="0" presId="urn:microsoft.com/office/officeart/2005/8/layout/hierarchy3"/>
    <dgm:cxn modelId="{460A2274-4AE0-4198-BBF9-4C167AEA9547}" srcId="{2064CDF2-F86D-4C54-A0F2-A5C8173735B9}" destId="{FEFD87C3-8DC5-4773-B555-EE1E0C896AB5}" srcOrd="2" destOrd="0" parTransId="{71238BF3-53CE-45C7-9F74-69EE19697198}" sibTransId="{42782694-1AAA-4E3F-AACB-B9D54690BE7D}"/>
    <dgm:cxn modelId="{E714367F-8636-4257-A8FC-65B6ACD5B44E}" type="presOf" srcId="{EC5C9C85-12A5-4990-996C-0DD8B52EFF2A}" destId="{EF844A91-E738-42C9-A5C9-76871B006ED1}" srcOrd="0" destOrd="0" presId="urn:microsoft.com/office/officeart/2005/8/layout/hierarchy3"/>
    <dgm:cxn modelId="{D87A51EF-4560-4CFD-B1EC-853785A3A64C}" type="presOf" srcId="{B34CA2D2-5C7B-40C5-B43B-7328EE8CAEF2}" destId="{E33F19BE-6D20-4CD3-8B7B-08B25BBA9A4F}" srcOrd="0" destOrd="0" presId="urn:microsoft.com/office/officeart/2005/8/layout/hierarchy3"/>
    <dgm:cxn modelId="{9E5A3644-7FDE-427D-B535-269A75471CC8}" srcId="{A4C61150-B6C5-46E0-8D64-51D5195AF45B}" destId="{B34CA2D2-5C7B-40C5-B43B-7328EE8CAEF2}" srcOrd="5" destOrd="0" parTransId="{4BF66717-9F5C-4A0A-A840-667E68C783A6}" sibTransId="{33808AE3-9C29-4033-A307-46185C4800A4}"/>
    <dgm:cxn modelId="{505BEE01-A9D3-4452-9ADC-04833880D2E6}" type="presOf" srcId="{9625DA41-3AB8-4EF6-8948-8B88DC4EEB54}" destId="{A1E32C48-2226-40AD-9E9A-9D0208CF2EF3}" srcOrd="0" destOrd="0" presId="urn:microsoft.com/office/officeart/2005/8/layout/hierarchy3"/>
    <dgm:cxn modelId="{51CED2EE-9193-420E-BD5F-9DBCD39919CE}" type="presOf" srcId="{0C597708-0087-482D-85BA-A6E73AD982E9}" destId="{B4840621-64C3-4C91-B004-8B36503BB73E}" srcOrd="0" destOrd="0" presId="urn:microsoft.com/office/officeart/2005/8/layout/hierarchy3"/>
    <dgm:cxn modelId="{FA399A47-8F08-4EE4-8610-57A78E833A57}" srcId="{2064CDF2-F86D-4C54-A0F2-A5C8173735B9}" destId="{A4C61150-B6C5-46E0-8D64-51D5195AF45B}" srcOrd="1" destOrd="0" parTransId="{CADAC71E-1B53-44B1-8BCC-149A65646E1E}" sibTransId="{4CFD8A8D-AA54-4DE7-BD72-EE32209E9C46}"/>
    <dgm:cxn modelId="{37447F2C-ACBE-4FCA-AB1E-4E6887772F54}" srcId="{A4C61150-B6C5-46E0-8D64-51D5195AF45B}" destId="{BE8C07C8-E0CE-413E-92F7-124126E59FB6}" srcOrd="4" destOrd="0" parTransId="{B20E41BE-AF18-4E0D-89B4-D73400FC3CB8}" sibTransId="{0A89B67E-803D-42D6-9830-0F0597E979C9}"/>
    <dgm:cxn modelId="{3E73A574-749E-47C0-9A65-254ABC15D565}" type="presParOf" srcId="{927F6B7D-8960-4AD7-B9F5-D723B044524D}" destId="{83817093-A8DA-4E77-ADC7-D513387FFDF4}" srcOrd="0" destOrd="0" presId="urn:microsoft.com/office/officeart/2005/8/layout/hierarchy3"/>
    <dgm:cxn modelId="{9CBE9E91-1593-4741-B8C1-185BE91B9B4A}" type="presParOf" srcId="{83817093-A8DA-4E77-ADC7-D513387FFDF4}" destId="{2DC95E8A-983A-45C7-9168-BA00E71267E2}" srcOrd="0" destOrd="0" presId="urn:microsoft.com/office/officeart/2005/8/layout/hierarchy3"/>
    <dgm:cxn modelId="{BA5ACBD1-46EC-49CB-92A2-9BC688B22946}" type="presParOf" srcId="{2DC95E8A-983A-45C7-9168-BA00E71267E2}" destId="{5BDFC9BC-9388-4254-AA24-5EDEA09FC6B9}" srcOrd="0" destOrd="0" presId="urn:microsoft.com/office/officeart/2005/8/layout/hierarchy3"/>
    <dgm:cxn modelId="{476CA63D-171B-4B7E-91EC-4AE59ED4673B}" type="presParOf" srcId="{2DC95E8A-983A-45C7-9168-BA00E71267E2}" destId="{2416EE2C-E761-4AD6-A16B-8B1EB8AD501A}" srcOrd="1" destOrd="0" presId="urn:microsoft.com/office/officeart/2005/8/layout/hierarchy3"/>
    <dgm:cxn modelId="{7189CC8B-0FB0-4D04-8E24-AE0AC44BEA93}" type="presParOf" srcId="{83817093-A8DA-4E77-ADC7-D513387FFDF4}" destId="{7DACBD4B-AB74-46DC-8551-FCA3A18D5B5D}" srcOrd="1" destOrd="0" presId="urn:microsoft.com/office/officeart/2005/8/layout/hierarchy3"/>
    <dgm:cxn modelId="{11C1B41D-828B-48AB-9138-4E7AF7741374}" type="presParOf" srcId="{7DACBD4B-AB74-46DC-8551-FCA3A18D5B5D}" destId="{E961E99B-AADD-437A-BD40-226AABAD6E2E}" srcOrd="0" destOrd="0" presId="urn:microsoft.com/office/officeart/2005/8/layout/hierarchy3"/>
    <dgm:cxn modelId="{46B04FE7-73A1-4814-A0BF-70F9F7D4CFD8}" type="presParOf" srcId="{7DACBD4B-AB74-46DC-8551-FCA3A18D5B5D}" destId="{D73AD757-8ECD-4104-B08E-E204D5372937}" srcOrd="1" destOrd="0" presId="urn:microsoft.com/office/officeart/2005/8/layout/hierarchy3"/>
    <dgm:cxn modelId="{3C47E033-844B-447E-BCDF-603FE4D6AD33}" type="presParOf" srcId="{7DACBD4B-AB74-46DC-8551-FCA3A18D5B5D}" destId="{8A2C13F8-1101-4B32-81FF-AACCA49B0345}" srcOrd="2" destOrd="0" presId="urn:microsoft.com/office/officeart/2005/8/layout/hierarchy3"/>
    <dgm:cxn modelId="{E06E5386-9FB5-4F64-94EC-E3DDDB7B6B92}" type="presParOf" srcId="{7DACBD4B-AB74-46DC-8551-FCA3A18D5B5D}" destId="{56475D79-136C-468B-BADF-164FC6A68FBA}" srcOrd="3" destOrd="0" presId="urn:microsoft.com/office/officeart/2005/8/layout/hierarchy3"/>
    <dgm:cxn modelId="{EACDFF08-A789-49D5-B3CA-0DAA21C93042}" type="presParOf" srcId="{7DACBD4B-AB74-46DC-8551-FCA3A18D5B5D}" destId="{B5144EEE-0DA3-4BDF-90EB-CCE418293DD0}" srcOrd="4" destOrd="0" presId="urn:microsoft.com/office/officeart/2005/8/layout/hierarchy3"/>
    <dgm:cxn modelId="{02A44FD7-D0EF-4DEB-BDF5-0F3D2C8A8D59}" type="presParOf" srcId="{7DACBD4B-AB74-46DC-8551-FCA3A18D5B5D}" destId="{599ADC2D-524F-4BAF-A69D-0FAE5CE75675}" srcOrd="5" destOrd="0" presId="urn:microsoft.com/office/officeart/2005/8/layout/hierarchy3"/>
    <dgm:cxn modelId="{F1504585-E4B2-42FB-BAEA-3224DEA81B44}" type="presParOf" srcId="{7DACBD4B-AB74-46DC-8551-FCA3A18D5B5D}" destId="{4FF0F13F-9015-46F2-B837-E233B74AD2EC}" srcOrd="6" destOrd="0" presId="urn:microsoft.com/office/officeart/2005/8/layout/hierarchy3"/>
    <dgm:cxn modelId="{720EB315-9DDC-4D8F-9B49-9BED35930210}" type="presParOf" srcId="{7DACBD4B-AB74-46DC-8551-FCA3A18D5B5D}" destId="{AAE9BE37-DC64-47E9-BFE2-07F3C6E1332F}" srcOrd="7" destOrd="0" presId="urn:microsoft.com/office/officeart/2005/8/layout/hierarchy3"/>
    <dgm:cxn modelId="{190A1684-7218-4063-BB95-CA75E748A42E}" type="presParOf" srcId="{927F6B7D-8960-4AD7-B9F5-D723B044524D}" destId="{86BFE808-3A06-4CE6-B790-2EB3D546A80C}" srcOrd="1" destOrd="0" presId="urn:microsoft.com/office/officeart/2005/8/layout/hierarchy3"/>
    <dgm:cxn modelId="{A1A4231C-33BF-4DD3-9394-255CC4E38EB1}" type="presParOf" srcId="{86BFE808-3A06-4CE6-B790-2EB3D546A80C}" destId="{418144E6-1B97-43A8-8A0D-ABDAAD44B57C}" srcOrd="0" destOrd="0" presId="urn:microsoft.com/office/officeart/2005/8/layout/hierarchy3"/>
    <dgm:cxn modelId="{7718B31D-6C9F-40A1-802D-9FDD119BFB2B}" type="presParOf" srcId="{418144E6-1B97-43A8-8A0D-ABDAAD44B57C}" destId="{6636C25F-2345-4514-AAEA-A744F8DD29F8}" srcOrd="0" destOrd="0" presId="urn:microsoft.com/office/officeart/2005/8/layout/hierarchy3"/>
    <dgm:cxn modelId="{152EDE04-E6EE-42AD-8854-856C5BB1CEBA}" type="presParOf" srcId="{418144E6-1B97-43A8-8A0D-ABDAAD44B57C}" destId="{1F3C4BE1-7138-4BCC-BD1E-C80D8C2BFA42}" srcOrd="1" destOrd="0" presId="urn:microsoft.com/office/officeart/2005/8/layout/hierarchy3"/>
    <dgm:cxn modelId="{D10D83E9-FBD8-4562-BAF6-D75B9379946F}" type="presParOf" srcId="{86BFE808-3A06-4CE6-B790-2EB3D546A80C}" destId="{80D687FD-B7FA-4951-A18B-1FC549FA4F00}" srcOrd="1" destOrd="0" presId="urn:microsoft.com/office/officeart/2005/8/layout/hierarchy3"/>
    <dgm:cxn modelId="{15C247D9-323C-457E-BCE1-6C77A142C499}" type="presParOf" srcId="{80D687FD-B7FA-4951-A18B-1FC549FA4F00}" destId="{F24D632B-8689-45DC-BC4F-491B32C6E039}" srcOrd="0" destOrd="0" presId="urn:microsoft.com/office/officeart/2005/8/layout/hierarchy3"/>
    <dgm:cxn modelId="{A1824354-988E-43A0-B4F8-E6D3639B1E2F}" type="presParOf" srcId="{80D687FD-B7FA-4951-A18B-1FC549FA4F00}" destId="{DD80B897-669C-47B3-98BB-BF90CFF11F68}" srcOrd="1" destOrd="0" presId="urn:microsoft.com/office/officeart/2005/8/layout/hierarchy3"/>
    <dgm:cxn modelId="{50C81C69-154F-47E4-BEAB-EEEE52735696}" type="presParOf" srcId="{80D687FD-B7FA-4951-A18B-1FC549FA4F00}" destId="{363207B4-229A-46BA-80DB-35623119AF76}" srcOrd="2" destOrd="0" presId="urn:microsoft.com/office/officeart/2005/8/layout/hierarchy3"/>
    <dgm:cxn modelId="{EF70EEAF-E389-425D-A71E-41DC4828CABB}" type="presParOf" srcId="{80D687FD-B7FA-4951-A18B-1FC549FA4F00}" destId="{3F6818F3-164C-4604-AC91-1501F007545C}" srcOrd="3" destOrd="0" presId="urn:microsoft.com/office/officeart/2005/8/layout/hierarchy3"/>
    <dgm:cxn modelId="{D95D5FBC-EC0C-4B4B-9AA9-7DEB7570186C}" type="presParOf" srcId="{80D687FD-B7FA-4951-A18B-1FC549FA4F00}" destId="{4113305B-1703-41ED-A66D-9D4516D4699E}" srcOrd="4" destOrd="0" presId="urn:microsoft.com/office/officeart/2005/8/layout/hierarchy3"/>
    <dgm:cxn modelId="{B03CBAFA-A2D1-4C24-9F42-C47E00721A68}" type="presParOf" srcId="{80D687FD-B7FA-4951-A18B-1FC549FA4F00}" destId="{EF844A91-E738-42C9-A5C9-76871B006ED1}" srcOrd="5" destOrd="0" presId="urn:microsoft.com/office/officeart/2005/8/layout/hierarchy3"/>
    <dgm:cxn modelId="{E2E5DFCE-DE50-48CF-A8FA-659DBEF4EAC1}" type="presParOf" srcId="{80D687FD-B7FA-4951-A18B-1FC549FA4F00}" destId="{5B712A61-84E3-456F-AF1F-F56ECF9697FD}" srcOrd="6" destOrd="0" presId="urn:microsoft.com/office/officeart/2005/8/layout/hierarchy3"/>
    <dgm:cxn modelId="{3FB8D145-5A80-4CAD-B747-7402DAF7DEBE}" type="presParOf" srcId="{80D687FD-B7FA-4951-A18B-1FC549FA4F00}" destId="{1B625401-63C0-42B4-AFB0-484C90CC4DA9}" srcOrd="7" destOrd="0" presId="urn:microsoft.com/office/officeart/2005/8/layout/hierarchy3"/>
    <dgm:cxn modelId="{7D40763C-7A98-4E76-B287-2FA87E1DF5CB}" type="presParOf" srcId="{80D687FD-B7FA-4951-A18B-1FC549FA4F00}" destId="{92F47DEE-81E0-4401-B439-AA6210615DAA}" srcOrd="8" destOrd="0" presId="urn:microsoft.com/office/officeart/2005/8/layout/hierarchy3"/>
    <dgm:cxn modelId="{7875945F-3834-4A47-A365-9E4407404CF0}" type="presParOf" srcId="{80D687FD-B7FA-4951-A18B-1FC549FA4F00}" destId="{D89D90F0-163D-4C90-8AAC-2EA8D5B8558E}" srcOrd="9" destOrd="0" presId="urn:microsoft.com/office/officeart/2005/8/layout/hierarchy3"/>
    <dgm:cxn modelId="{BB7C7396-5B28-4F68-9E87-0714DEEBF0DA}" type="presParOf" srcId="{80D687FD-B7FA-4951-A18B-1FC549FA4F00}" destId="{29A18542-55C8-4968-9B66-7DD6800DB2D7}" srcOrd="10" destOrd="0" presId="urn:microsoft.com/office/officeart/2005/8/layout/hierarchy3"/>
    <dgm:cxn modelId="{E62B1D00-C090-405E-A433-304903F99239}" type="presParOf" srcId="{80D687FD-B7FA-4951-A18B-1FC549FA4F00}" destId="{E33F19BE-6D20-4CD3-8B7B-08B25BBA9A4F}" srcOrd="11" destOrd="0" presId="urn:microsoft.com/office/officeart/2005/8/layout/hierarchy3"/>
    <dgm:cxn modelId="{7E719125-AB95-476F-AC2D-B82BBF1446CA}" type="presParOf" srcId="{80D687FD-B7FA-4951-A18B-1FC549FA4F00}" destId="{5EA36470-532D-4CF5-B205-701483E31A4A}" srcOrd="12" destOrd="0" presId="urn:microsoft.com/office/officeart/2005/8/layout/hierarchy3"/>
    <dgm:cxn modelId="{BE8980A9-F8DA-4196-A91A-A9179C20DCF5}" type="presParOf" srcId="{80D687FD-B7FA-4951-A18B-1FC549FA4F00}" destId="{6B147290-A6B7-422A-8621-DE0BB3D0194A}" srcOrd="13" destOrd="0" presId="urn:microsoft.com/office/officeart/2005/8/layout/hierarchy3"/>
    <dgm:cxn modelId="{2B3809C1-C11C-4F76-879E-B7C38C33FD82}" type="presParOf" srcId="{80D687FD-B7FA-4951-A18B-1FC549FA4F00}" destId="{2477DEEB-6E39-41A3-B31D-9161DE1C1392}" srcOrd="14" destOrd="0" presId="urn:microsoft.com/office/officeart/2005/8/layout/hierarchy3"/>
    <dgm:cxn modelId="{A392803B-F38A-42F3-973F-9E094B46CF12}" type="presParOf" srcId="{80D687FD-B7FA-4951-A18B-1FC549FA4F00}" destId="{CA385791-1C1C-4D99-BAA8-E75F1E5B26C1}" srcOrd="15" destOrd="0" presId="urn:microsoft.com/office/officeart/2005/8/layout/hierarchy3"/>
    <dgm:cxn modelId="{CE263A7C-E54C-4CF8-8153-58CC110A21DA}" type="presParOf" srcId="{80D687FD-B7FA-4951-A18B-1FC549FA4F00}" destId="{2D2AEB5C-0C5E-477A-A5EA-E01B31375583}" srcOrd="16" destOrd="0" presId="urn:microsoft.com/office/officeart/2005/8/layout/hierarchy3"/>
    <dgm:cxn modelId="{8BBE03BA-A443-4535-895B-42AFE56D3F83}" type="presParOf" srcId="{80D687FD-B7FA-4951-A18B-1FC549FA4F00}" destId="{A1E32C48-2226-40AD-9E9A-9D0208CF2EF3}" srcOrd="17" destOrd="0" presId="urn:microsoft.com/office/officeart/2005/8/layout/hierarchy3"/>
    <dgm:cxn modelId="{CB7BC5A9-B806-4E65-A6D9-E4FBD792D1A6}" type="presParOf" srcId="{80D687FD-B7FA-4951-A18B-1FC549FA4F00}" destId="{7C5FE518-F3C1-462D-8BED-43491516E04C}" srcOrd="18" destOrd="0" presId="urn:microsoft.com/office/officeart/2005/8/layout/hierarchy3"/>
    <dgm:cxn modelId="{AF31C910-0365-406E-9782-91BD5285DA3E}" type="presParOf" srcId="{80D687FD-B7FA-4951-A18B-1FC549FA4F00}" destId="{63F26ABA-39E0-4465-9ABF-C2ED6CF6487D}" srcOrd="19" destOrd="0" presId="urn:microsoft.com/office/officeart/2005/8/layout/hierarchy3"/>
    <dgm:cxn modelId="{63B6744E-3720-47F8-A9DD-29EFE69037ED}" type="presParOf" srcId="{927F6B7D-8960-4AD7-B9F5-D723B044524D}" destId="{E06BC563-D641-41F2-87F5-05D19EAA235D}" srcOrd="2" destOrd="0" presId="urn:microsoft.com/office/officeart/2005/8/layout/hierarchy3"/>
    <dgm:cxn modelId="{5947F811-EDFC-45AF-B33B-AD0D774DBB89}" type="presParOf" srcId="{E06BC563-D641-41F2-87F5-05D19EAA235D}" destId="{EE0B1005-F585-4BED-9DFB-E49AF38F075D}" srcOrd="0" destOrd="0" presId="urn:microsoft.com/office/officeart/2005/8/layout/hierarchy3"/>
    <dgm:cxn modelId="{12CC61C1-268D-4398-9D36-7BB415488A49}" type="presParOf" srcId="{EE0B1005-F585-4BED-9DFB-E49AF38F075D}" destId="{FB7F0F68-ACA4-4D78-B8E6-F04F7C7576AB}" srcOrd="0" destOrd="0" presId="urn:microsoft.com/office/officeart/2005/8/layout/hierarchy3"/>
    <dgm:cxn modelId="{4BFA7BC6-CBED-4DB1-97EB-E35D63263949}" type="presParOf" srcId="{EE0B1005-F585-4BED-9DFB-E49AF38F075D}" destId="{B24DF13F-0D64-4A66-BE8A-CFBDD5CE7D31}" srcOrd="1" destOrd="0" presId="urn:microsoft.com/office/officeart/2005/8/layout/hierarchy3"/>
    <dgm:cxn modelId="{9E304889-B716-4398-931B-E3382B2EAE4A}" type="presParOf" srcId="{E06BC563-D641-41F2-87F5-05D19EAA235D}" destId="{E0A2B735-B6BB-4F91-A5FC-D485D29D15D4}" srcOrd="1" destOrd="0" presId="urn:microsoft.com/office/officeart/2005/8/layout/hierarchy3"/>
    <dgm:cxn modelId="{8F2F9ED9-A6D2-4BA3-99F1-62F9834AE929}" type="presParOf" srcId="{E0A2B735-B6BB-4F91-A5FC-D485D29D15D4}" destId="{BDDC0965-86AD-4AB0-93E4-390DD12A59CE}" srcOrd="0" destOrd="0" presId="urn:microsoft.com/office/officeart/2005/8/layout/hierarchy3"/>
    <dgm:cxn modelId="{55A1D95B-1180-4F2F-AB61-29FD9AB24A84}" type="presParOf" srcId="{E0A2B735-B6BB-4F91-A5FC-D485D29D15D4}" destId="{4ADF4D04-CB16-4468-B733-AE13F96665A3}" srcOrd="1" destOrd="0" presId="urn:microsoft.com/office/officeart/2005/8/layout/hierarchy3"/>
    <dgm:cxn modelId="{EFF1FAFA-A9BB-4482-9CFE-474D5D1528AA}" type="presParOf" srcId="{E0A2B735-B6BB-4F91-A5FC-D485D29D15D4}" destId="{8098BD58-DA8A-4666-94A1-4F43C3CDB581}" srcOrd="2" destOrd="0" presId="urn:microsoft.com/office/officeart/2005/8/layout/hierarchy3"/>
    <dgm:cxn modelId="{56E0437A-2553-42DF-8D9D-6AF16AEC135B}" type="presParOf" srcId="{E0A2B735-B6BB-4F91-A5FC-D485D29D15D4}" destId="{C1F91287-7562-433C-9B43-D536E39E677A}" srcOrd="3" destOrd="0" presId="urn:microsoft.com/office/officeart/2005/8/layout/hierarchy3"/>
    <dgm:cxn modelId="{68D77214-F690-48C0-A699-C698B98FFF9D}" type="presParOf" srcId="{E0A2B735-B6BB-4F91-A5FC-D485D29D15D4}" destId="{44239A3B-3087-486A-8FDD-9FEE143F5BAD}" srcOrd="4" destOrd="0" presId="urn:microsoft.com/office/officeart/2005/8/layout/hierarchy3"/>
    <dgm:cxn modelId="{CCA820EB-2B58-4A20-A02D-C453BF2970FE}" type="presParOf" srcId="{E0A2B735-B6BB-4F91-A5FC-D485D29D15D4}" destId="{29E842D7-BEBD-494B-8640-07DE357337B3}" srcOrd="5" destOrd="0" presId="urn:microsoft.com/office/officeart/2005/8/layout/hierarchy3"/>
    <dgm:cxn modelId="{A5949593-B6AA-4CF1-AC5E-C57295B5EA18}" type="presParOf" srcId="{E0A2B735-B6BB-4F91-A5FC-D485D29D15D4}" destId="{B4840621-64C3-4C91-B004-8B36503BB73E}" srcOrd="6" destOrd="0" presId="urn:microsoft.com/office/officeart/2005/8/layout/hierarchy3"/>
    <dgm:cxn modelId="{3D776E7F-809A-442D-B7F1-3AC799D38E47}" type="presParOf" srcId="{E0A2B735-B6BB-4F91-A5FC-D485D29D15D4}" destId="{54719CA7-321E-4E78-A0EC-AC7A11DD83CF}"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64CDF2-F86D-4C54-A0F2-A5C8173735B9}" type="doc">
      <dgm:prSet loTypeId="urn:microsoft.com/office/officeart/2005/8/layout/hierarchy3" loCatId="list" qsTypeId="urn:microsoft.com/office/officeart/2005/8/quickstyle/3d1" qsCatId="3D" csTypeId="urn:microsoft.com/office/officeart/2005/8/colors/accent6_2" csCatId="accent6" phldr="1"/>
      <dgm:spPr/>
      <dgm:t>
        <a:bodyPr/>
        <a:lstStyle/>
        <a:p>
          <a:endParaRPr lang="en-US"/>
        </a:p>
      </dgm:t>
    </dgm:pt>
    <dgm:pt modelId="{293AA6F4-360B-41D7-800B-4A247393A947}">
      <dgm:prSet phldrT="[Text]" custT="1"/>
      <dgm:spPr/>
      <dgm:t>
        <a:bodyPr/>
        <a:lstStyle/>
        <a:p>
          <a:r>
            <a:rPr lang="en-US" sz="2300" b="1" dirty="0" smtClean="0"/>
            <a:t>Before Test</a:t>
          </a:r>
          <a:endParaRPr lang="en-US" sz="2300" b="1" dirty="0"/>
        </a:p>
      </dgm:t>
    </dgm:pt>
    <dgm:pt modelId="{32A9F360-78EF-4B06-93BB-16C3ECCC72D3}" type="parTrans" cxnId="{E7472A88-2402-407E-9CCD-9DC469FDE15C}">
      <dgm:prSet/>
      <dgm:spPr/>
      <dgm:t>
        <a:bodyPr/>
        <a:lstStyle/>
        <a:p>
          <a:endParaRPr lang="en-US">
            <a:solidFill>
              <a:schemeClr val="tx1"/>
            </a:solidFill>
          </a:endParaRPr>
        </a:p>
      </dgm:t>
    </dgm:pt>
    <dgm:pt modelId="{7F333B5A-2817-4DBA-A1FC-D9CC2C68249C}" type="sibTrans" cxnId="{E7472A88-2402-407E-9CCD-9DC469FDE15C}">
      <dgm:prSet/>
      <dgm:spPr/>
      <dgm:t>
        <a:bodyPr/>
        <a:lstStyle/>
        <a:p>
          <a:endParaRPr lang="en-US">
            <a:solidFill>
              <a:schemeClr val="tx1"/>
            </a:solidFill>
          </a:endParaRPr>
        </a:p>
      </dgm:t>
    </dgm:pt>
    <dgm:pt modelId="{A4C61150-B6C5-46E0-8D64-51D5195AF45B}">
      <dgm:prSet phldrT="[Text]" custT="1"/>
      <dgm:spPr/>
      <dgm:t>
        <a:bodyPr/>
        <a:lstStyle/>
        <a:p>
          <a:r>
            <a:rPr lang="en-US" sz="2300" b="1" dirty="0" smtClean="0"/>
            <a:t>During Test</a:t>
          </a:r>
          <a:endParaRPr lang="en-US" sz="2300" b="1" dirty="0"/>
        </a:p>
      </dgm:t>
    </dgm:pt>
    <dgm:pt modelId="{CADAC71E-1B53-44B1-8BCC-149A65646E1E}" type="parTrans" cxnId="{FA399A47-8F08-4EE4-8610-57A78E833A57}">
      <dgm:prSet/>
      <dgm:spPr/>
      <dgm:t>
        <a:bodyPr/>
        <a:lstStyle/>
        <a:p>
          <a:endParaRPr lang="en-US">
            <a:solidFill>
              <a:schemeClr val="tx1"/>
            </a:solidFill>
          </a:endParaRPr>
        </a:p>
      </dgm:t>
    </dgm:pt>
    <dgm:pt modelId="{4CFD8A8D-AA54-4DE7-BD72-EE32209E9C46}" type="sibTrans" cxnId="{FA399A47-8F08-4EE4-8610-57A78E833A57}">
      <dgm:prSet/>
      <dgm:spPr/>
      <dgm:t>
        <a:bodyPr/>
        <a:lstStyle/>
        <a:p>
          <a:endParaRPr lang="en-US">
            <a:solidFill>
              <a:schemeClr val="tx1"/>
            </a:solidFill>
          </a:endParaRPr>
        </a:p>
      </dgm:t>
    </dgm:pt>
    <dgm:pt modelId="{1C3058F8-33BF-4A68-BDF1-2AB202C492D4}">
      <dgm:prSet phldrT="[Text]" custT="1"/>
      <dgm:spPr/>
      <dgm:t>
        <a:bodyPr/>
        <a:lstStyle/>
        <a:p>
          <a:pPr algn="l"/>
          <a:r>
            <a:rPr lang="en-US" sz="1400" b="1" dirty="0" smtClean="0"/>
            <a:t>Help to direct students to the DC Health Online log-in screen or have it opened on the desktop.</a:t>
          </a:r>
          <a:endParaRPr lang="en-US" sz="1400" b="1" dirty="0">
            <a:solidFill>
              <a:schemeClr val="tx1"/>
            </a:solidFill>
          </a:endParaRPr>
        </a:p>
      </dgm:t>
    </dgm:pt>
    <dgm:pt modelId="{8618A228-4278-4882-A0DF-329912F61863}" type="parTrans" cxnId="{0B1ED1AD-2473-4CF0-8A54-4D35E5DF70B3}">
      <dgm:prSet/>
      <dgm:spPr/>
      <dgm:t>
        <a:bodyPr/>
        <a:lstStyle/>
        <a:p>
          <a:endParaRPr lang="en-US">
            <a:solidFill>
              <a:schemeClr val="tx1"/>
            </a:solidFill>
          </a:endParaRPr>
        </a:p>
      </dgm:t>
    </dgm:pt>
    <dgm:pt modelId="{14F83217-496E-4A25-93B6-D2921A30D9D1}" type="sibTrans" cxnId="{0B1ED1AD-2473-4CF0-8A54-4D35E5DF70B3}">
      <dgm:prSet/>
      <dgm:spPr/>
      <dgm:t>
        <a:bodyPr/>
        <a:lstStyle/>
        <a:p>
          <a:endParaRPr lang="en-US">
            <a:solidFill>
              <a:schemeClr val="tx1"/>
            </a:solidFill>
          </a:endParaRPr>
        </a:p>
      </dgm:t>
    </dgm:pt>
    <dgm:pt modelId="{FEFD87C3-8DC5-4773-B555-EE1E0C896AB5}">
      <dgm:prSet phldrT="[Text]" custT="1"/>
      <dgm:spPr/>
      <dgm:t>
        <a:bodyPr/>
        <a:lstStyle/>
        <a:p>
          <a:r>
            <a:rPr lang="en-US" sz="2300" b="1" dirty="0" smtClean="0"/>
            <a:t>After Test</a:t>
          </a:r>
          <a:endParaRPr lang="en-US" sz="2300" b="1" dirty="0"/>
        </a:p>
      </dgm:t>
    </dgm:pt>
    <dgm:pt modelId="{71238BF3-53CE-45C7-9F74-69EE19697198}" type="parTrans" cxnId="{460A2274-4AE0-4198-BBF9-4C167AEA9547}">
      <dgm:prSet/>
      <dgm:spPr/>
      <dgm:t>
        <a:bodyPr/>
        <a:lstStyle/>
        <a:p>
          <a:endParaRPr lang="en-US">
            <a:solidFill>
              <a:schemeClr val="tx1"/>
            </a:solidFill>
          </a:endParaRPr>
        </a:p>
      </dgm:t>
    </dgm:pt>
    <dgm:pt modelId="{42782694-1AAA-4E3F-AACB-B9D54690BE7D}" type="sibTrans" cxnId="{460A2274-4AE0-4198-BBF9-4C167AEA9547}">
      <dgm:prSet/>
      <dgm:spPr/>
      <dgm:t>
        <a:bodyPr/>
        <a:lstStyle/>
        <a:p>
          <a:endParaRPr lang="en-US">
            <a:solidFill>
              <a:schemeClr val="tx1"/>
            </a:solidFill>
          </a:endParaRPr>
        </a:p>
      </dgm:t>
    </dgm:pt>
    <dgm:pt modelId="{C90BDEE4-1D56-474D-9B61-C70B6C4E0500}">
      <dgm:prSet phldrT="[Text]" custT="1"/>
      <dgm:spPr/>
      <dgm:t>
        <a:bodyPr/>
        <a:lstStyle/>
        <a:p>
          <a:pPr algn="l"/>
          <a:r>
            <a:rPr lang="en-US" sz="1600" b="1" dirty="0" smtClean="0"/>
            <a:t>May help collect all the test tickets to be returned to the TC. </a:t>
          </a:r>
          <a:endParaRPr lang="en-US" sz="1600" b="1" dirty="0">
            <a:solidFill>
              <a:schemeClr val="tx1"/>
            </a:solidFill>
          </a:endParaRPr>
        </a:p>
      </dgm:t>
    </dgm:pt>
    <dgm:pt modelId="{CC0D1E45-5EF4-4E25-BBF7-0C240E32EE95}" type="parTrans" cxnId="{E541053F-740B-44DD-83C1-51F6EDA96FE8}">
      <dgm:prSet/>
      <dgm:spPr/>
      <dgm:t>
        <a:bodyPr/>
        <a:lstStyle/>
        <a:p>
          <a:endParaRPr lang="en-US">
            <a:solidFill>
              <a:schemeClr val="tx1"/>
            </a:solidFill>
          </a:endParaRPr>
        </a:p>
      </dgm:t>
    </dgm:pt>
    <dgm:pt modelId="{BD93AFE0-FC18-4E82-B77B-BECBFFAB8242}" type="sibTrans" cxnId="{E541053F-740B-44DD-83C1-51F6EDA96FE8}">
      <dgm:prSet/>
      <dgm:spPr/>
      <dgm:t>
        <a:bodyPr/>
        <a:lstStyle/>
        <a:p>
          <a:endParaRPr lang="en-US">
            <a:solidFill>
              <a:schemeClr val="tx1"/>
            </a:solidFill>
          </a:endParaRPr>
        </a:p>
      </dgm:t>
    </dgm:pt>
    <dgm:pt modelId="{EC5C9C85-12A5-4990-996C-0DD8B52EFF2A}">
      <dgm:prSet custT="1"/>
      <dgm:spPr>
        <a:solidFill>
          <a:srgbClr val="FFFFCC">
            <a:alpha val="90000"/>
          </a:srgbClr>
        </a:solidFill>
      </dgm:spPr>
      <dgm:t>
        <a:bodyPr/>
        <a:lstStyle/>
        <a:p>
          <a:pPr algn="l"/>
          <a:r>
            <a:rPr lang="en-US" sz="1400" b="1" dirty="0" smtClean="0">
              <a:solidFill>
                <a:srgbClr val="FF0000"/>
              </a:solidFill>
            </a:rPr>
            <a:t>Make sure access codes do not leave the room. Confirm that only one access code is provided for the test session.</a:t>
          </a:r>
        </a:p>
      </dgm:t>
    </dgm:pt>
    <dgm:pt modelId="{0917B012-B8EC-4561-B836-817FF3279410}" type="parTrans" cxnId="{E2332E1D-F037-42BC-BB07-7DE9B9A69B6B}">
      <dgm:prSet/>
      <dgm:spPr/>
      <dgm:t>
        <a:bodyPr/>
        <a:lstStyle/>
        <a:p>
          <a:endParaRPr lang="en-US">
            <a:solidFill>
              <a:schemeClr val="tx1"/>
            </a:solidFill>
          </a:endParaRPr>
        </a:p>
      </dgm:t>
    </dgm:pt>
    <dgm:pt modelId="{5CB72F2F-7673-4EE2-8CCD-129963143EFA}" type="sibTrans" cxnId="{E2332E1D-F037-42BC-BB07-7DE9B9A69B6B}">
      <dgm:prSet/>
      <dgm:spPr/>
      <dgm:t>
        <a:bodyPr/>
        <a:lstStyle/>
        <a:p>
          <a:endParaRPr lang="en-US">
            <a:solidFill>
              <a:schemeClr val="tx1"/>
            </a:solidFill>
          </a:endParaRPr>
        </a:p>
      </dgm:t>
    </dgm:pt>
    <dgm:pt modelId="{42A13619-0C08-4FE3-A7BE-C7CD23555579}">
      <dgm:prSet custT="1"/>
      <dgm:spPr/>
      <dgm:t>
        <a:bodyPr/>
        <a:lstStyle/>
        <a:p>
          <a:pPr algn="l"/>
          <a:r>
            <a:rPr lang="en-US" sz="1400" b="1" dirty="0" smtClean="0"/>
            <a:t>Listen and verify that the test directions are read aloud correctly from the TAM. </a:t>
          </a:r>
        </a:p>
      </dgm:t>
    </dgm:pt>
    <dgm:pt modelId="{EB92CE8B-CCEA-4550-AF24-3706E64C7B70}" type="parTrans" cxnId="{C4DBEA9E-7551-4E00-B5CC-F9F4850F3CFF}">
      <dgm:prSet/>
      <dgm:spPr/>
      <dgm:t>
        <a:bodyPr/>
        <a:lstStyle/>
        <a:p>
          <a:endParaRPr lang="en-US">
            <a:solidFill>
              <a:schemeClr val="tx1"/>
            </a:solidFill>
          </a:endParaRPr>
        </a:p>
      </dgm:t>
    </dgm:pt>
    <dgm:pt modelId="{FDE0C473-E7E1-4B9E-AFFF-4A71C67F6B90}" type="sibTrans" cxnId="{C4DBEA9E-7551-4E00-B5CC-F9F4850F3CFF}">
      <dgm:prSet/>
      <dgm:spPr/>
      <dgm:t>
        <a:bodyPr/>
        <a:lstStyle/>
        <a:p>
          <a:endParaRPr lang="en-US">
            <a:solidFill>
              <a:schemeClr val="tx1"/>
            </a:solidFill>
          </a:endParaRPr>
        </a:p>
      </dgm:t>
    </dgm:pt>
    <dgm:pt modelId="{B34CA2D2-5C7B-40C5-B43B-7328EE8CAEF2}">
      <dgm:prSet custT="1"/>
      <dgm:spPr/>
      <dgm:t>
        <a:bodyPr/>
        <a:lstStyle/>
        <a:p>
          <a:pPr algn="l"/>
          <a:r>
            <a:rPr lang="en-US" sz="1400" b="1" dirty="0" smtClean="0"/>
            <a:t>Verify all students have exited the test properly or are continuing to work on the test.</a:t>
          </a:r>
          <a:endParaRPr lang="en-US" sz="1400" b="1" dirty="0"/>
        </a:p>
      </dgm:t>
    </dgm:pt>
    <dgm:pt modelId="{4BF66717-9F5C-4A0A-A840-667E68C783A6}" type="parTrans" cxnId="{9E5A3644-7FDE-427D-B535-269A75471CC8}">
      <dgm:prSet/>
      <dgm:spPr/>
      <dgm:t>
        <a:bodyPr/>
        <a:lstStyle/>
        <a:p>
          <a:endParaRPr lang="en-US">
            <a:solidFill>
              <a:schemeClr val="tx1"/>
            </a:solidFill>
          </a:endParaRPr>
        </a:p>
      </dgm:t>
    </dgm:pt>
    <dgm:pt modelId="{33808AE3-9C29-4033-A307-46185C4800A4}" type="sibTrans" cxnId="{9E5A3644-7FDE-427D-B535-269A75471CC8}">
      <dgm:prSet/>
      <dgm:spPr/>
      <dgm:t>
        <a:bodyPr/>
        <a:lstStyle/>
        <a:p>
          <a:endParaRPr lang="en-US">
            <a:solidFill>
              <a:schemeClr val="tx1"/>
            </a:solidFill>
          </a:endParaRPr>
        </a:p>
      </dgm:t>
    </dgm:pt>
    <dgm:pt modelId="{D49098B5-8FC9-47C2-A8EB-EEC0790862A4}">
      <dgm:prSet phldrT="[Text]" custT="1"/>
      <dgm:spPr/>
      <dgm:t>
        <a:bodyPr/>
        <a:lstStyle/>
        <a:p>
          <a:pPr algn="l"/>
          <a:r>
            <a:rPr lang="en-US" sz="1600" b="1" dirty="0" smtClean="0"/>
            <a:t>Prepare a log/chart for collecting testing irregularities.</a:t>
          </a:r>
          <a:endParaRPr lang="en-US" sz="1600" b="1" dirty="0">
            <a:solidFill>
              <a:schemeClr val="tx1"/>
            </a:solidFill>
          </a:endParaRPr>
        </a:p>
      </dgm:t>
    </dgm:pt>
    <dgm:pt modelId="{799560E0-EF74-4460-AD71-33DF53B43065}" type="parTrans" cxnId="{4A7F936C-DCB4-4AAF-8587-5CA0F3525739}">
      <dgm:prSet/>
      <dgm:spPr/>
      <dgm:t>
        <a:bodyPr/>
        <a:lstStyle/>
        <a:p>
          <a:endParaRPr lang="en-US">
            <a:solidFill>
              <a:schemeClr val="tx1"/>
            </a:solidFill>
          </a:endParaRPr>
        </a:p>
      </dgm:t>
    </dgm:pt>
    <dgm:pt modelId="{59FBBB49-69E1-4CDE-A92C-EB688512D6D5}" type="sibTrans" cxnId="{4A7F936C-DCB4-4AAF-8587-5CA0F3525739}">
      <dgm:prSet/>
      <dgm:spPr/>
      <dgm:t>
        <a:bodyPr/>
        <a:lstStyle/>
        <a:p>
          <a:endParaRPr lang="en-US">
            <a:solidFill>
              <a:schemeClr val="tx1"/>
            </a:solidFill>
          </a:endParaRPr>
        </a:p>
      </dgm:t>
    </dgm:pt>
    <dgm:pt modelId="{D87B0B06-9A18-4443-8B9A-85AE47B5E4B7}">
      <dgm:prSet custT="1"/>
      <dgm:spPr>
        <a:solidFill>
          <a:srgbClr val="FFFFCC">
            <a:alpha val="90000"/>
          </a:srgbClr>
        </a:solidFill>
      </dgm:spPr>
      <dgm:t>
        <a:bodyPr/>
        <a:lstStyle/>
        <a:p>
          <a:pPr algn="l"/>
          <a:r>
            <a:rPr lang="en-US" sz="1400" b="1" dirty="0" smtClean="0"/>
            <a:t>Log testing irregularities.</a:t>
          </a:r>
          <a:endParaRPr lang="en-US" sz="1400" b="1" dirty="0"/>
        </a:p>
      </dgm:t>
    </dgm:pt>
    <dgm:pt modelId="{2739DCF0-F5DE-4037-8D6F-45D3FA5976E8}" type="parTrans" cxnId="{66718D9D-70A6-4A6C-93FC-BF4323056422}">
      <dgm:prSet/>
      <dgm:spPr/>
      <dgm:t>
        <a:bodyPr/>
        <a:lstStyle/>
        <a:p>
          <a:endParaRPr lang="en-US"/>
        </a:p>
      </dgm:t>
    </dgm:pt>
    <dgm:pt modelId="{5A2A256E-A601-4697-A3C2-47EEF55F6707}" type="sibTrans" cxnId="{66718D9D-70A6-4A6C-93FC-BF4323056422}">
      <dgm:prSet/>
      <dgm:spPr/>
      <dgm:t>
        <a:bodyPr/>
        <a:lstStyle/>
        <a:p>
          <a:endParaRPr lang="en-US"/>
        </a:p>
      </dgm:t>
    </dgm:pt>
    <dgm:pt modelId="{672A7329-1EE5-4453-9DA2-6E1ACA933B55}">
      <dgm:prSet custT="1"/>
      <dgm:spPr>
        <a:solidFill>
          <a:srgbClr val="FFFFCC">
            <a:alpha val="90000"/>
          </a:srgbClr>
        </a:solidFill>
      </dgm:spPr>
      <dgm:t>
        <a:bodyPr/>
        <a:lstStyle/>
        <a:p>
          <a:pPr algn="l"/>
          <a:r>
            <a:rPr lang="en-US" sz="1600" b="1" dirty="0" smtClean="0"/>
            <a:t>Report (to TC or TA) instances where a testing irregularity has occurred.</a:t>
          </a:r>
          <a:endParaRPr lang="en-US" sz="1600" b="1" dirty="0"/>
        </a:p>
      </dgm:t>
    </dgm:pt>
    <dgm:pt modelId="{A7497935-DEC3-4B9E-AD2A-546CA4C63E6A}" type="parTrans" cxnId="{F3E695F0-89B7-45A3-A2F0-7681F7D961D5}">
      <dgm:prSet/>
      <dgm:spPr/>
      <dgm:t>
        <a:bodyPr/>
        <a:lstStyle/>
        <a:p>
          <a:endParaRPr lang="en-US"/>
        </a:p>
      </dgm:t>
    </dgm:pt>
    <dgm:pt modelId="{0D70DFF4-A720-422D-9B58-AD38A7B8C475}" type="sibTrans" cxnId="{F3E695F0-89B7-45A3-A2F0-7681F7D961D5}">
      <dgm:prSet/>
      <dgm:spPr/>
      <dgm:t>
        <a:bodyPr/>
        <a:lstStyle/>
        <a:p>
          <a:endParaRPr lang="en-US"/>
        </a:p>
      </dgm:t>
    </dgm:pt>
    <dgm:pt modelId="{C20C8EC6-8EC5-4E12-8EAA-1C36ABDA551B}">
      <dgm:prSet phldrT="[Text]" custT="1"/>
      <dgm:spPr/>
      <dgm:t>
        <a:bodyPr/>
        <a:lstStyle/>
        <a:p>
          <a:pPr algn="l"/>
          <a:r>
            <a:rPr lang="en-US" sz="1600" b="1" dirty="0" smtClean="0"/>
            <a:t>Confirm and document online assessment dates, times, and locations.</a:t>
          </a:r>
          <a:endParaRPr lang="en-US" sz="1600" b="1" dirty="0"/>
        </a:p>
      </dgm:t>
    </dgm:pt>
    <dgm:pt modelId="{0FB014C5-B1D4-4990-A7EC-8D8B69F6CFF1}" type="sibTrans" cxnId="{7D65D806-E5B9-4617-80C8-DA2D6F8D76B4}">
      <dgm:prSet/>
      <dgm:spPr/>
      <dgm:t>
        <a:bodyPr/>
        <a:lstStyle/>
        <a:p>
          <a:endParaRPr lang="en-US"/>
        </a:p>
      </dgm:t>
    </dgm:pt>
    <dgm:pt modelId="{43B4FC38-29EC-443F-A38A-BCB12FE408A8}" type="parTrans" cxnId="{7D65D806-E5B9-4617-80C8-DA2D6F8D76B4}">
      <dgm:prSet/>
      <dgm:spPr/>
      <dgm:t>
        <a:bodyPr/>
        <a:lstStyle/>
        <a:p>
          <a:endParaRPr lang="en-US"/>
        </a:p>
      </dgm:t>
    </dgm:pt>
    <dgm:pt modelId="{B76F4920-0204-4F00-B905-75957846DB90}">
      <dgm:prSet custT="1"/>
      <dgm:spPr/>
      <dgm:t>
        <a:bodyPr/>
        <a:lstStyle/>
        <a:p>
          <a:pPr algn="l"/>
          <a:r>
            <a:rPr lang="en-US" sz="1400" b="1" dirty="0" smtClean="0"/>
            <a:t>Create a seating chart of where students are sitting in the room.</a:t>
          </a:r>
          <a:endParaRPr lang="en-US" sz="1400" b="1" dirty="0"/>
        </a:p>
      </dgm:t>
    </dgm:pt>
    <dgm:pt modelId="{FD9CAC44-ED35-4927-ABEA-9D5CF1A52775}" type="parTrans" cxnId="{0882DE9D-E5FB-4784-B4C6-3BCBB1162E13}">
      <dgm:prSet/>
      <dgm:spPr/>
      <dgm:t>
        <a:bodyPr/>
        <a:lstStyle/>
        <a:p>
          <a:endParaRPr lang="en-US"/>
        </a:p>
      </dgm:t>
    </dgm:pt>
    <dgm:pt modelId="{62284246-C23D-4E9B-85F9-D6942614E51F}" type="sibTrans" cxnId="{0882DE9D-E5FB-4784-B4C6-3BCBB1162E13}">
      <dgm:prSet/>
      <dgm:spPr/>
      <dgm:t>
        <a:bodyPr/>
        <a:lstStyle/>
        <a:p>
          <a:endParaRPr lang="en-US"/>
        </a:p>
      </dgm:t>
    </dgm:pt>
    <dgm:pt modelId="{C2E1B3E2-1AE0-441A-8315-278C68EAEBD7}">
      <dgm:prSet custT="1"/>
      <dgm:spPr/>
      <dgm:t>
        <a:bodyPr/>
        <a:lstStyle/>
        <a:p>
          <a:pPr algn="l"/>
          <a:r>
            <a:rPr lang="en-US" sz="1400" b="1" dirty="0" smtClean="0"/>
            <a:t>Observe students as they are testing.</a:t>
          </a:r>
        </a:p>
      </dgm:t>
    </dgm:pt>
    <dgm:pt modelId="{20C55709-C473-4F51-86AF-22AD2BB06852}" type="parTrans" cxnId="{91E5BABE-5354-4213-A131-F9B4604AAEB1}">
      <dgm:prSet/>
      <dgm:spPr/>
      <dgm:t>
        <a:bodyPr/>
        <a:lstStyle/>
        <a:p>
          <a:endParaRPr lang="en-US"/>
        </a:p>
      </dgm:t>
    </dgm:pt>
    <dgm:pt modelId="{41E9A88B-89AB-47E4-BF85-407514E870CE}" type="sibTrans" cxnId="{91E5BABE-5354-4213-A131-F9B4604AAEB1}">
      <dgm:prSet/>
      <dgm:spPr/>
      <dgm:t>
        <a:bodyPr/>
        <a:lstStyle/>
        <a:p>
          <a:endParaRPr lang="en-US"/>
        </a:p>
      </dgm:t>
    </dgm:pt>
    <dgm:pt modelId="{419CD1AF-74C0-4A9A-A155-86FC1D53A3A4}" type="pres">
      <dgm:prSet presAssocID="{2064CDF2-F86D-4C54-A0F2-A5C8173735B9}" presName="diagram" presStyleCnt="0">
        <dgm:presLayoutVars>
          <dgm:chPref val="1"/>
          <dgm:dir/>
          <dgm:animOne val="branch"/>
          <dgm:animLvl val="lvl"/>
          <dgm:resizeHandles/>
        </dgm:presLayoutVars>
      </dgm:prSet>
      <dgm:spPr/>
      <dgm:t>
        <a:bodyPr/>
        <a:lstStyle/>
        <a:p>
          <a:endParaRPr lang="en-US"/>
        </a:p>
      </dgm:t>
    </dgm:pt>
    <dgm:pt modelId="{745C173B-D75F-4938-93E5-15D494888048}" type="pres">
      <dgm:prSet presAssocID="{293AA6F4-360B-41D7-800B-4A247393A947}" presName="root" presStyleCnt="0"/>
      <dgm:spPr/>
    </dgm:pt>
    <dgm:pt modelId="{9874D85D-C625-4B5C-A87E-BA1BF22426FB}" type="pres">
      <dgm:prSet presAssocID="{293AA6F4-360B-41D7-800B-4A247393A947}" presName="rootComposite" presStyleCnt="0"/>
      <dgm:spPr/>
    </dgm:pt>
    <dgm:pt modelId="{FEAD0FCF-CE87-4BB5-9682-F66A5CF5232E}" type="pres">
      <dgm:prSet presAssocID="{293AA6F4-360B-41D7-800B-4A247393A947}" presName="rootText" presStyleLbl="node1" presStyleIdx="0" presStyleCnt="3" custScaleX="150713" custLinFactNeighborX="-5349" custLinFactNeighborY="10644"/>
      <dgm:spPr/>
      <dgm:t>
        <a:bodyPr/>
        <a:lstStyle/>
        <a:p>
          <a:endParaRPr lang="en-US"/>
        </a:p>
      </dgm:t>
    </dgm:pt>
    <dgm:pt modelId="{5D197A85-D0C7-43FA-B16A-D164B4E1FB8F}" type="pres">
      <dgm:prSet presAssocID="{293AA6F4-360B-41D7-800B-4A247393A947}" presName="rootConnector" presStyleLbl="node1" presStyleIdx="0" presStyleCnt="3"/>
      <dgm:spPr/>
      <dgm:t>
        <a:bodyPr/>
        <a:lstStyle/>
        <a:p>
          <a:endParaRPr lang="en-US"/>
        </a:p>
      </dgm:t>
    </dgm:pt>
    <dgm:pt modelId="{2D0705A8-C239-407A-A1AE-EEAAF2CB6A6A}" type="pres">
      <dgm:prSet presAssocID="{293AA6F4-360B-41D7-800B-4A247393A947}" presName="childShape" presStyleCnt="0"/>
      <dgm:spPr/>
    </dgm:pt>
    <dgm:pt modelId="{A8533C81-177D-4415-85AA-453691625D61}" type="pres">
      <dgm:prSet presAssocID="{799560E0-EF74-4460-AD71-33DF53B43065}" presName="Name13" presStyleLbl="parChTrans1D2" presStyleIdx="0" presStyleCnt="11"/>
      <dgm:spPr/>
      <dgm:t>
        <a:bodyPr/>
        <a:lstStyle/>
        <a:p>
          <a:endParaRPr lang="en-US"/>
        </a:p>
      </dgm:t>
    </dgm:pt>
    <dgm:pt modelId="{6741D8AA-BA5A-46EE-A0BC-C8AFA8143693}" type="pres">
      <dgm:prSet presAssocID="{D49098B5-8FC9-47C2-A8EB-EEC0790862A4}" presName="childText" presStyleLbl="bgAcc1" presStyleIdx="0" presStyleCnt="11" custScaleX="214382" custScaleY="207703" custLinFactNeighborX="-8167">
        <dgm:presLayoutVars>
          <dgm:bulletEnabled val="1"/>
        </dgm:presLayoutVars>
      </dgm:prSet>
      <dgm:spPr/>
      <dgm:t>
        <a:bodyPr/>
        <a:lstStyle/>
        <a:p>
          <a:endParaRPr lang="en-US"/>
        </a:p>
      </dgm:t>
    </dgm:pt>
    <dgm:pt modelId="{9FE5E8D0-2C90-474E-B034-0C9CEBF335FF}" type="pres">
      <dgm:prSet presAssocID="{43B4FC38-29EC-443F-A38A-BCB12FE408A8}" presName="Name13" presStyleLbl="parChTrans1D2" presStyleIdx="1" presStyleCnt="11"/>
      <dgm:spPr/>
      <dgm:t>
        <a:bodyPr/>
        <a:lstStyle/>
        <a:p>
          <a:endParaRPr lang="en-US"/>
        </a:p>
      </dgm:t>
    </dgm:pt>
    <dgm:pt modelId="{30F974C3-DA9E-4ECF-AC71-B897B346890B}" type="pres">
      <dgm:prSet presAssocID="{C20C8EC6-8EC5-4E12-8EAA-1C36ABDA551B}" presName="childText" presStyleLbl="bgAcc1" presStyleIdx="1" presStyleCnt="11" custScaleX="214382" custScaleY="207703" custLinFactNeighborX="-8167">
        <dgm:presLayoutVars>
          <dgm:bulletEnabled val="1"/>
        </dgm:presLayoutVars>
      </dgm:prSet>
      <dgm:spPr/>
      <dgm:t>
        <a:bodyPr/>
        <a:lstStyle/>
        <a:p>
          <a:endParaRPr lang="en-US"/>
        </a:p>
      </dgm:t>
    </dgm:pt>
    <dgm:pt modelId="{D4C1695F-9332-440D-BE44-0D21010C1992}" type="pres">
      <dgm:prSet presAssocID="{A4C61150-B6C5-46E0-8D64-51D5195AF45B}" presName="root" presStyleCnt="0"/>
      <dgm:spPr/>
    </dgm:pt>
    <dgm:pt modelId="{E0EE90FF-2ED9-423A-81E9-2FE502A465CC}" type="pres">
      <dgm:prSet presAssocID="{A4C61150-B6C5-46E0-8D64-51D5195AF45B}" presName="rootComposite" presStyleCnt="0"/>
      <dgm:spPr/>
    </dgm:pt>
    <dgm:pt modelId="{6A0E1910-4AB8-4BED-8B31-8317BAE9392C}" type="pres">
      <dgm:prSet presAssocID="{A4C61150-B6C5-46E0-8D64-51D5195AF45B}" presName="rootText" presStyleLbl="node1" presStyleIdx="1" presStyleCnt="3" custScaleX="150713" custLinFactNeighborY="10644"/>
      <dgm:spPr/>
      <dgm:t>
        <a:bodyPr/>
        <a:lstStyle/>
        <a:p>
          <a:endParaRPr lang="en-US"/>
        </a:p>
      </dgm:t>
    </dgm:pt>
    <dgm:pt modelId="{94FE5ECC-72C6-4EF7-B905-469D63818F39}" type="pres">
      <dgm:prSet presAssocID="{A4C61150-B6C5-46E0-8D64-51D5195AF45B}" presName="rootConnector" presStyleLbl="node1" presStyleIdx="1" presStyleCnt="3"/>
      <dgm:spPr/>
      <dgm:t>
        <a:bodyPr/>
        <a:lstStyle/>
        <a:p>
          <a:endParaRPr lang="en-US"/>
        </a:p>
      </dgm:t>
    </dgm:pt>
    <dgm:pt modelId="{A57F3C71-B6C4-4A81-997B-D562E76A1F81}" type="pres">
      <dgm:prSet presAssocID="{A4C61150-B6C5-46E0-8D64-51D5195AF45B}" presName="childShape" presStyleCnt="0"/>
      <dgm:spPr/>
    </dgm:pt>
    <dgm:pt modelId="{21BAFC74-DB24-4FE2-89CB-BA40A85CB0AC}" type="pres">
      <dgm:prSet presAssocID="{8618A228-4278-4882-A0DF-329912F61863}" presName="Name13" presStyleLbl="parChTrans1D2" presStyleIdx="2" presStyleCnt="11"/>
      <dgm:spPr/>
      <dgm:t>
        <a:bodyPr/>
        <a:lstStyle/>
        <a:p>
          <a:endParaRPr lang="en-US"/>
        </a:p>
      </dgm:t>
    </dgm:pt>
    <dgm:pt modelId="{19D43912-9487-4845-AF17-CA79F1DBD7A0}" type="pres">
      <dgm:prSet presAssocID="{1C3058F8-33BF-4A68-BDF1-2AB202C492D4}" presName="childText" presStyleLbl="bgAcc1" presStyleIdx="2" presStyleCnt="11" custScaleX="316221">
        <dgm:presLayoutVars>
          <dgm:bulletEnabled val="1"/>
        </dgm:presLayoutVars>
      </dgm:prSet>
      <dgm:spPr/>
      <dgm:t>
        <a:bodyPr/>
        <a:lstStyle/>
        <a:p>
          <a:endParaRPr lang="en-US"/>
        </a:p>
      </dgm:t>
    </dgm:pt>
    <dgm:pt modelId="{54F27164-2D96-4A38-9EC6-7CCC40D1155B}" type="pres">
      <dgm:prSet presAssocID="{0917B012-B8EC-4561-B836-817FF3279410}" presName="Name13" presStyleLbl="parChTrans1D2" presStyleIdx="3" presStyleCnt="11"/>
      <dgm:spPr/>
      <dgm:t>
        <a:bodyPr/>
        <a:lstStyle/>
        <a:p>
          <a:endParaRPr lang="en-US"/>
        </a:p>
      </dgm:t>
    </dgm:pt>
    <dgm:pt modelId="{A8BEDC3F-1D3A-4963-AC6D-14A1AE811961}" type="pres">
      <dgm:prSet presAssocID="{EC5C9C85-12A5-4990-996C-0DD8B52EFF2A}" presName="childText" presStyleLbl="bgAcc1" presStyleIdx="3" presStyleCnt="11" custScaleX="316221" custScaleY="142010">
        <dgm:presLayoutVars>
          <dgm:bulletEnabled val="1"/>
        </dgm:presLayoutVars>
      </dgm:prSet>
      <dgm:spPr/>
      <dgm:t>
        <a:bodyPr/>
        <a:lstStyle/>
        <a:p>
          <a:endParaRPr lang="en-US"/>
        </a:p>
      </dgm:t>
    </dgm:pt>
    <dgm:pt modelId="{9DE87A07-B29D-479A-AFC2-C17EAF4336EC}" type="pres">
      <dgm:prSet presAssocID="{EB92CE8B-CCEA-4550-AF24-3706E64C7B70}" presName="Name13" presStyleLbl="parChTrans1D2" presStyleIdx="4" presStyleCnt="11"/>
      <dgm:spPr/>
      <dgm:t>
        <a:bodyPr/>
        <a:lstStyle/>
        <a:p>
          <a:endParaRPr lang="en-US"/>
        </a:p>
      </dgm:t>
    </dgm:pt>
    <dgm:pt modelId="{C8445559-849D-4BD0-9152-ACF27372BA4A}" type="pres">
      <dgm:prSet presAssocID="{42A13619-0C08-4FE3-A7BE-C7CD23555579}" presName="childText" presStyleLbl="bgAcc1" presStyleIdx="4" presStyleCnt="11" custScaleX="316221">
        <dgm:presLayoutVars>
          <dgm:bulletEnabled val="1"/>
        </dgm:presLayoutVars>
      </dgm:prSet>
      <dgm:spPr/>
      <dgm:t>
        <a:bodyPr/>
        <a:lstStyle/>
        <a:p>
          <a:endParaRPr lang="en-US"/>
        </a:p>
      </dgm:t>
    </dgm:pt>
    <dgm:pt modelId="{739464E9-79F8-4BCE-BBD6-4749EF02D8CB}" type="pres">
      <dgm:prSet presAssocID="{20C55709-C473-4F51-86AF-22AD2BB06852}" presName="Name13" presStyleLbl="parChTrans1D2" presStyleIdx="5" presStyleCnt="11"/>
      <dgm:spPr/>
      <dgm:t>
        <a:bodyPr/>
        <a:lstStyle/>
        <a:p>
          <a:endParaRPr lang="en-US"/>
        </a:p>
      </dgm:t>
    </dgm:pt>
    <dgm:pt modelId="{35180F8C-84D3-4D39-9F92-DB90089172DD}" type="pres">
      <dgm:prSet presAssocID="{C2E1B3E2-1AE0-441A-8315-278C68EAEBD7}" presName="childText" presStyleLbl="bgAcc1" presStyleIdx="5" presStyleCnt="11" custScaleX="316221" custScaleY="93535">
        <dgm:presLayoutVars>
          <dgm:bulletEnabled val="1"/>
        </dgm:presLayoutVars>
      </dgm:prSet>
      <dgm:spPr/>
      <dgm:t>
        <a:bodyPr/>
        <a:lstStyle/>
        <a:p>
          <a:endParaRPr lang="en-US"/>
        </a:p>
      </dgm:t>
    </dgm:pt>
    <dgm:pt modelId="{3BB41A55-4CA6-47D9-AEC1-49A0F88EC554}" type="pres">
      <dgm:prSet presAssocID="{4BF66717-9F5C-4A0A-A840-667E68C783A6}" presName="Name13" presStyleLbl="parChTrans1D2" presStyleIdx="6" presStyleCnt="11"/>
      <dgm:spPr/>
      <dgm:t>
        <a:bodyPr/>
        <a:lstStyle/>
        <a:p>
          <a:endParaRPr lang="en-US"/>
        </a:p>
      </dgm:t>
    </dgm:pt>
    <dgm:pt modelId="{58C3744E-931A-41EF-ADD9-E7168FF3648A}" type="pres">
      <dgm:prSet presAssocID="{B34CA2D2-5C7B-40C5-B43B-7328EE8CAEF2}" presName="childText" presStyleLbl="bgAcc1" presStyleIdx="6" presStyleCnt="11" custScaleX="316221" custLinFactNeighborY="-7613">
        <dgm:presLayoutVars>
          <dgm:bulletEnabled val="1"/>
        </dgm:presLayoutVars>
      </dgm:prSet>
      <dgm:spPr/>
      <dgm:t>
        <a:bodyPr/>
        <a:lstStyle/>
        <a:p>
          <a:endParaRPr lang="en-US"/>
        </a:p>
      </dgm:t>
    </dgm:pt>
    <dgm:pt modelId="{5B4EF444-8BEC-48E1-BFA7-2989EAD1F3B6}" type="pres">
      <dgm:prSet presAssocID="{2739DCF0-F5DE-4037-8D6F-45D3FA5976E8}" presName="Name13" presStyleLbl="parChTrans1D2" presStyleIdx="7" presStyleCnt="11"/>
      <dgm:spPr/>
      <dgm:t>
        <a:bodyPr/>
        <a:lstStyle/>
        <a:p>
          <a:endParaRPr lang="en-US"/>
        </a:p>
      </dgm:t>
    </dgm:pt>
    <dgm:pt modelId="{23C2F186-B96A-4262-9F51-408B207F8CF8}" type="pres">
      <dgm:prSet presAssocID="{D87B0B06-9A18-4443-8B9A-85AE47B5E4B7}" presName="childText" presStyleLbl="bgAcc1" presStyleIdx="7" presStyleCnt="11" custScaleX="316221" custScaleY="62552" custLinFactNeighborY="-9365">
        <dgm:presLayoutVars>
          <dgm:bulletEnabled val="1"/>
        </dgm:presLayoutVars>
      </dgm:prSet>
      <dgm:spPr/>
      <dgm:t>
        <a:bodyPr/>
        <a:lstStyle/>
        <a:p>
          <a:endParaRPr lang="en-US"/>
        </a:p>
      </dgm:t>
    </dgm:pt>
    <dgm:pt modelId="{99FFF00E-924A-46E2-886F-EEA89F6D25D6}" type="pres">
      <dgm:prSet presAssocID="{FD9CAC44-ED35-4927-ABEA-9D5CF1A52775}" presName="Name13" presStyleLbl="parChTrans1D2" presStyleIdx="8" presStyleCnt="11"/>
      <dgm:spPr/>
      <dgm:t>
        <a:bodyPr/>
        <a:lstStyle/>
        <a:p>
          <a:endParaRPr lang="en-US"/>
        </a:p>
      </dgm:t>
    </dgm:pt>
    <dgm:pt modelId="{17FB6130-884E-44DD-869F-4802BAFB69E1}" type="pres">
      <dgm:prSet presAssocID="{B76F4920-0204-4F00-B905-75957846DB90}" presName="childText" presStyleLbl="bgAcc1" presStyleIdx="8" presStyleCnt="11" custScaleX="316221" custScaleY="84871" custLinFactNeighborY="-10644">
        <dgm:presLayoutVars>
          <dgm:bulletEnabled val="1"/>
        </dgm:presLayoutVars>
      </dgm:prSet>
      <dgm:spPr/>
      <dgm:t>
        <a:bodyPr/>
        <a:lstStyle/>
        <a:p>
          <a:endParaRPr lang="en-US"/>
        </a:p>
      </dgm:t>
    </dgm:pt>
    <dgm:pt modelId="{1C2CBB80-C387-43A5-9587-0F180D2CCB32}" type="pres">
      <dgm:prSet presAssocID="{FEFD87C3-8DC5-4773-B555-EE1E0C896AB5}" presName="root" presStyleCnt="0"/>
      <dgm:spPr/>
    </dgm:pt>
    <dgm:pt modelId="{32213DA8-0701-4615-BEA0-34450FDF654B}" type="pres">
      <dgm:prSet presAssocID="{FEFD87C3-8DC5-4773-B555-EE1E0C896AB5}" presName="rootComposite" presStyleCnt="0"/>
      <dgm:spPr/>
    </dgm:pt>
    <dgm:pt modelId="{FB71529B-9044-4818-8B91-8645EB4698AF}" type="pres">
      <dgm:prSet presAssocID="{FEFD87C3-8DC5-4773-B555-EE1E0C896AB5}" presName="rootText" presStyleLbl="node1" presStyleIdx="2" presStyleCnt="3" custScaleX="150713" custLinFactNeighborX="5142" custLinFactNeighborY="10644"/>
      <dgm:spPr/>
      <dgm:t>
        <a:bodyPr/>
        <a:lstStyle/>
        <a:p>
          <a:endParaRPr lang="en-US"/>
        </a:p>
      </dgm:t>
    </dgm:pt>
    <dgm:pt modelId="{80AF03EB-C0B5-4907-8E3A-AABCF12E8997}" type="pres">
      <dgm:prSet presAssocID="{FEFD87C3-8DC5-4773-B555-EE1E0C896AB5}" presName="rootConnector" presStyleLbl="node1" presStyleIdx="2" presStyleCnt="3"/>
      <dgm:spPr/>
      <dgm:t>
        <a:bodyPr/>
        <a:lstStyle/>
        <a:p>
          <a:endParaRPr lang="en-US"/>
        </a:p>
      </dgm:t>
    </dgm:pt>
    <dgm:pt modelId="{71435574-AE4F-4344-A4E6-06F5695B0F9B}" type="pres">
      <dgm:prSet presAssocID="{FEFD87C3-8DC5-4773-B555-EE1E0C896AB5}" presName="childShape" presStyleCnt="0"/>
      <dgm:spPr/>
    </dgm:pt>
    <dgm:pt modelId="{F0A98A17-9027-4E1E-A4BA-29F6D8CBC8F8}" type="pres">
      <dgm:prSet presAssocID="{CC0D1E45-5EF4-4E25-BBF7-0C240E32EE95}" presName="Name13" presStyleLbl="parChTrans1D2" presStyleIdx="9" presStyleCnt="11"/>
      <dgm:spPr/>
      <dgm:t>
        <a:bodyPr/>
        <a:lstStyle/>
        <a:p>
          <a:endParaRPr lang="en-US"/>
        </a:p>
      </dgm:t>
    </dgm:pt>
    <dgm:pt modelId="{FF975DD3-C905-4D4D-A689-956862F53311}" type="pres">
      <dgm:prSet presAssocID="{C90BDEE4-1D56-474D-9B61-C70B6C4E0500}" presName="childText" presStyleLbl="bgAcc1" presStyleIdx="9" presStyleCnt="11" custScaleX="249388" custScaleY="140940" custLinFactNeighborX="23777">
        <dgm:presLayoutVars>
          <dgm:bulletEnabled val="1"/>
        </dgm:presLayoutVars>
      </dgm:prSet>
      <dgm:spPr/>
      <dgm:t>
        <a:bodyPr/>
        <a:lstStyle/>
        <a:p>
          <a:endParaRPr lang="en-US"/>
        </a:p>
      </dgm:t>
    </dgm:pt>
    <dgm:pt modelId="{E27C45F9-6DBF-4BBB-81EC-EFB83B91C6E0}" type="pres">
      <dgm:prSet presAssocID="{A7497935-DEC3-4B9E-AD2A-546CA4C63E6A}" presName="Name13" presStyleLbl="parChTrans1D2" presStyleIdx="10" presStyleCnt="11"/>
      <dgm:spPr/>
      <dgm:t>
        <a:bodyPr/>
        <a:lstStyle/>
        <a:p>
          <a:endParaRPr lang="en-US"/>
        </a:p>
      </dgm:t>
    </dgm:pt>
    <dgm:pt modelId="{ABDE2CD7-14F8-42A3-9747-5758F6FC8460}" type="pres">
      <dgm:prSet presAssocID="{672A7329-1EE5-4453-9DA2-6E1ACA933B55}" presName="childText" presStyleLbl="bgAcc1" presStyleIdx="10" presStyleCnt="11" custScaleX="249388" custScaleY="140940" custLinFactNeighborX="23777">
        <dgm:presLayoutVars>
          <dgm:bulletEnabled val="1"/>
        </dgm:presLayoutVars>
      </dgm:prSet>
      <dgm:spPr/>
      <dgm:t>
        <a:bodyPr/>
        <a:lstStyle/>
        <a:p>
          <a:endParaRPr lang="en-US"/>
        </a:p>
      </dgm:t>
    </dgm:pt>
  </dgm:ptLst>
  <dgm:cxnLst>
    <dgm:cxn modelId="{E2332E1D-F037-42BC-BB07-7DE9B9A69B6B}" srcId="{A4C61150-B6C5-46E0-8D64-51D5195AF45B}" destId="{EC5C9C85-12A5-4990-996C-0DD8B52EFF2A}" srcOrd="1" destOrd="0" parTransId="{0917B012-B8EC-4561-B836-817FF3279410}" sibTransId="{5CB72F2F-7673-4EE2-8CCD-129963143EFA}"/>
    <dgm:cxn modelId="{0882DE9D-E5FB-4784-B4C6-3BCBB1162E13}" srcId="{A4C61150-B6C5-46E0-8D64-51D5195AF45B}" destId="{B76F4920-0204-4F00-B905-75957846DB90}" srcOrd="6" destOrd="0" parTransId="{FD9CAC44-ED35-4927-ABEA-9D5CF1A52775}" sibTransId="{62284246-C23D-4E9B-85F9-D6942614E51F}"/>
    <dgm:cxn modelId="{460A2274-4AE0-4198-BBF9-4C167AEA9547}" srcId="{2064CDF2-F86D-4C54-A0F2-A5C8173735B9}" destId="{FEFD87C3-8DC5-4773-B555-EE1E0C896AB5}" srcOrd="2" destOrd="0" parTransId="{71238BF3-53CE-45C7-9F74-69EE19697198}" sibTransId="{42782694-1AAA-4E3F-AACB-B9D54690BE7D}"/>
    <dgm:cxn modelId="{AB7B7005-D732-4B73-A8F6-39BE322F175A}" type="presOf" srcId="{2739DCF0-F5DE-4037-8D6F-45D3FA5976E8}" destId="{5B4EF444-8BEC-48E1-BFA7-2989EAD1F3B6}" srcOrd="0" destOrd="0" presId="urn:microsoft.com/office/officeart/2005/8/layout/hierarchy3"/>
    <dgm:cxn modelId="{73B18F4A-EE08-47BB-A6A5-21519C3BAA2D}" type="presOf" srcId="{0917B012-B8EC-4561-B836-817FF3279410}" destId="{54F27164-2D96-4A38-9EC6-7CCC40D1155B}" srcOrd="0" destOrd="0" presId="urn:microsoft.com/office/officeart/2005/8/layout/hierarchy3"/>
    <dgm:cxn modelId="{D2F6AA35-9655-4288-8526-121B98F6E769}" type="presOf" srcId="{20C55709-C473-4F51-86AF-22AD2BB06852}" destId="{739464E9-79F8-4BCE-BBD6-4749EF02D8CB}" srcOrd="0" destOrd="0" presId="urn:microsoft.com/office/officeart/2005/8/layout/hierarchy3"/>
    <dgm:cxn modelId="{286557A0-9EA0-4B27-BEEB-9910043CDA83}" type="presOf" srcId="{A7497935-DEC3-4B9E-AD2A-546CA4C63E6A}" destId="{E27C45F9-6DBF-4BBB-81EC-EFB83B91C6E0}" srcOrd="0" destOrd="0" presId="urn:microsoft.com/office/officeart/2005/8/layout/hierarchy3"/>
    <dgm:cxn modelId="{9B271738-23CF-418F-8EC4-A52B110DBAA5}" type="presOf" srcId="{A4C61150-B6C5-46E0-8D64-51D5195AF45B}" destId="{94FE5ECC-72C6-4EF7-B905-469D63818F39}" srcOrd="1" destOrd="0" presId="urn:microsoft.com/office/officeart/2005/8/layout/hierarchy3"/>
    <dgm:cxn modelId="{E7472A88-2402-407E-9CCD-9DC469FDE15C}" srcId="{2064CDF2-F86D-4C54-A0F2-A5C8173735B9}" destId="{293AA6F4-360B-41D7-800B-4A247393A947}" srcOrd="0" destOrd="0" parTransId="{32A9F360-78EF-4B06-93BB-16C3ECCC72D3}" sibTransId="{7F333B5A-2817-4DBA-A1FC-D9CC2C68249C}"/>
    <dgm:cxn modelId="{33B241F3-03F8-4CCA-ADC3-960F25FCE710}" type="presOf" srcId="{FD9CAC44-ED35-4927-ABEA-9D5CF1A52775}" destId="{99FFF00E-924A-46E2-886F-EEA89F6D25D6}" srcOrd="0" destOrd="0" presId="urn:microsoft.com/office/officeart/2005/8/layout/hierarchy3"/>
    <dgm:cxn modelId="{0D6B7355-1EF7-4BDB-B1F6-276889145C2A}" type="presOf" srcId="{FEFD87C3-8DC5-4773-B555-EE1E0C896AB5}" destId="{FB71529B-9044-4818-8B91-8645EB4698AF}" srcOrd="0" destOrd="0" presId="urn:microsoft.com/office/officeart/2005/8/layout/hierarchy3"/>
    <dgm:cxn modelId="{DAB13AC8-5B48-4646-9033-69820B5A8367}" type="presOf" srcId="{D87B0B06-9A18-4443-8B9A-85AE47B5E4B7}" destId="{23C2F186-B96A-4262-9F51-408B207F8CF8}" srcOrd="0" destOrd="0" presId="urn:microsoft.com/office/officeart/2005/8/layout/hierarchy3"/>
    <dgm:cxn modelId="{E541053F-740B-44DD-83C1-51F6EDA96FE8}" srcId="{FEFD87C3-8DC5-4773-B555-EE1E0C896AB5}" destId="{C90BDEE4-1D56-474D-9B61-C70B6C4E0500}" srcOrd="0" destOrd="0" parTransId="{CC0D1E45-5EF4-4E25-BBF7-0C240E32EE95}" sibTransId="{BD93AFE0-FC18-4E82-B77B-BECBFFAB8242}"/>
    <dgm:cxn modelId="{DAF88137-C511-4F9E-A33A-4DD83A52D887}" type="presOf" srcId="{42A13619-0C08-4FE3-A7BE-C7CD23555579}" destId="{C8445559-849D-4BD0-9152-ACF27372BA4A}" srcOrd="0" destOrd="0" presId="urn:microsoft.com/office/officeart/2005/8/layout/hierarchy3"/>
    <dgm:cxn modelId="{7D65D806-E5B9-4617-80C8-DA2D6F8D76B4}" srcId="{293AA6F4-360B-41D7-800B-4A247393A947}" destId="{C20C8EC6-8EC5-4E12-8EAA-1C36ABDA551B}" srcOrd="1" destOrd="0" parTransId="{43B4FC38-29EC-443F-A38A-BCB12FE408A8}" sibTransId="{0FB014C5-B1D4-4990-A7EC-8D8B69F6CFF1}"/>
    <dgm:cxn modelId="{8BA796E6-4E99-4D6D-AA7F-0E6AE68D0803}" type="presOf" srcId="{43B4FC38-29EC-443F-A38A-BCB12FE408A8}" destId="{9FE5E8D0-2C90-474E-B034-0C9CEBF335FF}" srcOrd="0" destOrd="0" presId="urn:microsoft.com/office/officeart/2005/8/layout/hierarchy3"/>
    <dgm:cxn modelId="{C4DBEA9E-7551-4E00-B5CC-F9F4850F3CFF}" srcId="{A4C61150-B6C5-46E0-8D64-51D5195AF45B}" destId="{42A13619-0C08-4FE3-A7BE-C7CD23555579}" srcOrd="2" destOrd="0" parTransId="{EB92CE8B-CCEA-4550-AF24-3706E64C7B70}" sibTransId="{FDE0C473-E7E1-4B9E-AFFF-4A71C67F6B90}"/>
    <dgm:cxn modelId="{26E77E04-8BC2-4B7F-8316-1760FDD9095C}" type="presOf" srcId="{CC0D1E45-5EF4-4E25-BBF7-0C240E32EE95}" destId="{F0A98A17-9027-4E1E-A4BA-29F6D8CBC8F8}" srcOrd="0" destOrd="0" presId="urn:microsoft.com/office/officeart/2005/8/layout/hierarchy3"/>
    <dgm:cxn modelId="{5DA68B61-7F4F-42C6-AD83-5FA1391C4EF4}" type="presOf" srcId="{B76F4920-0204-4F00-B905-75957846DB90}" destId="{17FB6130-884E-44DD-869F-4802BAFB69E1}" srcOrd="0" destOrd="0" presId="urn:microsoft.com/office/officeart/2005/8/layout/hierarchy3"/>
    <dgm:cxn modelId="{69A57C26-5048-47D2-BB1F-48E6BC5766D8}" type="presOf" srcId="{4BF66717-9F5C-4A0A-A840-667E68C783A6}" destId="{3BB41A55-4CA6-47D9-AEC1-49A0F88EC554}" srcOrd="0" destOrd="0" presId="urn:microsoft.com/office/officeart/2005/8/layout/hierarchy3"/>
    <dgm:cxn modelId="{BAB5B0C8-4A00-437C-8209-1DF39C643B50}" type="presOf" srcId="{8618A228-4278-4882-A0DF-329912F61863}" destId="{21BAFC74-DB24-4FE2-89CB-BA40A85CB0AC}" srcOrd="0" destOrd="0" presId="urn:microsoft.com/office/officeart/2005/8/layout/hierarchy3"/>
    <dgm:cxn modelId="{D5556347-634B-46C7-B8F8-C0ED00329648}" type="presOf" srcId="{EB92CE8B-CCEA-4550-AF24-3706E64C7B70}" destId="{9DE87A07-B29D-479A-AFC2-C17EAF4336EC}" srcOrd="0" destOrd="0" presId="urn:microsoft.com/office/officeart/2005/8/layout/hierarchy3"/>
    <dgm:cxn modelId="{F3E695F0-89B7-45A3-A2F0-7681F7D961D5}" srcId="{FEFD87C3-8DC5-4773-B555-EE1E0C896AB5}" destId="{672A7329-1EE5-4453-9DA2-6E1ACA933B55}" srcOrd="1" destOrd="0" parTransId="{A7497935-DEC3-4B9E-AD2A-546CA4C63E6A}" sibTransId="{0D70DFF4-A720-422D-9B58-AD38A7B8C475}"/>
    <dgm:cxn modelId="{31A028C7-0F5D-4671-BBDA-E2449FA5DF6B}" type="presOf" srcId="{FEFD87C3-8DC5-4773-B555-EE1E0C896AB5}" destId="{80AF03EB-C0B5-4907-8E3A-AABCF12E8997}" srcOrd="1" destOrd="0" presId="urn:microsoft.com/office/officeart/2005/8/layout/hierarchy3"/>
    <dgm:cxn modelId="{7556A415-2C99-480A-B5D4-484C7462AB30}" type="presOf" srcId="{293AA6F4-360B-41D7-800B-4A247393A947}" destId="{5D197A85-D0C7-43FA-B16A-D164B4E1FB8F}" srcOrd="1" destOrd="0" presId="urn:microsoft.com/office/officeart/2005/8/layout/hierarchy3"/>
    <dgm:cxn modelId="{875FBD47-B2FD-4A81-A422-41B5E9D6DE29}" type="presOf" srcId="{293AA6F4-360B-41D7-800B-4A247393A947}" destId="{FEAD0FCF-CE87-4BB5-9682-F66A5CF5232E}" srcOrd="0" destOrd="0" presId="urn:microsoft.com/office/officeart/2005/8/layout/hierarchy3"/>
    <dgm:cxn modelId="{9E5A3644-7FDE-427D-B535-269A75471CC8}" srcId="{A4C61150-B6C5-46E0-8D64-51D5195AF45B}" destId="{B34CA2D2-5C7B-40C5-B43B-7328EE8CAEF2}" srcOrd="4" destOrd="0" parTransId="{4BF66717-9F5C-4A0A-A840-667E68C783A6}" sibTransId="{33808AE3-9C29-4033-A307-46185C4800A4}"/>
    <dgm:cxn modelId="{FF859F49-204D-42E7-B533-B4E8F1D07ED4}" type="presOf" srcId="{C2E1B3E2-1AE0-441A-8315-278C68EAEBD7}" destId="{35180F8C-84D3-4D39-9F92-DB90089172DD}" srcOrd="0" destOrd="0" presId="urn:microsoft.com/office/officeart/2005/8/layout/hierarchy3"/>
    <dgm:cxn modelId="{FA399A47-8F08-4EE4-8610-57A78E833A57}" srcId="{2064CDF2-F86D-4C54-A0F2-A5C8173735B9}" destId="{A4C61150-B6C5-46E0-8D64-51D5195AF45B}" srcOrd="1" destOrd="0" parTransId="{CADAC71E-1B53-44B1-8BCC-149A65646E1E}" sibTransId="{4CFD8A8D-AA54-4DE7-BD72-EE32209E9C46}"/>
    <dgm:cxn modelId="{7A275E41-33FE-4AD3-A835-BF13F1598B57}" type="presOf" srcId="{C90BDEE4-1D56-474D-9B61-C70B6C4E0500}" destId="{FF975DD3-C905-4D4D-A689-956862F53311}" srcOrd="0" destOrd="0" presId="urn:microsoft.com/office/officeart/2005/8/layout/hierarchy3"/>
    <dgm:cxn modelId="{52A32FF4-69AC-4F81-856F-D6C727C1AAAA}" type="presOf" srcId="{1C3058F8-33BF-4A68-BDF1-2AB202C492D4}" destId="{19D43912-9487-4845-AF17-CA79F1DBD7A0}" srcOrd="0" destOrd="0" presId="urn:microsoft.com/office/officeart/2005/8/layout/hierarchy3"/>
    <dgm:cxn modelId="{66718D9D-70A6-4A6C-93FC-BF4323056422}" srcId="{A4C61150-B6C5-46E0-8D64-51D5195AF45B}" destId="{D87B0B06-9A18-4443-8B9A-85AE47B5E4B7}" srcOrd="5" destOrd="0" parTransId="{2739DCF0-F5DE-4037-8D6F-45D3FA5976E8}" sibTransId="{5A2A256E-A601-4697-A3C2-47EEF55F6707}"/>
    <dgm:cxn modelId="{91E5BABE-5354-4213-A131-F9B4604AAEB1}" srcId="{A4C61150-B6C5-46E0-8D64-51D5195AF45B}" destId="{C2E1B3E2-1AE0-441A-8315-278C68EAEBD7}" srcOrd="3" destOrd="0" parTransId="{20C55709-C473-4F51-86AF-22AD2BB06852}" sibTransId="{41E9A88B-89AB-47E4-BF85-407514E870CE}"/>
    <dgm:cxn modelId="{801BDA98-88EE-4DFA-B236-5197A7DE8D25}" type="presOf" srcId="{EC5C9C85-12A5-4990-996C-0DD8B52EFF2A}" destId="{A8BEDC3F-1D3A-4963-AC6D-14A1AE811961}" srcOrd="0" destOrd="0" presId="urn:microsoft.com/office/officeart/2005/8/layout/hierarchy3"/>
    <dgm:cxn modelId="{0B1ED1AD-2473-4CF0-8A54-4D35E5DF70B3}" srcId="{A4C61150-B6C5-46E0-8D64-51D5195AF45B}" destId="{1C3058F8-33BF-4A68-BDF1-2AB202C492D4}" srcOrd="0" destOrd="0" parTransId="{8618A228-4278-4882-A0DF-329912F61863}" sibTransId="{14F83217-496E-4A25-93B6-D2921A30D9D1}"/>
    <dgm:cxn modelId="{679C87B4-E29C-4698-99CD-3C651EF0C3D0}" type="presOf" srcId="{C20C8EC6-8EC5-4E12-8EAA-1C36ABDA551B}" destId="{30F974C3-DA9E-4ECF-AC71-B897B346890B}" srcOrd="0" destOrd="0" presId="urn:microsoft.com/office/officeart/2005/8/layout/hierarchy3"/>
    <dgm:cxn modelId="{4A7F936C-DCB4-4AAF-8587-5CA0F3525739}" srcId="{293AA6F4-360B-41D7-800B-4A247393A947}" destId="{D49098B5-8FC9-47C2-A8EB-EEC0790862A4}" srcOrd="0" destOrd="0" parTransId="{799560E0-EF74-4460-AD71-33DF53B43065}" sibTransId="{59FBBB49-69E1-4CDE-A92C-EB688512D6D5}"/>
    <dgm:cxn modelId="{ED69157C-A9CA-4312-A1FA-6EB2371B6A78}" type="presOf" srcId="{D49098B5-8FC9-47C2-A8EB-EEC0790862A4}" destId="{6741D8AA-BA5A-46EE-A0BC-C8AFA8143693}" srcOrd="0" destOrd="0" presId="urn:microsoft.com/office/officeart/2005/8/layout/hierarchy3"/>
    <dgm:cxn modelId="{3F0374D9-BC68-4EB7-85D2-9389D1FAD5B4}" type="presOf" srcId="{A4C61150-B6C5-46E0-8D64-51D5195AF45B}" destId="{6A0E1910-4AB8-4BED-8B31-8317BAE9392C}" srcOrd="0" destOrd="0" presId="urn:microsoft.com/office/officeart/2005/8/layout/hierarchy3"/>
    <dgm:cxn modelId="{8235AC82-595B-4909-8423-345959FDAFBB}" type="presOf" srcId="{799560E0-EF74-4460-AD71-33DF53B43065}" destId="{A8533C81-177D-4415-85AA-453691625D61}" srcOrd="0" destOrd="0" presId="urn:microsoft.com/office/officeart/2005/8/layout/hierarchy3"/>
    <dgm:cxn modelId="{A997C8A8-F17A-47DA-9736-727A38779E7E}" type="presOf" srcId="{672A7329-1EE5-4453-9DA2-6E1ACA933B55}" destId="{ABDE2CD7-14F8-42A3-9747-5758F6FC8460}" srcOrd="0" destOrd="0" presId="urn:microsoft.com/office/officeart/2005/8/layout/hierarchy3"/>
    <dgm:cxn modelId="{7AEF3706-478E-4555-8439-3DC8F6056ECB}" type="presOf" srcId="{B34CA2D2-5C7B-40C5-B43B-7328EE8CAEF2}" destId="{58C3744E-931A-41EF-ADD9-E7168FF3648A}" srcOrd="0" destOrd="0" presId="urn:microsoft.com/office/officeart/2005/8/layout/hierarchy3"/>
    <dgm:cxn modelId="{74C6D31A-4DFD-4102-8D51-4B7EDA0B8CC8}" type="presOf" srcId="{2064CDF2-F86D-4C54-A0F2-A5C8173735B9}" destId="{419CD1AF-74C0-4A9A-A155-86FC1D53A3A4}" srcOrd="0" destOrd="0" presId="urn:microsoft.com/office/officeart/2005/8/layout/hierarchy3"/>
    <dgm:cxn modelId="{08C155DA-7E56-477D-94DA-9801774869DB}" type="presParOf" srcId="{419CD1AF-74C0-4A9A-A155-86FC1D53A3A4}" destId="{745C173B-D75F-4938-93E5-15D494888048}" srcOrd="0" destOrd="0" presId="urn:microsoft.com/office/officeart/2005/8/layout/hierarchy3"/>
    <dgm:cxn modelId="{B6233373-018A-4D59-8F59-670293449B47}" type="presParOf" srcId="{745C173B-D75F-4938-93E5-15D494888048}" destId="{9874D85D-C625-4B5C-A87E-BA1BF22426FB}" srcOrd="0" destOrd="0" presId="urn:microsoft.com/office/officeart/2005/8/layout/hierarchy3"/>
    <dgm:cxn modelId="{53F41368-A098-49E0-9388-FB17EC257D42}" type="presParOf" srcId="{9874D85D-C625-4B5C-A87E-BA1BF22426FB}" destId="{FEAD0FCF-CE87-4BB5-9682-F66A5CF5232E}" srcOrd="0" destOrd="0" presId="urn:microsoft.com/office/officeart/2005/8/layout/hierarchy3"/>
    <dgm:cxn modelId="{ADE735FC-A512-43CF-AF96-8F6DE104995F}" type="presParOf" srcId="{9874D85D-C625-4B5C-A87E-BA1BF22426FB}" destId="{5D197A85-D0C7-43FA-B16A-D164B4E1FB8F}" srcOrd="1" destOrd="0" presId="urn:microsoft.com/office/officeart/2005/8/layout/hierarchy3"/>
    <dgm:cxn modelId="{4F4923BA-B292-42E0-90C9-3FA56F758B15}" type="presParOf" srcId="{745C173B-D75F-4938-93E5-15D494888048}" destId="{2D0705A8-C239-407A-A1AE-EEAAF2CB6A6A}" srcOrd="1" destOrd="0" presId="urn:microsoft.com/office/officeart/2005/8/layout/hierarchy3"/>
    <dgm:cxn modelId="{9137A8F6-93A4-4EF5-8986-F206D7D689FC}" type="presParOf" srcId="{2D0705A8-C239-407A-A1AE-EEAAF2CB6A6A}" destId="{A8533C81-177D-4415-85AA-453691625D61}" srcOrd="0" destOrd="0" presId="urn:microsoft.com/office/officeart/2005/8/layout/hierarchy3"/>
    <dgm:cxn modelId="{0A98A3DE-18AE-41BB-B28E-5B7AB4A0250A}" type="presParOf" srcId="{2D0705A8-C239-407A-A1AE-EEAAF2CB6A6A}" destId="{6741D8AA-BA5A-46EE-A0BC-C8AFA8143693}" srcOrd="1" destOrd="0" presId="urn:microsoft.com/office/officeart/2005/8/layout/hierarchy3"/>
    <dgm:cxn modelId="{013D2546-E196-4DC9-BF83-37672C8824CA}" type="presParOf" srcId="{2D0705A8-C239-407A-A1AE-EEAAF2CB6A6A}" destId="{9FE5E8D0-2C90-474E-B034-0C9CEBF335FF}" srcOrd="2" destOrd="0" presId="urn:microsoft.com/office/officeart/2005/8/layout/hierarchy3"/>
    <dgm:cxn modelId="{7866BD7D-B392-413F-BC3A-527C3DCA9D9F}" type="presParOf" srcId="{2D0705A8-C239-407A-A1AE-EEAAF2CB6A6A}" destId="{30F974C3-DA9E-4ECF-AC71-B897B346890B}" srcOrd="3" destOrd="0" presId="urn:microsoft.com/office/officeart/2005/8/layout/hierarchy3"/>
    <dgm:cxn modelId="{FAC9BD21-1CA0-4F6E-8B6F-18EAD907C893}" type="presParOf" srcId="{419CD1AF-74C0-4A9A-A155-86FC1D53A3A4}" destId="{D4C1695F-9332-440D-BE44-0D21010C1992}" srcOrd="1" destOrd="0" presId="urn:microsoft.com/office/officeart/2005/8/layout/hierarchy3"/>
    <dgm:cxn modelId="{4AA928F4-90E6-4559-86DB-F13C6E9A2F53}" type="presParOf" srcId="{D4C1695F-9332-440D-BE44-0D21010C1992}" destId="{E0EE90FF-2ED9-423A-81E9-2FE502A465CC}" srcOrd="0" destOrd="0" presId="urn:microsoft.com/office/officeart/2005/8/layout/hierarchy3"/>
    <dgm:cxn modelId="{DC7E379C-FA9F-4AF8-87E1-112D07427D02}" type="presParOf" srcId="{E0EE90FF-2ED9-423A-81E9-2FE502A465CC}" destId="{6A0E1910-4AB8-4BED-8B31-8317BAE9392C}" srcOrd="0" destOrd="0" presId="urn:microsoft.com/office/officeart/2005/8/layout/hierarchy3"/>
    <dgm:cxn modelId="{33CDC30B-4873-4246-930B-7CB43E91F2D6}" type="presParOf" srcId="{E0EE90FF-2ED9-423A-81E9-2FE502A465CC}" destId="{94FE5ECC-72C6-4EF7-B905-469D63818F39}" srcOrd="1" destOrd="0" presId="urn:microsoft.com/office/officeart/2005/8/layout/hierarchy3"/>
    <dgm:cxn modelId="{67658844-7075-4DDE-9ACD-A0BCC3B01D21}" type="presParOf" srcId="{D4C1695F-9332-440D-BE44-0D21010C1992}" destId="{A57F3C71-B6C4-4A81-997B-D562E76A1F81}" srcOrd="1" destOrd="0" presId="urn:microsoft.com/office/officeart/2005/8/layout/hierarchy3"/>
    <dgm:cxn modelId="{2341942F-74E4-436B-848B-4E7827D516F4}" type="presParOf" srcId="{A57F3C71-B6C4-4A81-997B-D562E76A1F81}" destId="{21BAFC74-DB24-4FE2-89CB-BA40A85CB0AC}" srcOrd="0" destOrd="0" presId="urn:microsoft.com/office/officeart/2005/8/layout/hierarchy3"/>
    <dgm:cxn modelId="{28ACC5B6-8820-4250-AF33-C0C1EF89C2F3}" type="presParOf" srcId="{A57F3C71-B6C4-4A81-997B-D562E76A1F81}" destId="{19D43912-9487-4845-AF17-CA79F1DBD7A0}" srcOrd="1" destOrd="0" presId="urn:microsoft.com/office/officeart/2005/8/layout/hierarchy3"/>
    <dgm:cxn modelId="{040CFE41-EC76-4643-B9B0-994DEE9FC3BE}" type="presParOf" srcId="{A57F3C71-B6C4-4A81-997B-D562E76A1F81}" destId="{54F27164-2D96-4A38-9EC6-7CCC40D1155B}" srcOrd="2" destOrd="0" presId="urn:microsoft.com/office/officeart/2005/8/layout/hierarchy3"/>
    <dgm:cxn modelId="{51A7CFB5-698B-4756-8F1A-AF8CB78C69DA}" type="presParOf" srcId="{A57F3C71-B6C4-4A81-997B-D562E76A1F81}" destId="{A8BEDC3F-1D3A-4963-AC6D-14A1AE811961}" srcOrd="3" destOrd="0" presId="urn:microsoft.com/office/officeart/2005/8/layout/hierarchy3"/>
    <dgm:cxn modelId="{1266161E-6B04-491E-A119-E5A8CC93070C}" type="presParOf" srcId="{A57F3C71-B6C4-4A81-997B-D562E76A1F81}" destId="{9DE87A07-B29D-479A-AFC2-C17EAF4336EC}" srcOrd="4" destOrd="0" presId="urn:microsoft.com/office/officeart/2005/8/layout/hierarchy3"/>
    <dgm:cxn modelId="{13315BD8-373E-45B2-9374-D53B1C03F338}" type="presParOf" srcId="{A57F3C71-B6C4-4A81-997B-D562E76A1F81}" destId="{C8445559-849D-4BD0-9152-ACF27372BA4A}" srcOrd="5" destOrd="0" presId="urn:microsoft.com/office/officeart/2005/8/layout/hierarchy3"/>
    <dgm:cxn modelId="{9A353C0E-F802-40B8-BAC7-32B7967C4A80}" type="presParOf" srcId="{A57F3C71-B6C4-4A81-997B-D562E76A1F81}" destId="{739464E9-79F8-4BCE-BBD6-4749EF02D8CB}" srcOrd="6" destOrd="0" presId="urn:microsoft.com/office/officeart/2005/8/layout/hierarchy3"/>
    <dgm:cxn modelId="{F654C7CD-4CAF-49FD-9BCA-3BD7B7FCC289}" type="presParOf" srcId="{A57F3C71-B6C4-4A81-997B-D562E76A1F81}" destId="{35180F8C-84D3-4D39-9F92-DB90089172DD}" srcOrd="7" destOrd="0" presId="urn:microsoft.com/office/officeart/2005/8/layout/hierarchy3"/>
    <dgm:cxn modelId="{26293998-FFA0-4532-8F14-7FBF83F0D696}" type="presParOf" srcId="{A57F3C71-B6C4-4A81-997B-D562E76A1F81}" destId="{3BB41A55-4CA6-47D9-AEC1-49A0F88EC554}" srcOrd="8" destOrd="0" presId="urn:microsoft.com/office/officeart/2005/8/layout/hierarchy3"/>
    <dgm:cxn modelId="{E4CAA779-D266-4AEB-9584-4AF9067C03B1}" type="presParOf" srcId="{A57F3C71-B6C4-4A81-997B-D562E76A1F81}" destId="{58C3744E-931A-41EF-ADD9-E7168FF3648A}" srcOrd="9" destOrd="0" presId="urn:microsoft.com/office/officeart/2005/8/layout/hierarchy3"/>
    <dgm:cxn modelId="{09ADB602-B2AB-477B-B5AE-F163ECCA9987}" type="presParOf" srcId="{A57F3C71-B6C4-4A81-997B-D562E76A1F81}" destId="{5B4EF444-8BEC-48E1-BFA7-2989EAD1F3B6}" srcOrd="10" destOrd="0" presId="urn:microsoft.com/office/officeart/2005/8/layout/hierarchy3"/>
    <dgm:cxn modelId="{2EDD1F5B-3CB6-4A25-9224-A6CAC340CAAF}" type="presParOf" srcId="{A57F3C71-B6C4-4A81-997B-D562E76A1F81}" destId="{23C2F186-B96A-4262-9F51-408B207F8CF8}" srcOrd="11" destOrd="0" presId="urn:microsoft.com/office/officeart/2005/8/layout/hierarchy3"/>
    <dgm:cxn modelId="{1D44FFA4-C246-485A-A09C-D159613959FE}" type="presParOf" srcId="{A57F3C71-B6C4-4A81-997B-D562E76A1F81}" destId="{99FFF00E-924A-46E2-886F-EEA89F6D25D6}" srcOrd="12" destOrd="0" presId="urn:microsoft.com/office/officeart/2005/8/layout/hierarchy3"/>
    <dgm:cxn modelId="{E1D54DBD-B4A0-4D50-9656-D8FB9DBAF2DE}" type="presParOf" srcId="{A57F3C71-B6C4-4A81-997B-D562E76A1F81}" destId="{17FB6130-884E-44DD-869F-4802BAFB69E1}" srcOrd="13" destOrd="0" presId="urn:microsoft.com/office/officeart/2005/8/layout/hierarchy3"/>
    <dgm:cxn modelId="{981FBD5A-7077-4764-B51D-F0818D007FD9}" type="presParOf" srcId="{419CD1AF-74C0-4A9A-A155-86FC1D53A3A4}" destId="{1C2CBB80-C387-43A5-9587-0F180D2CCB32}" srcOrd="2" destOrd="0" presId="urn:microsoft.com/office/officeart/2005/8/layout/hierarchy3"/>
    <dgm:cxn modelId="{F7F553AF-891F-45D1-BD25-1E821378B5A6}" type="presParOf" srcId="{1C2CBB80-C387-43A5-9587-0F180D2CCB32}" destId="{32213DA8-0701-4615-BEA0-34450FDF654B}" srcOrd="0" destOrd="0" presId="urn:microsoft.com/office/officeart/2005/8/layout/hierarchy3"/>
    <dgm:cxn modelId="{C46537CF-5206-4A1D-AF34-2705AB713C8F}" type="presParOf" srcId="{32213DA8-0701-4615-BEA0-34450FDF654B}" destId="{FB71529B-9044-4818-8B91-8645EB4698AF}" srcOrd="0" destOrd="0" presId="urn:microsoft.com/office/officeart/2005/8/layout/hierarchy3"/>
    <dgm:cxn modelId="{E3974DF9-7421-4AA5-9191-F887500F6D9D}" type="presParOf" srcId="{32213DA8-0701-4615-BEA0-34450FDF654B}" destId="{80AF03EB-C0B5-4907-8E3A-AABCF12E8997}" srcOrd="1" destOrd="0" presId="urn:microsoft.com/office/officeart/2005/8/layout/hierarchy3"/>
    <dgm:cxn modelId="{EA15B83F-8489-42B1-AE0E-CE4DF023B9E0}" type="presParOf" srcId="{1C2CBB80-C387-43A5-9587-0F180D2CCB32}" destId="{71435574-AE4F-4344-A4E6-06F5695B0F9B}" srcOrd="1" destOrd="0" presId="urn:microsoft.com/office/officeart/2005/8/layout/hierarchy3"/>
    <dgm:cxn modelId="{87561EBC-7D3B-4F79-AEB2-1A3FB86D23F9}" type="presParOf" srcId="{71435574-AE4F-4344-A4E6-06F5695B0F9B}" destId="{F0A98A17-9027-4E1E-A4BA-29F6D8CBC8F8}" srcOrd="0" destOrd="0" presId="urn:microsoft.com/office/officeart/2005/8/layout/hierarchy3"/>
    <dgm:cxn modelId="{067B62C6-5597-4F06-8F8D-527A3405946A}" type="presParOf" srcId="{71435574-AE4F-4344-A4E6-06F5695B0F9B}" destId="{FF975DD3-C905-4D4D-A689-956862F53311}" srcOrd="1" destOrd="0" presId="urn:microsoft.com/office/officeart/2005/8/layout/hierarchy3"/>
    <dgm:cxn modelId="{91BD0948-3AD9-4801-90EF-54F4B4178F33}" type="presParOf" srcId="{71435574-AE4F-4344-A4E6-06F5695B0F9B}" destId="{E27C45F9-6DBF-4BBB-81EC-EFB83B91C6E0}" srcOrd="2" destOrd="0" presId="urn:microsoft.com/office/officeart/2005/8/layout/hierarchy3"/>
    <dgm:cxn modelId="{7F0CF39A-CACD-46CB-AEFD-B513BB797451}" type="presParOf" srcId="{71435574-AE4F-4344-A4E6-06F5695B0F9B}" destId="{ABDE2CD7-14F8-42A3-9747-5758F6FC846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555728-01FF-4F5A-8CF8-5E923EEB22C6}"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E4E5E75D-AB2B-495A-A032-0E3D73058760}">
      <dgm:prSet custT="1"/>
      <dgm:spPr/>
      <dgm:t>
        <a:bodyPr/>
        <a:lstStyle/>
        <a:p>
          <a:pPr algn="ctr" rtl="0"/>
          <a:r>
            <a:rPr lang="en-US" sz="2400" b="0" dirty="0" smtClean="0"/>
            <a:t>DC Health Online Program Overview</a:t>
          </a:r>
          <a:endParaRPr lang="en-US" sz="2400" b="0" dirty="0"/>
        </a:p>
      </dgm:t>
    </dgm:pt>
    <dgm:pt modelId="{D486E4EE-77CC-4F72-B3D1-752B4020CF03}" type="parTrans" cxnId="{91CE1A5C-D1AE-4389-9D8B-8AC12C7BCC4E}">
      <dgm:prSet/>
      <dgm:spPr/>
      <dgm:t>
        <a:bodyPr/>
        <a:lstStyle/>
        <a:p>
          <a:endParaRPr lang="en-US">
            <a:solidFill>
              <a:schemeClr val="tx1"/>
            </a:solidFill>
          </a:endParaRPr>
        </a:p>
      </dgm:t>
    </dgm:pt>
    <dgm:pt modelId="{A92A6D51-AFEA-4C55-BED3-2AE0CEDC200E}" type="sibTrans" cxnId="{91CE1A5C-D1AE-4389-9D8B-8AC12C7BCC4E}">
      <dgm:prSet/>
      <dgm:spPr/>
      <dgm:t>
        <a:bodyPr/>
        <a:lstStyle/>
        <a:p>
          <a:endParaRPr lang="en-US">
            <a:solidFill>
              <a:schemeClr val="tx1"/>
            </a:solidFill>
          </a:endParaRPr>
        </a:p>
      </dgm:t>
    </dgm:pt>
    <dgm:pt modelId="{AE37C13A-496B-45ED-8B8C-6E0D5B0E33D8}">
      <dgm:prSet custT="1"/>
      <dgm:spPr/>
      <dgm:t>
        <a:bodyPr/>
        <a:lstStyle/>
        <a:p>
          <a:pPr algn="ctr" rtl="0"/>
          <a:r>
            <a:rPr lang="en-US" sz="2400" b="0" dirty="0" smtClean="0"/>
            <a:t>Accommodations and Student Testing Tools</a:t>
          </a:r>
          <a:endParaRPr lang="en-US" sz="2400" b="0" dirty="0"/>
        </a:p>
      </dgm:t>
    </dgm:pt>
    <dgm:pt modelId="{2C3CCFEE-F9CB-4DB4-A94F-909B7488194F}" type="parTrans" cxnId="{5C7681F1-AA30-419B-BEFA-400494EDE7FF}">
      <dgm:prSet/>
      <dgm:spPr/>
      <dgm:t>
        <a:bodyPr/>
        <a:lstStyle/>
        <a:p>
          <a:endParaRPr lang="en-US">
            <a:solidFill>
              <a:schemeClr val="tx1"/>
            </a:solidFill>
          </a:endParaRPr>
        </a:p>
      </dgm:t>
    </dgm:pt>
    <dgm:pt modelId="{FCCD4727-9E6F-416F-9EB8-F7419D270F43}" type="sibTrans" cxnId="{5C7681F1-AA30-419B-BEFA-400494EDE7FF}">
      <dgm:prSet/>
      <dgm:spPr/>
      <dgm:t>
        <a:bodyPr/>
        <a:lstStyle/>
        <a:p>
          <a:endParaRPr lang="en-US">
            <a:solidFill>
              <a:schemeClr val="tx1"/>
            </a:solidFill>
          </a:endParaRPr>
        </a:p>
      </dgm:t>
    </dgm:pt>
    <dgm:pt modelId="{BC2A124D-8B12-4979-8572-473F4C297ACA}">
      <dgm:prSet custT="1"/>
      <dgm:spPr/>
      <dgm:t>
        <a:bodyPr/>
        <a:lstStyle/>
        <a:p>
          <a:pPr algn="ctr" rtl="0"/>
          <a:r>
            <a:rPr lang="en-US" sz="2400" b="0" dirty="0" smtClean="0"/>
            <a:t>Online Practice Tests</a:t>
          </a:r>
          <a:endParaRPr lang="en-US" sz="2400" b="0" dirty="0"/>
        </a:p>
      </dgm:t>
    </dgm:pt>
    <dgm:pt modelId="{96A392B6-9D9C-4AEA-B271-43D02051418E}" type="parTrans" cxnId="{C83DF6ED-1E67-4FC6-9346-9DCA9153F001}">
      <dgm:prSet/>
      <dgm:spPr/>
      <dgm:t>
        <a:bodyPr/>
        <a:lstStyle/>
        <a:p>
          <a:endParaRPr lang="en-US">
            <a:solidFill>
              <a:schemeClr val="tx1"/>
            </a:solidFill>
          </a:endParaRPr>
        </a:p>
      </dgm:t>
    </dgm:pt>
    <dgm:pt modelId="{F2203F0D-3E2F-4AD8-B88F-C045398FA000}" type="sibTrans" cxnId="{C83DF6ED-1E67-4FC6-9346-9DCA9153F001}">
      <dgm:prSet/>
      <dgm:spPr/>
      <dgm:t>
        <a:bodyPr/>
        <a:lstStyle/>
        <a:p>
          <a:endParaRPr lang="en-US">
            <a:solidFill>
              <a:schemeClr val="tx1"/>
            </a:solidFill>
          </a:endParaRPr>
        </a:p>
      </dgm:t>
    </dgm:pt>
    <dgm:pt modelId="{E8CE6C6D-FD95-423A-9B14-50DDC821E909}">
      <dgm:prSet custT="1"/>
      <dgm:spPr/>
      <dgm:t>
        <a:bodyPr/>
        <a:lstStyle/>
        <a:p>
          <a:pPr rtl="0"/>
          <a:r>
            <a:rPr lang="en-US" sz="2000" dirty="0" smtClean="0"/>
            <a:t>CTB DC CAS Web Portal  ctb.com/dc-</a:t>
          </a:r>
          <a:r>
            <a:rPr lang="en-US" sz="2000" dirty="0" err="1" smtClean="0"/>
            <a:t>cas</a:t>
          </a:r>
          <a:endParaRPr lang="en-US" sz="2000" dirty="0"/>
        </a:p>
      </dgm:t>
    </dgm:pt>
    <dgm:pt modelId="{70454690-3671-4442-9014-EA64EFC32460}" type="parTrans" cxnId="{ABE28638-E526-4823-A27C-0175B411B823}">
      <dgm:prSet/>
      <dgm:spPr/>
      <dgm:t>
        <a:bodyPr/>
        <a:lstStyle/>
        <a:p>
          <a:endParaRPr lang="en-US"/>
        </a:p>
      </dgm:t>
    </dgm:pt>
    <dgm:pt modelId="{B13EE975-DF93-426D-912A-04F44A8323B4}" type="sibTrans" cxnId="{ABE28638-E526-4823-A27C-0175B411B823}">
      <dgm:prSet/>
      <dgm:spPr/>
      <dgm:t>
        <a:bodyPr/>
        <a:lstStyle/>
        <a:p>
          <a:endParaRPr lang="en-US"/>
        </a:p>
      </dgm:t>
    </dgm:pt>
    <dgm:pt modelId="{7C71139A-B56D-4C11-AABA-979E3E0ADB8A}">
      <dgm:prSet custT="1"/>
      <dgm:spPr/>
      <dgm:t>
        <a:bodyPr/>
        <a:lstStyle/>
        <a:p>
          <a:pPr rtl="0"/>
          <a:r>
            <a:rPr lang="en-US" sz="2000" dirty="0" smtClean="0"/>
            <a:t>Documentation and Training Materials</a:t>
          </a:r>
          <a:endParaRPr lang="en-US" sz="2000" dirty="0"/>
        </a:p>
      </dgm:t>
    </dgm:pt>
    <dgm:pt modelId="{79E7C45E-4526-4776-8552-F92A3824A616}" type="parTrans" cxnId="{59C01422-2F87-4CB9-8C1A-A64A9EB30205}">
      <dgm:prSet/>
      <dgm:spPr/>
      <dgm:t>
        <a:bodyPr/>
        <a:lstStyle/>
        <a:p>
          <a:endParaRPr lang="en-US"/>
        </a:p>
      </dgm:t>
    </dgm:pt>
    <dgm:pt modelId="{209D05D3-D3D2-41FE-BB7A-506FDA16FE24}" type="sibTrans" cxnId="{59C01422-2F87-4CB9-8C1A-A64A9EB30205}">
      <dgm:prSet/>
      <dgm:spPr/>
      <dgm:t>
        <a:bodyPr/>
        <a:lstStyle/>
        <a:p>
          <a:endParaRPr lang="en-US"/>
        </a:p>
      </dgm:t>
    </dgm:pt>
    <dgm:pt modelId="{A60C9E9A-0315-481C-8888-D30BDF058FF7}">
      <dgm:prSet custT="1"/>
      <dgm:spPr/>
      <dgm:t>
        <a:bodyPr/>
        <a:lstStyle/>
        <a:p>
          <a:pPr rtl="0"/>
          <a:r>
            <a:rPr lang="en-US" sz="2000" dirty="0" smtClean="0"/>
            <a:t>Access the Test Administration System</a:t>
          </a:r>
          <a:endParaRPr lang="en-US" sz="2000" dirty="0"/>
        </a:p>
      </dgm:t>
    </dgm:pt>
    <dgm:pt modelId="{43078A03-5768-4718-953F-F8D8AB82075E}" type="parTrans" cxnId="{B7410A3B-D714-48C4-A129-C0D7F3D0A3F9}">
      <dgm:prSet/>
      <dgm:spPr/>
      <dgm:t>
        <a:bodyPr/>
        <a:lstStyle/>
        <a:p>
          <a:endParaRPr lang="en-US"/>
        </a:p>
      </dgm:t>
    </dgm:pt>
    <dgm:pt modelId="{25E7D789-BBFE-427C-BC13-BB03CB2E8067}" type="sibTrans" cxnId="{B7410A3B-D714-48C4-A129-C0D7F3D0A3F9}">
      <dgm:prSet/>
      <dgm:spPr/>
      <dgm:t>
        <a:bodyPr/>
        <a:lstStyle/>
        <a:p>
          <a:endParaRPr lang="en-US"/>
        </a:p>
      </dgm:t>
    </dgm:pt>
    <dgm:pt modelId="{8A04AB10-A57F-49DC-A622-901BA9528CDA}">
      <dgm:prSet custT="1"/>
      <dgm:spPr/>
      <dgm:t>
        <a:bodyPr/>
        <a:lstStyle/>
        <a:p>
          <a:pPr rtl="0"/>
          <a:r>
            <a:rPr lang="en-US" sz="2000" dirty="0" smtClean="0"/>
            <a:t>Download Test Delivery Client</a:t>
          </a:r>
          <a:endParaRPr lang="en-US" sz="2000" dirty="0"/>
        </a:p>
      </dgm:t>
    </dgm:pt>
    <dgm:pt modelId="{5C07AAC6-B529-46E4-8AEB-F49CE614B3EF}" type="parTrans" cxnId="{71E88A47-6AE4-491A-AE25-E5D1AE24DB89}">
      <dgm:prSet/>
      <dgm:spPr/>
      <dgm:t>
        <a:bodyPr/>
        <a:lstStyle/>
        <a:p>
          <a:endParaRPr lang="en-US"/>
        </a:p>
      </dgm:t>
    </dgm:pt>
    <dgm:pt modelId="{248E8338-8D23-4C2C-A242-6BD67C900907}" type="sibTrans" cxnId="{71E88A47-6AE4-491A-AE25-E5D1AE24DB89}">
      <dgm:prSet/>
      <dgm:spPr/>
      <dgm:t>
        <a:bodyPr/>
        <a:lstStyle/>
        <a:p>
          <a:endParaRPr lang="en-US"/>
        </a:p>
      </dgm:t>
    </dgm:pt>
    <dgm:pt modelId="{A17C86AB-A511-4FBB-97D9-69A27F329D29}">
      <dgm:prSet custT="1"/>
      <dgm:spPr/>
      <dgm:t>
        <a:bodyPr/>
        <a:lstStyle/>
        <a:p>
          <a:pPr algn="l" rtl="0"/>
          <a:endParaRPr lang="en-US" sz="2000" dirty="0"/>
        </a:p>
      </dgm:t>
    </dgm:pt>
    <dgm:pt modelId="{5DDF0C39-8062-437E-A2BD-3F46D46BA39F}" type="parTrans" cxnId="{F54E790D-2EFE-4336-81A9-E2E9F5B2BB30}">
      <dgm:prSet/>
      <dgm:spPr/>
      <dgm:t>
        <a:bodyPr/>
        <a:lstStyle/>
        <a:p>
          <a:endParaRPr lang="en-US"/>
        </a:p>
      </dgm:t>
    </dgm:pt>
    <dgm:pt modelId="{7ABB33DC-1534-4EC1-87F5-C7C050B83C07}" type="sibTrans" cxnId="{F54E790D-2EFE-4336-81A9-E2E9F5B2BB30}">
      <dgm:prSet/>
      <dgm:spPr/>
      <dgm:t>
        <a:bodyPr/>
        <a:lstStyle/>
        <a:p>
          <a:endParaRPr lang="en-US"/>
        </a:p>
      </dgm:t>
    </dgm:pt>
    <dgm:pt modelId="{EE1A9FD9-B76D-4A8E-AA5D-0FE9D57A586B}">
      <dgm:prSet custT="1"/>
      <dgm:spPr/>
      <dgm:t>
        <a:bodyPr/>
        <a:lstStyle/>
        <a:p>
          <a:pPr algn="l" rtl="0"/>
          <a:r>
            <a:rPr lang="en-US" sz="2000" dirty="0" smtClean="0"/>
            <a:t>Available Options for Students</a:t>
          </a:r>
          <a:endParaRPr lang="en-US" sz="2000" dirty="0"/>
        </a:p>
      </dgm:t>
    </dgm:pt>
    <dgm:pt modelId="{E02CD20E-9697-4A28-A7EF-5FBA3AF97D1D}" type="parTrans" cxnId="{B3090B10-BC88-4781-A6CF-616D2F2A5434}">
      <dgm:prSet/>
      <dgm:spPr/>
      <dgm:t>
        <a:bodyPr/>
        <a:lstStyle/>
        <a:p>
          <a:endParaRPr lang="en-US"/>
        </a:p>
      </dgm:t>
    </dgm:pt>
    <dgm:pt modelId="{6FA4AD80-BE9D-41B7-A83F-33F8DCE37F38}" type="sibTrans" cxnId="{B3090B10-BC88-4781-A6CF-616D2F2A5434}">
      <dgm:prSet/>
      <dgm:spPr/>
      <dgm:t>
        <a:bodyPr/>
        <a:lstStyle/>
        <a:p>
          <a:endParaRPr lang="en-US"/>
        </a:p>
      </dgm:t>
    </dgm:pt>
    <dgm:pt modelId="{CC42E51C-55DE-439F-822F-7C2CBC681DF2}">
      <dgm:prSet custT="1"/>
      <dgm:spPr/>
      <dgm:t>
        <a:bodyPr/>
        <a:lstStyle/>
        <a:p>
          <a:pPr algn="l" rtl="0"/>
          <a:r>
            <a:rPr lang="en-US" sz="2000" dirty="0" smtClean="0"/>
            <a:t>Other Testing Considerations</a:t>
          </a:r>
          <a:endParaRPr lang="en-US" sz="2000" dirty="0"/>
        </a:p>
      </dgm:t>
    </dgm:pt>
    <dgm:pt modelId="{016DC242-5FFD-4D41-9C8A-D74376F78472}" type="parTrans" cxnId="{148BBE10-3ABF-4A47-A0CC-CF8CC9F14D2E}">
      <dgm:prSet/>
      <dgm:spPr/>
      <dgm:t>
        <a:bodyPr/>
        <a:lstStyle/>
        <a:p>
          <a:endParaRPr lang="en-US"/>
        </a:p>
      </dgm:t>
    </dgm:pt>
    <dgm:pt modelId="{E020970C-AE8A-46B7-AF8B-C965574CBCEF}" type="sibTrans" cxnId="{148BBE10-3ABF-4A47-A0CC-CF8CC9F14D2E}">
      <dgm:prSet/>
      <dgm:spPr/>
      <dgm:t>
        <a:bodyPr/>
        <a:lstStyle/>
        <a:p>
          <a:endParaRPr lang="en-US"/>
        </a:p>
      </dgm:t>
    </dgm:pt>
    <dgm:pt modelId="{4E6105D3-E591-480A-892D-B36A1C0031AA}">
      <dgm:prSet custT="1"/>
      <dgm:spPr/>
      <dgm:t>
        <a:bodyPr/>
        <a:lstStyle/>
        <a:p>
          <a:pPr algn="l" rtl="0"/>
          <a:r>
            <a:rPr lang="en-US" sz="2000" dirty="0" smtClean="0"/>
            <a:t>Test Administration System (TAS) Practice Tests</a:t>
          </a:r>
          <a:endParaRPr lang="en-US" sz="2000" dirty="0"/>
        </a:p>
      </dgm:t>
    </dgm:pt>
    <dgm:pt modelId="{18AE2DE6-E56C-4166-951B-D9558E576D82}" type="parTrans" cxnId="{5344BB13-A366-45AA-ACD6-DB9621B14CC4}">
      <dgm:prSet/>
      <dgm:spPr/>
      <dgm:t>
        <a:bodyPr/>
        <a:lstStyle/>
        <a:p>
          <a:endParaRPr lang="en-US"/>
        </a:p>
      </dgm:t>
    </dgm:pt>
    <dgm:pt modelId="{495648D9-0557-4ADD-95E6-63A93F433759}" type="sibTrans" cxnId="{5344BB13-A366-45AA-ACD6-DB9621B14CC4}">
      <dgm:prSet/>
      <dgm:spPr/>
      <dgm:t>
        <a:bodyPr/>
        <a:lstStyle/>
        <a:p>
          <a:endParaRPr lang="en-US"/>
        </a:p>
      </dgm:t>
    </dgm:pt>
    <dgm:pt modelId="{FEDE978F-FD2A-4D03-B6D8-952A5B64A847}">
      <dgm:prSet custT="1"/>
      <dgm:spPr/>
      <dgm:t>
        <a:bodyPr/>
        <a:lstStyle/>
        <a:p>
          <a:pPr rtl="0"/>
          <a:endParaRPr lang="en-US" sz="2000" dirty="0"/>
        </a:p>
      </dgm:t>
    </dgm:pt>
    <dgm:pt modelId="{491F6F88-4EFF-4CFC-B782-49152EE0BA61}" type="parTrans" cxnId="{9B9D1227-8523-4186-9042-094D02E6A924}">
      <dgm:prSet/>
      <dgm:spPr/>
      <dgm:t>
        <a:bodyPr/>
        <a:lstStyle/>
        <a:p>
          <a:endParaRPr lang="en-US"/>
        </a:p>
      </dgm:t>
    </dgm:pt>
    <dgm:pt modelId="{2B46C75E-10A8-4B54-925C-CCB260136430}" type="sibTrans" cxnId="{9B9D1227-8523-4186-9042-094D02E6A924}">
      <dgm:prSet/>
      <dgm:spPr/>
      <dgm:t>
        <a:bodyPr/>
        <a:lstStyle/>
        <a:p>
          <a:endParaRPr lang="en-US"/>
        </a:p>
      </dgm:t>
    </dgm:pt>
    <dgm:pt modelId="{A0C63734-2F1E-4EF8-A380-6C670ED8C170}">
      <dgm:prSet custT="1"/>
      <dgm:spPr/>
      <dgm:t>
        <a:bodyPr/>
        <a:lstStyle/>
        <a:p>
          <a:pPr rtl="0"/>
          <a:endParaRPr lang="en-US" sz="2000" dirty="0"/>
        </a:p>
      </dgm:t>
    </dgm:pt>
    <dgm:pt modelId="{13E932DB-59C5-4D22-A0BE-53DAA08BEB32}" type="parTrans" cxnId="{627FBC93-3CD4-4215-BE86-26851D6F562D}">
      <dgm:prSet/>
      <dgm:spPr/>
      <dgm:t>
        <a:bodyPr/>
        <a:lstStyle/>
        <a:p>
          <a:endParaRPr lang="en-US"/>
        </a:p>
      </dgm:t>
    </dgm:pt>
    <dgm:pt modelId="{1822F230-98E8-434E-914D-F0E623CDDEA5}" type="sibTrans" cxnId="{627FBC93-3CD4-4215-BE86-26851D6F562D}">
      <dgm:prSet/>
      <dgm:spPr/>
      <dgm:t>
        <a:bodyPr/>
        <a:lstStyle/>
        <a:p>
          <a:endParaRPr lang="en-US"/>
        </a:p>
      </dgm:t>
    </dgm:pt>
    <dgm:pt modelId="{BDCA43BE-CA7E-4A25-8A26-E1EAA6ED5EEA}">
      <dgm:prSet custT="1"/>
      <dgm:spPr/>
      <dgm:t>
        <a:bodyPr/>
        <a:lstStyle/>
        <a:p>
          <a:pPr rtl="0"/>
          <a:r>
            <a:rPr lang="en-US" sz="2000" dirty="0" smtClean="0"/>
            <a:t>DEMO site (sandbox) separate from live site.</a:t>
          </a:r>
          <a:endParaRPr lang="en-US" sz="2000" dirty="0"/>
        </a:p>
      </dgm:t>
    </dgm:pt>
    <dgm:pt modelId="{876A4D58-DBBE-433F-A09A-8E47AB7A11E1}" type="parTrans" cxnId="{E6CF1E51-EE69-48A9-A786-EA15132AE120}">
      <dgm:prSet/>
      <dgm:spPr/>
      <dgm:t>
        <a:bodyPr/>
        <a:lstStyle/>
        <a:p>
          <a:endParaRPr lang="en-US"/>
        </a:p>
      </dgm:t>
    </dgm:pt>
    <dgm:pt modelId="{1E409F8D-2AE9-4059-B19C-81BC0990902E}" type="sibTrans" cxnId="{E6CF1E51-EE69-48A9-A786-EA15132AE120}">
      <dgm:prSet/>
      <dgm:spPr/>
      <dgm:t>
        <a:bodyPr/>
        <a:lstStyle/>
        <a:p>
          <a:endParaRPr lang="en-US"/>
        </a:p>
      </dgm:t>
    </dgm:pt>
    <dgm:pt modelId="{9EB044E0-8A48-48D4-82EC-C1133E156A6E}">
      <dgm:prSet custT="1"/>
      <dgm:spPr/>
      <dgm:t>
        <a:bodyPr/>
        <a:lstStyle/>
        <a:p>
          <a:pPr rtl="0"/>
          <a:endParaRPr lang="en-US" sz="2000" dirty="0"/>
        </a:p>
      </dgm:t>
    </dgm:pt>
    <dgm:pt modelId="{704DAD6F-5241-49AC-9683-6F192A1B93BA}" type="parTrans" cxnId="{52FC48F6-24F8-437A-993B-7F5A657939A0}">
      <dgm:prSet/>
      <dgm:spPr/>
    </dgm:pt>
    <dgm:pt modelId="{02E56345-3A73-4AB3-B005-1A1F7F8339D2}" type="sibTrans" cxnId="{52FC48F6-24F8-437A-993B-7F5A657939A0}">
      <dgm:prSet/>
      <dgm:spPr/>
    </dgm:pt>
    <dgm:pt modelId="{6F08DC3B-4A2A-46A6-9EE0-A5F118924A19}" type="pres">
      <dgm:prSet presAssocID="{D4555728-01FF-4F5A-8CF8-5E923EEB22C6}" presName="Name0" presStyleCnt="0">
        <dgm:presLayoutVars>
          <dgm:dir/>
          <dgm:animLvl val="lvl"/>
          <dgm:resizeHandles val="exact"/>
        </dgm:presLayoutVars>
      </dgm:prSet>
      <dgm:spPr/>
      <dgm:t>
        <a:bodyPr/>
        <a:lstStyle/>
        <a:p>
          <a:endParaRPr lang="en-US"/>
        </a:p>
      </dgm:t>
    </dgm:pt>
    <dgm:pt modelId="{FFFFE52B-32D0-4A90-9DDF-3B4C38CCC13A}" type="pres">
      <dgm:prSet presAssocID="{E4E5E75D-AB2B-495A-A032-0E3D73058760}" presName="linNode" presStyleCnt="0"/>
      <dgm:spPr/>
    </dgm:pt>
    <dgm:pt modelId="{A578FBEF-3F07-4564-B11B-0F8C59DA2417}" type="pres">
      <dgm:prSet presAssocID="{E4E5E75D-AB2B-495A-A032-0E3D73058760}" presName="parentText" presStyleLbl="node1" presStyleIdx="0" presStyleCnt="3" custScaleX="103992" custScaleY="112852" custLinFactNeighborX="-5802">
        <dgm:presLayoutVars>
          <dgm:chMax val="1"/>
          <dgm:bulletEnabled val="1"/>
        </dgm:presLayoutVars>
      </dgm:prSet>
      <dgm:spPr/>
      <dgm:t>
        <a:bodyPr/>
        <a:lstStyle/>
        <a:p>
          <a:endParaRPr lang="en-US"/>
        </a:p>
      </dgm:t>
    </dgm:pt>
    <dgm:pt modelId="{B35D8FE1-071C-4EC9-9FC6-240C0D5B7463}" type="pres">
      <dgm:prSet presAssocID="{E4E5E75D-AB2B-495A-A032-0E3D73058760}" presName="descendantText" presStyleLbl="alignAccFollowNode1" presStyleIdx="0" presStyleCnt="3" custScaleX="108408" custScaleY="126795">
        <dgm:presLayoutVars>
          <dgm:bulletEnabled val="1"/>
        </dgm:presLayoutVars>
      </dgm:prSet>
      <dgm:spPr/>
      <dgm:t>
        <a:bodyPr/>
        <a:lstStyle/>
        <a:p>
          <a:endParaRPr lang="en-US"/>
        </a:p>
      </dgm:t>
    </dgm:pt>
    <dgm:pt modelId="{864AD534-A1B8-4AEB-BA76-4131A6F8FFB6}" type="pres">
      <dgm:prSet presAssocID="{A92A6D51-AFEA-4C55-BED3-2AE0CEDC200E}" presName="sp" presStyleCnt="0"/>
      <dgm:spPr/>
    </dgm:pt>
    <dgm:pt modelId="{191D1B66-1D70-442A-A575-17F46B1030FD}" type="pres">
      <dgm:prSet presAssocID="{AE37C13A-496B-45ED-8B8C-6E0D5B0E33D8}" presName="linNode" presStyleCnt="0"/>
      <dgm:spPr/>
    </dgm:pt>
    <dgm:pt modelId="{D86882B3-78E2-4D26-B46D-B25ADD591216}" type="pres">
      <dgm:prSet presAssocID="{AE37C13A-496B-45ED-8B8C-6E0D5B0E33D8}" presName="parentText" presStyleLbl="node1" presStyleIdx="1" presStyleCnt="3" custScaleX="97290" custScaleY="79119" custLinFactNeighborX="-10314">
        <dgm:presLayoutVars>
          <dgm:chMax val="1"/>
          <dgm:bulletEnabled val="1"/>
        </dgm:presLayoutVars>
      </dgm:prSet>
      <dgm:spPr/>
      <dgm:t>
        <a:bodyPr/>
        <a:lstStyle/>
        <a:p>
          <a:endParaRPr lang="en-US"/>
        </a:p>
      </dgm:t>
    </dgm:pt>
    <dgm:pt modelId="{047DAD07-4F80-43D6-8982-7607A7A953E4}" type="pres">
      <dgm:prSet presAssocID="{AE37C13A-496B-45ED-8B8C-6E0D5B0E33D8}" presName="descendantText" presStyleLbl="alignAccFollowNode1" presStyleIdx="1" presStyleCnt="3" custScaleY="75140">
        <dgm:presLayoutVars>
          <dgm:bulletEnabled val="1"/>
        </dgm:presLayoutVars>
      </dgm:prSet>
      <dgm:spPr/>
      <dgm:t>
        <a:bodyPr/>
        <a:lstStyle/>
        <a:p>
          <a:endParaRPr lang="en-US"/>
        </a:p>
      </dgm:t>
    </dgm:pt>
    <dgm:pt modelId="{646DE38C-A0EF-415D-9A52-47937239F722}" type="pres">
      <dgm:prSet presAssocID="{FCCD4727-9E6F-416F-9EB8-F7419D270F43}" presName="sp" presStyleCnt="0"/>
      <dgm:spPr/>
    </dgm:pt>
    <dgm:pt modelId="{36048EE4-C31F-45C9-BE16-942B68EF8B0B}" type="pres">
      <dgm:prSet presAssocID="{BC2A124D-8B12-4979-8572-473F4C297ACA}" presName="linNode" presStyleCnt="0"/>
      <dgm:spPr/>
    </dgm:pt>
    <dgm:pt modelId="{E7505344-BECA-4C57-B21F-D7BA3E9673FC}" type="pres">
      <dgm:prSet presAssocID="{BC2A124D-8B12-4979-8572-473F4C297ACA}" presName="parentText" presStyleLbl="node1" presStyleIdx="2" presStyleCnt="3" custScaleX="95769" custScaleY="65324" custLinFactNeighborX="-10314">
        <dgm:presLayoutVars>
          <dgm:chMax val="1"/>
          <dgm:bulletEnabled val="1"/>
        </dgm:presLayoutVars>
      </dgm:prSet>
      <dgm:spPr/>
      <dgm:t>
        <a:bodyPr/>
        <a:lstStyle/>
        <a:p>
          <a:endParaRPr lang="en-US"/>
        </a:p>
      </dgm:t>
    </dgm:pt>
    <dgm:pt modelId="{56791C39-26F6-4C7A-991F-44FE852F845D}" type="pres">
      <dgm:prSet presAssocID="{BC2A124D-8B12-4979-8572-473F4C297ACA}" presName="descendantText" presStyleLbl="alignAccFollowNode1" presStyleIdx="2" presStyleCnt="3" custScaleY="65324">
        <dgm:presLayoutVars>
          <dgm:bulletEnabled val="1"/>
        </dgm:presLayoutVars>
      </dgm:prSet>
      <dgm:spPr/>
      <dgm:t>
        <a:bodyPr/>
        <a:lstStyle/>
        <a:p>
          <a:endParaRPr lang="en-US"/>
        </a:p>
      </dgm:t>
    </dgm:pt>
  </dgm:ptLst>
  <dgm:cxnLst>
    <dgm:cxn modelId="{C33BB534-2EF1-42D4-A9E4-402A27BEA529}" type="presOf" srcId="{FEDE978F-FD2A-4D03-B6D8-952A5B64A847}" destId="{B35D8FE1-071C-4EC9-9FC6-240C0D5B7463}" srcOrd="0" destOrd="7" presId="urn:microsoft.com/office/officeart/2005/8/layout/vList5"/>
    <dgm:cxn modelId="{29EEFA06-BABF-47E8-80ED-FA34566814A6}" type="presOf" srcId="{AE37C13A-496B-45ED-8B8C-6E0D5B0E33D8}" destId="{D86882B3-78E2-4D26-B46D-B25ADD591216}" srcOrd="0" destOrd="0" presId="urn:microsoft.com/office/officeart/2005/8/layout/vList5"/>
    <dgm:cxn modelId="{D5A7E9AA-48B3-4847-B8A2-B8AA72348FD1}" type="presOf" srcId="{A17C86AB-A511-4FBB-97D9-69A27F329D29}" destId="{56791C39-26F6-4C7A-991F-44FE852F845D}" srcOrd="0" destOrd="0" presId="urn:microsoft.com/office/officeart/2005/8/layout/vList5"/>
    <dgm:cxn modelId="{F127079B-1FFC-4A3E-AF62-677E8B012DAE}" type="presOf" srcId="{A0C63734-2F1E-4EF8-A380-6C670ED8C170}" destId="{B35D8FE1-071C-4EC9-9FC6-240C0D5B7463}" srcOrd="0" destOrd="6" presId="urn:microsoft.com/office/officeart/2005/8/layout/vList5"/>
    <dgm:cxn modelId="{91CE1A5C-D1AE-4389-9D8B-8AC12C7BCC4E}" srcId="{D4555728-01FF-4F5A-8CF8-5E923EEB22C6}" destId="{E4E5E75D-AB2B-495A-A032-0E3D73058760}" srcOrd="0" destOrd="0" parTransId="{D486E4EE-77CC-4F72-B3D1-752B4020CF03}" sibTransId="{A92A6D51-AFEA-4C55-BED3-2AE0CEDC200E}"/>
    <dgm:cxn modelId="{1D1CD9D8-A61A-4032-BA42-C9BBD5540DFC}" type="presOf" srcId="{A60C9E9A-0315-481C-8888-D30BDF058FF7}" destId="{B35D8FE1-071C-4EC9-9FC6-240C0D5B7463}" srcOrd="0" destOrd="3" presId="urn:microsoft.com/office/officeart/2005/8/layout/vList5"/>
    <dgm:cxn modelId="{08F8B178-58A8-4065-9B62-621E80750DC5}" type="presOf" srcId="{E8CE6C6D-FD95-423A-9B14-50DDC821E909}" destId="{B35D8FE1-071C-4EC9-9FC6-240C0D5B7463}" srcOrd="0" destOrd="1" presId="urn:microsoft.com/office/officeart/2005/8/layout/vList5"/>
    <dgm:cxn modelId="{59C01422-2F87-4CB9-8C1A-A64A9EB30205}" srcId="{E4E5E75D-AB2B-495A-A032-0E3D73058760}" destId="{7C71139A-B56D-4C11-AABA-979E3E0ADB8A}" srcOrd="2" destOrd="0" parTransId="{79E7C45E-4526-4776-8552-F92A3824A616}" sibTransId="{209D05D3-D3D2-41FE-BB7A-506FDA16FE24}"/>
    <dgm:cxn modelId="{227B5E94-E177-4520-84D6-483F21D6EFA4}" type="presOf" srcId="{BDCA43BE-CA7E-4A25-8A26-E1EAA6ED5EEA}" destId="{B35D8FE1-071C-4EC9-9FC6-240C0D5B7463}" srcOrd="0" destOrd="5" presId="urn:microsoft.com/office/officeart/2005/8/layout/vList5"/>
    <dgm:cxn modelId="{E14605CD-6D39-4EBD-A9A6-F2AB15976D1C}" type="presOf" srcId="{7C71139A-B56D-4C11-AABA-979E3E0ADB8A}" destId="{B35D8FE1-071C-4EC9-9FC6-240C0D5B7463}" srcOrd="0" destOrd="2" presId="urn:microsoft.com/office/officeart/2005/8/layout/vList5"/>
    <dgm:cxn modelId="{9102B30E-0EFF-41C9-8FBC-1D5F4072C749}" type="presOf" srcId="{4E6105D3-E591-480A-892D-B36A1C0031AA}" destId="{56791C39-26F6-4C7A-991F-44FE852F845D}" srcOrd="0" destOrd="1" presId="urn:microsoft.com/office/officeart/2005/8/layout/vList5"/>
    <dgm:cxn modelId="{627FBC93-3CD4-4215-BE86-26851D6F562D}" srcId="{E4E5E75D-AB2B-495A-A032-0E3D73058760}" destId="{A0C63734-2F1E-4EF8-A380-6C670ED8C170}" srcOrd="6" destOrd="0" parTransId="{13E932DB-59C5-4D22-A0BE-53DAA08BEB32}" sibTransId="{1822F230-98E8-434E-914D-F0E623CDDEA5}"/>
    <dgm:cxn modelId="{C5332C35-A4F5-47E8-86AF-CAB3CF35C6B5}" type="presOf" srcId="{CC42E51C-55DE-439F-822F-7C2CBC681DF2}" destId="{047DAD07-4F80-43D6-8982-7607A7A953E4}" srcOrd="0" destOrd="1" presId="urn:microsoft.com/office/officeart/2005/8/layout/vList5"/>
    <dgm:cxn modelId="{40C62ACB-C198-437E-B798-530F03BCD7AA}" type="presOf" srcId="{BC2A124D-8B12-4979-8572-473F4C297ACA}" destId="{E7505344-BECA-4C57-B21F-D7BA3E9673FC}" srcOrd="0" destOrd="0" presId="urn:microsoft.com/office/officeart/2005/8/layout/vList5"/>
    <dgm:cxn modelId="{ABE28638-E526-4823-A27C-0175B411B823}" srcId="{E4E5E75D-AB2B-495A-A032-0E3D73058760}" destId="{E8CE6C6D-FD95-423A-9B14-50DDC821E909}" srcOrd="1" destOrd="0" parTransId="{70454690-3671-4442-9014-EA64EFC32460}" sibTransId="{B13EE975-DF93-426D-912A-04F44A8323B4}"/>
    <dgm:cxn modelId="{9B68E8B7-EEBD-4963-8945-2E70D92D8276}" type="presOf" srcId="{9EB044E0-8A48-48D4-82EC-C1133E156A6E}" destId="{B35D8FE1-071C-4EC9-9FC6-240C0D5B7463}" srcOrd="0" destOrd="0" presId="urn:microsoft.com/office/officeart/2005/8/layout/vList5"/>
    <dgm:cxn modelId="{F54E790D-2EFE-4336-81A9-E2E9F5B2BB30}" srcId="{BC2A124D-8B12-4979-8572-473F4C297ACA}" destId="{A17C86AB-A511-4FBB-97D9-69A27F329D29}" srcOrd="0" destOrd="0" parTransId="{5DDF0C39-8062-437E-A2BD-3F46D46BA39F}" sibTransId="{7ABB33DC-1534-4EC1-87F5-C7C050B83C07}"/>
    <dgm:cxn modelId="{B3090B10-BC88-4781-A6CF-616D2F2A5434}" srcId="{AE37C13A-496B-45ED-8B8C-6E0D5B0E33D8}" destId="{EE1A9FD9-B76D-4A8E-AA5D-0FE9D57A586B}" srcOrd="0" destOrd="0" parTransId="{E02CD20E-9697-4A28-A7EF-5FBA3AF97D1D}" sibTransId="{6FA4AD80-BE9D-41B7-A83F-33F8DCE37F38}"/>
    <dgm:cxn modelId="{5C7681F1-AA30-419B-BEFA-400494EDE7FF}" srcId="{D4555728-01FF-4F5A-8CF8-5E923EEB22C6}" destId="{AE37C13A-496B-45ED-8B8C-6E0D5B0E33D8}" srcOrd="1" destOrd="0" parTransId="{2C3CCFEE-F9CB-4DB4-A94F-909B7488194F}" sibTransId="{FCCD4727-9E6F-416F-9EB8-F7419D270F43}"/>
    <dgm:cxn modelId="{C8CCF7E2-0E8E-470C-9E0B-4472E2F8B083}" type="presOf" srcId="{E4E5E75D-AB2B-495A-A032-0E3D73058760}" destId="{A578FBEF-3F07-4564-B11B-0F8C59DA2417}" srcOrd="0" destOrd="0" presId="urn:microsoft.com/office/officeart/2005/8/layout/vList5"/>
    <dgm:cxn modelId="{C83DF6ED-1E67-4FC6-9346-9DCA9153F001}" srcId="{D4555728-01FF-4F5A-8CF8-5E923EEB22C6}" destId="{BC2A124D-8B12-4979-8572-473F4C297ACA}" srcOrd="2" destOrd="0" parTransId="{96A392B6-9D9C-4AEA-B271-43D02051418E}" sibTransId="{F2203F0D-3E2F-4AD8-B88F-C045398FA000}"/>
    <dgm:cxn modelId="{52FC48F6-24F8-437A-993B-7F5A657939A0}" srcId="{E4E5E75D-AB2B-495A-A032-0E3D73058760}" destId="{9EB044E0-8A48-48D4-82EC-C1133E156A6E}" srcOrd="0" destOrd="0" parTransId="{704DAD6F-5241-49AC-9683-6F192A1B93BA}" sibTransId="{02E56345-3A73-4AB3-B005-1A1F7F8339D2}"/>
    <dgm:cxn modelId="{5344BB13-A366-45AA-ACD6-DB9621B14CC4}" srcId="{BC2A124D-8B12-4979-8572-473F4C297ACA}" destId="{4E6105D3-E591-480A-892D-B36A1C0031AA}" srcOrd="1" destOrd="0" parTransId="{18AE2DE6-E56C-4166-951B-D9558E576D82}" sibTransId="{495648D9-0557-4ADD-95E6-63A93F433759}"/>
    <dgm:cxn modelId="{0B55A367-CA7E-48A0-87E3-CA9976A75295}" type="presOf" srcId="{EE1A9FD9-B76D-4A8E-AA5D-0FE9D57A586B}" destId="{047DAD07-4F80-43D6-8982-7607A7A953E4}" srcOrd="0" destOrd="0" presId="urn:microsoft.com/office/officeart/2005/8/layout/vList5"/>
    <dgm:cxn modelId="{D50E32BC-DF0D-4982-8001-9EA4EEA1C2AD}" type="presOf" srcId="{D4555728-01FF-4F5A-8CF8-5E923EEB22C6}" destId="{6F08DC3B-4A2A-46A6-9EE0-A5F118924A19}" srcOrd="0" destOrd="0" presId="urn:microsoft.com/office/officeart/2005/8/layout/vList5"/>
    <dgm:cxn modelId="{148BBE10-3ABF-4A47-A0CC-CF8CC9F14D2E}" srcId="{AE37C13A-496B-45ED-8B8C-6E0D5B0E33D8}" destId="{CC42E51C-55DE-439F-822F-7C2CBC681DF2}" srcOrd="1" destOrd="0" parTransId="{016DC242-5FFD-4D41-9C8A-D74376F78472}" sibTransId="{E020970C-AE8A-46B7-AF8B-C965574CBCEF}"/>
    <dgm:cxn modelId="{71E88A47-6AE4-491A-AE25-E5D1AE24DB89}" srcId="{E4E5E75D-AB2B-495A-A032-0E3D73058760}" destId="{8A04AB10-A57F-49DC-A622-901BA9528CDA}" srcOrd="4" destOrd="0" parTransId="{5C07AAC6-B529-46E4-8AEB-F49CE614B3EF}" sibTransId="{248E8338-8D23-4C2C-A242-6BD67C900907}"/>
    <dgm:cxn modelId="{9B9D1227-8523-4186-9042-094D02E6A924}" srcId="{E4E5E75D-AB2B-495A-A032-0E3D73058760}" destId="{FEDE978F-FD2A-4D03-B6D8-952A5B64A847}" srcOrd="7" destOrd="0" parTransId="{491F6F88-4EFF-4CFC-B782-49152EE0BA61}" sibTransId="{2B46C75E-10A8-4B54-925C-CCB260136430}"/>
    <dgm:cxn modelId="{B7410A3B-D714-48C4-A129-C0D7F3D0A3F9}" srcId="{E4E5E75D-AB2B-495A-A032-0E3D73058760}" destId="{A60C9E9A-0315-481C-8888-D30BDF058FF7}" srcOrd="3" destOrd="0" parTransId="{43078A03-5768-4718-953F-F8D8AB82075E}" sibTransId="{25E7D789-BBFE-427C-BC13-BB03CB2E8067}"/>
    <dgm:cxn modelId="{D5047923-7D39-48BD-9E9B-33B58E79CBE1}" type="presOf" srcId="{8A04AB10-A57F-49DC-A622-901BA9528CDA}" destId="{B35D8FE1-071C-4EC9-9FC6-240C0D5B7463}" srcOrd="0" destOrd="4" presId="urn:microsoft.com/office/officeart/2005/8/layout/vList5"/>
    <dgm:cxn modelId="{E6CF1E51-EE69-48A9-A786-EA15132AE120}" srcId="{E4E5E75D-AB2B-495A-A032-0E3D73058760}" destId="{BDCA43BE-CA7E-4A25-8A26-E1EAA6ED5EEA}" srcOrd="5" destOrd="0" parTransId="{876A4D58-DBBE-433F-A09A-8E47AB7A11E1}" sibTransId="{1E409F8D-2AE9-4059-B19C-81BC0990902E}"/>
    <dgm:cxn modelId="{A9B2A21B-85B3-424F-8D49-73C1F99A09B8}" type="presParOf" srcId="{6F08DC3B-4A2A-46A6-9EE0-A5F118924A19}" destId="{FFFFE52B-32D0-4A90-9DDF-3B4C38CCC13A}" srcOrd="0" destOrd="0" presId="urn:microsoft.com/office/officeart/2005/8/layout/vList5"/>
    <dgm:cxn modelId="{C3C6AEF8-34C0-4B4F-89B1-C7F52907E457}" type="presParOf" srcId="{FFFFE52B-32D0-4A90-9DDF-3B4C38CCC13A}" destId="{A578FBEF-3F07-4564-B11B-0F8C59DA2417}" srcOrd="0" destOrd="0" presId="urn:microsoft.com/office/officeart/2005/8/layout/vList5"/>
    <dgm:cxn modelId="{50145C6E-8772-48B6-9056-E0A4765872C5}" type="presParOf" srcId="{FFFFE52B-32D0-4A90-9DDF-3B4C38CCC13A}" destId="{B35D8FE1-071C-4EC9-9FC6-240C0D5B7463}" srcOrd="1" destOrd="0" presId="urn:microsoft.com/office/officeart/2005/8/layout/vList5"/>
    <dgm:cxn modelId="{0F62052E-1ECA-4C7B-9C12-7C951F39D2F6}" type="presParOf" srcId="{6F08DC3B-4A2A-46A6-9EE0-A5F118924A19}" destId="{864AD534-A1B8-4AEB-BA76-4131A6F8FFB6}" srcOrd="1" destOrd="0" presId="urn:microsoft.com/office/officeart/2005/8/layout/vList5"/>
    <dgm:cxn modelId="{164D48B3-361E-4C4F-9DE3-A65C2F56622B}" type="presParOf" srcId="{6F08DC3B-4A2A-46A6-9EE0-A5F118924A19}" destId="{191D1B66-1D70-442A-A575-17F46B1030FD}" srcOrd="2" destOrd="0" presId="urn:microsoft.com/office/officeart/2005/8/layout/vList5"/>
    <dgm:cxn modelId="{1CC95137-A624-417C-9EFA-B94687E17643}" type="presParOf" srcId="{191D1B66-1D70-442A-A575-17F46B1030FD}" destId="{D86882B3-78E2-4D26-B46D-B25ADD591216}" srcOrd="0" destOrd="0" presId="urn:microsoft.com/office/officeart/2005/8/layout/vList5"/>
    <dgm:cxn modelId="{86E33025-951F-4185-9C7D-7FDD4898AA74}" type="presParOf" srcId="{191D1B66-1D70-442A-A575-17F46B1030FD}" destId="{047DAD07-4F80-43D6-8982-7607A7A953E4}" srcOrd="1" destOrd="0" presId="urn:microsoft.com/office/officeart/2005/8/layout/vList5"/>
    <dgm:cxn modelId="{C45F3F34-6D1F-402C-9D1A-8D571343D166}" type="presParOf" srcId="{6F08DC3B-4A2A-46A6-9EE0-A5F118924A19}" destId="{646DE38C-A0EF-415D-9A52-47937239F722}" srcOrd="3" destOrd="0" presId="urn:microsoft.com/office/officeart/2005/8/layout/vList5"/>
    <dgm:cxn modelId="{7DDED350-92BF-459F-8B26-C490A282C4F9}" type="presParOf" srcId="{6F08DC3B-4A2A-46A6-9EE0-A5F118924A19}" destId="{36048EE4-C31F-45C9-BE16-942B68EF8B0B}" srcOrd="4" destOrd="0" presId="urn:microsoft.com/office/officeart/2005/8/layout/vList5"/>
    <dgm:cxn modelId="{D716BD29-6695-4AE9-8B80-910E669B92E6}" type="presParOf" srcId="{36048EE4-C31F-45C9-BE16-942B68EF8B0B}" destId="{E7505344-BECA-4C57-B21F-D7BA3E9673FC}" srcOrd="0" destOrd="0" presId="urn:microsoft.com/office/officeart/2005/8/layout/vList5"/>
    <dgm:cxn modelId="{6860ADA8-8B8B-4DD7-BD21-E6CF0D9AF879}" type="presParOf" srcId="{36048EE4-C31F-45C9-BE16-942B68EF8B0B}" destId="{56791C39-26F6-4C7A-991F-44FE852F84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3557E6-3486-4333-AFFD-7662377BFE37}" type="doc">
      <dgm:prSet loTypeId="urn:microsoft.com/office/officeart/2005/8/layout/hList1" loCatId="list" qsTypeId="urn:microsoft.com/office/officeart/2005/8/quickstyle/3d1" qsCatId="3D" csTypeId="urn:microsoft.com/office/officeart/2005/8/colors/accent6_2" csCatId="accent6" phldr="1"/>
      <dgm:spPr/>
      <dgm:t>
        <a:bodyPr/>
        <a:lstStyle/>
        <a:p>
          <a:endParaRPr lang="en-US"/>
        </a:p>
      </dgm:t>
    </dgm:pt>
    <dgm:pt modelId="{0C845123-F2A2-4C59-B742-D47AC5013498}">
      <dgm:prSet custT="1"/>
      <dgm:spPr/>
      <dgm:t>
        <a:bodyPr/>
        <a:lstStyle/>
        <a:p>
          <a:pPr rtl="0"/>
          <a:r>
            <a:rPr lang="en-US" sz="3200" b="1" smtClean="0"/>
            <a:t>Documentation/ Materials</a:t>
          </a:r>
          <a:endParaRPr lang="en-US" sz="3200" dirty="0"/>
        </a:p>
      </dgm:t>
    </dgm:pt>
    <dgm:pt modelId="{9BE5DEA8-AC13-484C-BBDF-DDA66DA6EF98}" type="parTrans" cxnId="{AF4812CC-B022-4DAA-A15C-61E2BFE463E2}">
      <dgm:prSet/>
      <dgm:spPr/>
      <dgm:t>
        <a:bodyPr/>
        <a:lstStyle/>
        <a:p>
          <a:endParaRPr lang="en-US">
            <a:solidFill>
              <a:schemeClr val="tx1"/>
            </a:solidFill>
          </a:endParaRPr>
        </a:p>
      </dgm:t>
    </dgm:pt>
    <dgm:pt modelId="{3818A635-7B75-474B-B7C0-57D3140874DD}" type="sibTrans" cxnId="{AF4812CC-B022-4DAA-A15C-61E2BFE463E2}">
      <dgm:prSet/>
      <dgm:spPr/>
      <dgm:t>
        <a:bodyPr/>
        <a:lstStyle/>
        <a:p>
          <a:endParaRPr lang="en-US">
            <a:solidFill>
              <a:schemeClr val="tx1"/>
            </a:solidFill>
          </a:endParaRPr>
        </a:p>
      </dgm:t>
    </dgm:pt>
    <dgm:pt modelId="{D91EAC4A-D62E-43B0-A076-28A135656F36}">
      <dgm:prSet custT="1"/>
      <dgm:spPr/>
      <dgm:t>
        <a:bodyPr/>
        <a:lstStyle/>
        <a:p>
          <a:pPr rtl="0"/>
          <a:r>
            <a:rPr lang="en-US" sz="2400" dirty="0" smtClean="0"/>
            <a:t>Online Quick Start Guide</a:t>
          </a:r>
          <a:endParaRPr lang="en-US" sz="2400" dirty="0"/>
        </a:p>
      </dgm:t>
    </dgm:pt>
    <dgm:pt modelId="{4FA6909A-24FF-449C-BC59-A2F255EEC0F1}" type="parTrans" cxnId="{31F0C6AF-1A38-43C6-95DD-9B695C45A30E}">
      <dgm:prSet/>
      <dgm:spPr/>
      <dgm:t>
        <a:bodyPr/>
        <a:lstStyle/>
        <a:p>
          <a:endParaRPr lang="en-US">
            <a:solidFill>
              <a:schemeClr val="tx1"/>
            </a:solidFill>
          </a:endParaRPr>
        </a:p>
      </dgm:t>
    </dgm:pt>
    <dgm:pt modelId="{DCA1A936-D819-42FB-8B2F-6A92CBD8BC07}" type="sibTrans" cxnId="{31F0C6AF-1A38-43C6-95DD-9B695C45A30E}">
      <dgm:prSet/>
      <dgm:spPr/>
      <dgm:t>
        <a:bodyPr/>
        <a:lstStyle/>
        <a:p>
          <a:endParaRPr lang="en-US">
            <a:solidFill>
              <a:schemeClr val="tx1"/>
            </a:solidFill>
          </a:endParaRPr>
        </a:p>
      </dgm:t>
    </dgm:pt>
    <dgm:pt modelId="{E6F07BBB-2026-421B-AED9-316F176E6918}">
      <dgm:prSet custT="1"/>
      <dgm:spPr/>
      <dgm:t>
        <a:bodyPr/>
        <a:lstStyle/>
        <a:p>
          <a:pPr rtl="0"/>
          <a:r>
            <a:rPr lang="en-US" sz="2400" dirty="0" smtClean="0"/>
            <a:t>DC CAS Online Test Administration Manual</a:t>
          </a:r>
          <a:endParaRPr lang="en-US" sz="2400" dirty="0"/>
        </a:p>
      </dgm:t>
    </dgm:pt>
    <dgm:pt modelId="{34EE23B0-A2AA-4689-A870-C95043FAF02F}" type="parTrans" cxnId="{CEDE134F-4512-41A4-95F9-E45EDA9380AA}">
      <dgm:prSet/>
      <dgm:spPr/>
      <dgm:t>
        <a:bodyPr/>
        <a:lstStyle/>
        <a:p>
          <a:endParaRPr lang="en-US">
            <a:solidFill>
              <a:schemeClr val="tx1"/>
            </a:solidFill>
          </a:endParaRPr>
        </a:p>
      </dgm:t>
    </dgm:pt>
    <dgm:pt modelId="{BF3F0E04-0882-46BD-B2F4-80D523A7BD8B}" type="sibTrans" cxnId="{CEDE134F-4512-41A4-95F9-E45EDA9380AA}">
      <dgm:prSet/>
      <dgm:spPr/>
      <dgm:t>
        <a:bodyPr/>
        <a:lstStyle/>
        <a:p>
          <a:endParaRPr lang="en-US">
            <a:solidFill>
              <a:schemeClr val="tx1"/>
            </a:solidFill>
          </a:endParaRPr>
        </a:p>
      </dgm:t>
    </dgm:pt>
    <dgm:pt modelId="{28C75CC6-581B-40E9-8B5F-07E07F2206E8}">
      <dgm:prSet custT="1"/>
      <dgm:spPr/>
      <dgm:t>
        <a:bodyPr/>
        <a:lstStyle/>
        <a:p>
          <a:pPr rtl="0"/>
          <a:r>
            <a:rPr lang="en-US" sz="2400" dirty="0" smtClean="0"/>
            <a:t>Test Coordinator Training</a:t>
          </a:r>
          <a:endParaRPr lang="en-US" sz="2400" dirty="0"/>
        </a:p>
      </dgm:t>
    </dgm:pt>
    <dgm:pt modelId="{E79CFDC1-533A-42F6-AE12-E7F7392673D1}" type="parTrans" cxnId="{7E519741-C659-4FC3-9592-E74F52EE2D75}">
      <dgm:prSet/>
      <dgm:spPr/>
      <dgm:t>
        <a:bodyPr/>
        <a:lstStyle/>
        <a:p>
          <a:endParaRPr lang="en-US">
            <a:solidFill>
              <a:schemeClr val="tx1"/>
            </a:solidFill>
          </a:endParaRPr>
        </a:p>
      </dgm:t>
    </dgm:pt>
    <dgm:pt modelId="{9E84F66A-5AD3-4721-AE1A-A9B6CA3808C2}" type="sibTrans" cxnId="{7E519741-C659-4FC3-9592-E74F52EE2D75}">
      <dgm:prSet/>
      <dgm:spPr/>
      <dgm:t>
        <a:bodyPr/>
        <a:lstStyle/>
        <a:p>
          <a:endParaRPr lang="en-US">
            <a:solidFill>
              <a:schemeClr val="tx1"/>
            </a:solidFill>
          </a:endParaRPr>
        </a:p>
      </dgm:t>
    </dgm:pt>
    <dgm:pt modelId="{77328829-022D-4300-A6E5-7F8FF3CB98F3}">
      <dgm:prSet custT="1"/>
      <dgm:spPr/>
      <dgm:t>
        <a:bodyPr/>
        <a:lstStyle/>
        <a:p>
          <a:pPr rtl="0"/>
          <a:r>
            <a:rPr lang="en-US" sz="2400" dirty="0" smtClean="0"/>
            <a:t>DC CAS Online Checklist</a:t>
          </a:r>
          <a:endParaRPr lang="en-US" sz="2400" dirty="0"/>
        </a:p>
      </dgm:t>
    </dgm:pt>
    <dgm:pt modelId="{18347F34-7D26-4F88-A9D9-3C116302E445}" type="parTrans" cxnId="{F03C83E4-1E6D-494E-915E-AC391B0C04F8}">
      <dgm:prSet/>
      <dgm:spPr/>
      <dgm:t>
        <a:bodyPr/>
        <a:lstStyle/>
        <a:p>
          <a:endParaRPr lang="en-US">
            <a:solidFill>
              <a:schemeClr val="tx1"/>
            </a:solidFill>
          </a:endParaRPr>
        </a:p>
      </dgm:t>
    </dgm:pt>
    <dgm:pt modelId="{86F163DF-4BF3-4AEF-8CF4-BD4FC35DC39A}" type="sibTrans" cxnId="{F03C83E4-1E6D-494E-915E-AC391B0C04F8}">
      <dgm:prSet/>
      <dgm:spPr/>
      <dgm:t>
        <a:bodyPr/>
        <a:lstStyle/>
        <a:p>
          <a:endParaRPr lang="en-US">
            <a:solidFill>
              <a:schemeClr val="tx1"/>
            </a:solidFill>
          </a:endParaRPr>
        </a:p>
      </dgm:t>
    </dgm:pt>
    <dgm:pt modelId="{B31E386D-96F4-4875-B55D-29056FB344CD}">
      <dgm:prSet custT="1"/>
      <dgm:spPr/>
      <dgm:t>
        <a:bodyPr/>
        <a:lstStyle/>
        <a:p>
          <a:pPr rtl="0"/>
          <a:r>
            <a:rPr lang="en-US" sz="2400" smtClean="0"/>
            <a:t>Quick Troubleshooting Tips</a:t>
          </a:r>
          <a:endParaRPr lang="en-US" sz="2400" dirty="0"/>
        </a:p>
      </dgm:t>
    </dgm:pt>
    <dgm:pt modelId="{75DD81FF-1F9E-418F-A653-2F621355FE5F}" type="parTrans" cxnId="{C8BCA46E-A591-4C58-81A3-BC069FC2F6AC}">
      <dgm:prSet/>
      <dgm:spPr/>
      <dgm:t>
        <a:bodyPr/>
        <a:lstStyle/>
        <a:p>
          <a:endParaRPr lang="en-US">
            <a:solidFill>
              <a:schemeClr val="tx1"/>
            </a:solidFill>
          </a:endParaRPr>
        </a:p>
      </dgm:t>
    </dgm:pt>
    <dgm:pt modelId="{5846D7AE-027F-45F7-B3BB-AF87AD407FF5}" type="sibTrans" cxnId="{C8BCA46E-A591-4C58-81A3-BC069FC2F6AC}">
      <dgm:prSet/>
      <dgm:spPr/>
      <dgm:t>
        <a:bodyPr/>
        <a:lstStyle/>
        <a:p>
          <a:endParaRPr lang="en-US">
            <a:solidFill>
              <a:schemeClr val="tx1"/>
            </a:solidFill>
          </a:endParaRPr>
        </a:p>
      </dgm:t>
    </dgm:pt>
    <dgm:pt modelId="{2F02679C-9599-489B-8FAA-A09901781FAE}">
      <dgm:prSet custT="1"/>
      <dgm:spPr/>
      <dgm:t>
        <a:bodyPr/>
        <a:lstStyle/>
        <a:p>
          <a:pPr rtl="0"/>
          <a:r>
            <a:rPr lang="en-US" sz="3200" b="1" smtClean="0"/>
            <a:t>Training Materials/Tools</a:t>
          </a:r>
          <a:endParaRPr lang="en-US" sz="3200" dirty="0"/>
        </a:p>
      </dgm:t>
    </dgm:pt>
    <dgm:pt modelId="{DB33D795-3775-461F-9742-FA744A514FCB}" type="parTrans" cxnId="{1A148E18-AEE6-4F65-B203-09CC31EA18CE}">
      <dgm:prSet/>
      <dgm:spPr/>
      <dgm:t>
        <a:bodyPr/>
        <a:lstStyle/>
        <a:p>
          <a:endParaRPr lang="en-US">
            <a:solidFill>
              <a:schemeClr val="tx1"/>
            </a:solidFill>
          </a:endParaRPr>
        </a:p>
      </dgm:t>
    </dgm:pt>
    <dgm:pt modelId="{64D2E4AB-1D14-41E8-AB2F-4AE251E3E39F}" type="sibTrans" cxnId="{1A148E18-AEE6-4F65-B203-09CC31EA18CE}">
      <dgm:prSet/>
      <dgm:spPr/>
      <dgm:t>
        <a:bodyPr/>
        <a:lstStyle/>
        <a:p>
          <a:endParaRPr lang="en-US">
            <a:solidFill>
              <a:schemeClr val="tx1"/>
            </a:solidFill>
          </a:endParaRPr>
        </a:p>
      </dgm:t>
    </dgm:pt>
    <dgm:pt modelId="{0168A3F3-7E8C-4BB2-BAB3-C708D7F59345}">
      <dgm:prSet custT="1"/>
      <dgm:spPr/>
      <dgm:t>
        <a:bodyPr/>
        <a:lstStyle/>
        <a:p>
          <a:pPr rtl="0"/>
          <a:r>
            <a:rPr lang="en-US" sz="2400" dirty="0" smtClean="0"/>
            <a:t>Pre-recorded Test Coordinator Training Sessions (webinar)</a:t>
          </a:r>
          <a:endParaRPr lang="en-US" sz="2400" dirty="0"/>
        </a:p>
      </dgm:t>
    </dgm:pt>
    <dgm:pt modelId="{FD953FD3-EA1D-4BB9-9395-26F802CF181A}" type="parTrans" cxnId="{5BB96C58-C8CE-4BD4-83BA-52C0C2855972}">
      <dgm:prSet/>
      <dgm:spPr/>
      <dgm:t>
        <a:bodyPr/>
        <a:lstStyle/>
        <a:p>
          <a:endParaRPr lang="en-US">
            <a:solidFill>
              <a:schemeClr val="tx1"/>
            </a:solidFill>
          </a:endParaRPr>
        </a:p>
      </dgm:t>
    </dgm:pt>
    <dgm:pt modelId="{F497F7C0-7F02-4978-A65C-7781CCC5EB38}" type="sibTrans" cxnId="{5BB96C58-C8CE-4BD4-83BA-52C0C2855972}">
      <dgm:prSet/>
      <dgm:spPr/>
      <dgm:t>
        <a:bodyPr/>
        <a:lstStyle/>
        <a:p>
          <a:endParaRPr lang="en-US">
            <a:solidFill>
              <a:schemeClr val="tx1"/>
            </a:solidFill>
          </a:endParaRPr>
        </a:p>
      </dgm:t>
    </dgm:pt>
    <dgm:pt modelId="{278E781E-5275-4569-95A7-8070EAA5B325}">
      <dgm:prSet custT="1"/>
      <dgm:spPr/>
      <dgm:t>
        <a:bodyPr/>
        <a:lstStyle/>
        <a:p>
          <a:pPr rtl="0"/>
          <a:r>
            <a:rPr lang="en-US" sz="2400" dirty="0" smtClean="0"/>
            <a:t>DC CAS TAS Training 2013 Presentation</a:t>
          </a:r>
          <a:endParaRPr lang="en-US" sz="2400" dirty="0"/>
        </a:p>
      </dgm:t>
    </dgm:pt>
    <dgm:pt modelId="{CB89DD58-6EE8-44E6-A1CE-7E47C71B9A09}" type="parTrans" cxnId="{4F130ACA-5BF3-4152-A83D-E6C9B24CF220}">
      <dgm:prSet/>
      <dgm:spPr/>
      <dgm:t>
        <a:bodyPr/>
        <a:lstStyle/>
        <a:p>
          <a:endParaRPr lang="en-US"/>
        </a:p>
      </dgm:t>
    </dgm:pt>
    <dgm:pt modelId="{78109D1A-B72E-4653-AD57-F54961EFB5B2}" type="sibTrans" cxnId="{4F130ACA-5BF3-4152-A83D-E6C9B24CF220}">
      <dgm:prSet/>
      <dgm:spPr/>
      <dgm:t>
        <a:bodyPr/>
        <a:lstStyle/>
        <a:p>
          <a:endParaRPr lang="en-US"/>
        </a:p>
      </dgm:t>
    </dgm:pt>
    <dgm:pt modelId="{6A7C689A-D524-485E-BDDB-20B509BF903C}" type="pres">
      <dgm:prSet presAssocID="{283557E6-3486-4333-AFFD-7662377BFE37}" presName="Name0" presStyleCnt="0">
        <dgm:presLayoutVars>
          <dgm:dir/>
          <dgm:animLvl val="lvl"/>
          <dgm:resizeHandles val="exact"/>
        </dgm:presLayoutVars>
      </dgm:prSet>
      <dgm:spPr/>
      <dgm:t>
        <a:bodyPr/>
        <a:lstStyle/>
        <a:p>
          <a:endParaRPr lang="en-US"/>
        </a:p>
      </dgm:t>
    </dgm:pt>
    <dgm:pt modelId="{2CAD6C40-3017-4697-936D-256D6F3E7A7E}" type="pres">
      <dgm:prSet presAssocID="{0C845123-F2A2-4C59-B742-D47AC5013498}" presName="composite" presStyleCnt="0"/>
      <dgm:spPr/>
      <dgm:t>
        <a:bodyPr/>
        <a:lstStyle/>
        <a:p>
          <a:endParaRPr lang="en-US"/>
        </a:p>
      </dgm:t>
    </dgm:pt>
    <dgm:pt modelId="{7F181EEE-FBCE-4260-AAFB-53937CBEF2AE}" type="pres">
      <dgm:prSet presAssocID="{0C845123-F2A2-4C59-B742-D47AC5013498}" presName="parTx" presStyleLbl="alignNode1" presStyleIdx="0" presStyleCnt="2" custScaleX="108642">
        <dgm:presLayoutVars>
          <dgm:chMax val="0"/>
          <dgm:chPref val="0"/>
          <dgm:bulletEnabled val="1"/>
        </dgm:presLayoutVars>
      </dgm:prSet>
      <dgm:spPr/>
      <dgm:t>
        <a:bodyPr/>
        <a:lstStyle/>
        <a:p>
          <a:endParaRPr lang="en-US"/>
        </a:p>
      </dgm:t>
    </dgm:pt>
    <dgm:pt modelId="{483EDC39-5628-4B7A-8B1F-9DAF59D4120F}" type="pres">
      <dgm:prSet presAssocID="{0C845123-F2A2-4C59-B742-D47AC5013498}" presName="desTx" presStyleLbl="alignAccFollowNode1" presStyleIdx="0" presStyleCnt="2" custScaleX="108642">
        <dgm:presLayoutVars>
          <dgm:bulletEnabled val="1"/>
        </dgm:presLayoutVars>
      </dgm:prSet>
      <dgm:spPr/>
      <dgm:t>
        <a:bodyPr/>
        <a:lstStyle/>
        <a:p>
          <a:endParaRPr lang="en-US"/>
        </a:p>
      </dgm:t>
    </dgm:pt>
    <dgm:pt modelId="{C449433E-62D5-47CD-81BB-C3B7256E95C3}" type="pres">
      <dgm:prSet presAssocID="{3818A635-7B75-474B-B7C0-57D3140874DD}" presName="space" presStyleCnt="0"/>
      <dgm:spPr/>
      <dgm:t>
        <a:bodyPr/>
        <a:lstStyle/>
        <a:p>
          <a:endParaRPr lang="en-US"/>
        </a:p>
      </dgm:t>
    </dgm:pt>
    <dgm:pt modelId="{A19A7889-8A83-4E6F-BBC3-4103E7B7D482}" type="pres">
      <dgm:prSet presAssocID="{2F02679C-9599-489B-8FAA-A09901781FAE}" presName="composite" presStyleCnt="0"/>
      <dgm:spPr/>
      <dgm:t>
        <a:bodyPr/>
        <a:lstStyle/>
        <a:p>
          <a:endParaRPr lang="en-US"/>
        </a:p>
      </dgm:t>
    </dgm:pt>
    <dgm:pt modelId="{73C34130-5F13-45FB-993F-39802129C7E8}" type="pres">
      <dgm:prSet presAssocID="{2F02679C-9599-489B-8FAA-A09901781FAE}" presName="parTx" presStyleLbl="alignNode1" presStyleIdx="1" presStyleCnt="2">
        <dgm:presLayoutVars>
          <dgm:chMax val="0"/>
          <dgm:chPref val="0"/>
          <dgm:bulletEnabled val="1"/>
        </dgm:presLayoutVars>
      </dgm:prSet>
      <dgm:spPr/>
      <dgm:t>
        <a:bodyPr/>
        <a:lstStyle/>
        <a:p>
          <a:endParaRPr lang="en-US"/>
        </a:p>
      </dgm:t>
    </dgm:pt>
    <dgm:pt modelId="{DD9AF3ED-B3CC-4DFE-8163-964503E97538}" type="pres">
      <dgm:prSet presAssocID="{2F02679C-9599-489B-8FAA-A09901781FAE}" presName="desTx" presStyleLbl="alignAccFollowNode1" presStyleIdx="1" presStyleCnt="2">
        <dgm:presLayoutVars>
          <dgm:bulletEnabled val="1"/>
        </dgm:presLayoutVars>
      </dgm:prSet>
      <dgm:spPr/>
      <dgm:t>
        <a:bodyPr/>
        <a:lstStyle/>
        <a:p>
          <a:endParaRPr lang="en-US"/>
        </a:p>
      </dgm:t>
    </dgm:pt>
  </dgm:ptLst>
  <dgm:cxnLst>
    <dgm:cxn modelId="{AF4812CC-B022-4DAA-A15C-61E2BFE463E2}" srcId="{283557E6-3486-4333-AFFD-7662377BFE37}" destId="{0C845123-F2A2-4C59-B742-D47AC5013498}" srcOrd="0" destOrd="0" parTransId="{9BE5DEA8-AC13-484C-BBDF-DDA66DA6EF98}" sibTransId="{3818A635-7B75-474B-B7C0-57D3140874DD}"/>
    <dgm:cxn modelId="{29B61E5D-F30E-4812-B8B2-A52198358B75}" type="presOf" srcId="{77328829-022D-4300-A6E5-7F8FF3CB98F3}" destId="{483EDC39-5628-4B7A-8B1F-9DAF59D4120F}" srcOrd="0" destOrd="3" presId="urn:microsoft.com/office/officeart/2005/8/layout/hList1"/>
    <dgm:cxn modelId="{31F0C6AF-1A38-43C6-95DD-9B695C45A30E}" srcId="{0C845123-F2A2-4C59-B742-D47AC5013498}" destId="{D91EAC4A-D62E-43B0-A076-28A135656F36}" srcOrd="0" destOrd="0" parTransId="{4FA6909A-24FF-449C-BC59-A2F255EEC0F1}" sibTransId="{DCA1A936-D819-42FB-8B2F-6A92CBD8BC07}"/>
    <dgm:cxn modelId="{2A1C1ECB-1F74-43D9-985E-24D57B6C6325}" type="presOf" srcId="{0C845123-F2A2-4C59-B742-D47AC5013498}" destId="{7F181EEE-FBCE-4260-AAFB-53937CBEF2AE}" srcOrd="0" destOrd="0" presId="urn:microsoft.com/office/officeart/2005/8/layout/hList1"/>
    <dgm:cxn modelId="{F03C83E4-1E6D-494E-915E-AC391B0C04F8}" srcId="{0C845123-F2A2-4C59-B742-D47AC5013498}" destId="{77328829-022D-4300-A6E5-7F8FF3CB98F3}" srcOrd="3" destOrd="0" parTransId="{18347F34-7D26-4F88-A9D9-3C116302E445}" sibTransId="{86F163DF-4BF3-4AEF-8CF4-BD4FC35DC39A}"/>
    <dgm:cxn modelId="{65DF570C-C1B6-4E3F-959C-EA64B3FCF111}" type="presOf" srcId="{B31E386D-96F4-4875-B55D-29056FB344CD}" destId="{483EDC39-5628-4B7A-8B1F-9DAF59D4120F}" srcOrd="0" destOrd="4" presId="urn:microsoft.com/office/officeart/2005/8/layout/hList1"/>
    <dgm:cxn modelId="{C8BCA46E-A591-4C58-81A3-BC069FC2F6AC}" srcId="{0C845123-F2A2-4C59-B742-D47AC5013498}" destId="{B31E386D-96F4-4875-B55D-29056FB344CD}" srcOrd="4" destOrd="0" parTransId="{75DD81FF-1F9E-418F-A653-2F621355FE5F}" sibTransId="{5846D7AE-027F-45F7-B3BB-AF87AD407FF5}"/>
    <dgm:cxn modelId="{49A4E2DB-72D1-4C04-9BDE-17D966A80044}" type="presOf" srcId="{278E781E-5275-4569-95A7-8070EAA5B325}" destId="{DD9AF3ED-B3CC-4DFE-8163-964503E97538}" srcOrd="0" destOrd="1" presId="urn:microsoft.com/office/officeart/2005/8/layout/hList1"/>
    <dgm:cxn modelId="{CEDE134F-4512-41A4-95F9-E45EDA9380AA}" srcId="{0C845123-F2A2-4C59-B742-D47AC5013498}" destId="{E6F07BBB-2026-421B-AED9-316F176E6918}" srcOrd="1" destOrd="0" parTransId="{34EE23B0-A2AA-4689-A870-C95043FAF02F}" sibTransId="{BF3F0E04-0882-46BD-B2F4-80D523A7BD8B}"/>
    <dgm:cxn modelId="{4F130ACA-5BF3-4152-A83D-E6C9B24CF220}" srcId="{2F02679C-9599-489B-8FAA-A09901781FAE}" destId="{278E781E-5275-4569-95A7-8070EAA5B325}" srcOrd="1" destOrd="0" parTransId="{CB89DD58-6EE8-44E6-A1CE-7E47C71B9A09}" sibTransId="{78109D1A-B72E-4653-AD57-F54961EFB5B2}"/>
    <dgm:cxn modelId="{5BB96C58-C8CE-4BD4-83BA-52C0C2855972}" srcId="{2F02679C-9599-489B-8FAA-A09901781FAE}" destId="{0168A3F3-7E8C-4BB2-BAB3-C708D7F59345}" srcOrd="0" destOrd="0" parTransId="{FD953FD3-EA1D-4BB9-9395-26F802CF181A}" sibTransId="{F497F7C0-7F02-4978-A65C-7781CCC5EB38}"/>
    <dgm:cxn modelId="{9CCF8663-E36F-4D22-BA64-7D233ABA9BF5}" type="presOf" srcId="{D91EAC4A-D62E-43B0-A076-28A135656F36}" destId="{483EDC39-5628-4B7A-8B1F-9DAF59D4120F}" srcOrd="0" destOrd="0" presId="urn:microsoft.com/office/officeart/2005/8/layout/hList1"/>
    <dgm:cxn modelId="{80C4DAB8-CBCE-4D20-A07F-ADA73AD8D259}" type="presOf" srcId="{283557E6-3486-4333-AFFD-7662377BFE37}" destId="{6A7C689A-D524-485E-BDDB-20B509BF903C}" srcOrd="0" destOrd="0" presId="urn:microsoft.com/office/officeart/2005/8/layout/hList1"/>
    <dgm:cxn modelId="{7E519741-C659-4FC3-9592-E74F52EE2D75}" srcId="{0C845123-F2A2-4C59-B742-D47AC5013498}" destId="{28C75CC6-581B-40E9-8B5F-07E07F2206E8}" srcOrd="2" destOrd="0" parTransId="{E79CFDC1-533A-42F6-AE12-E7F7392673D1}" sibTransId="{9E84F66A-5AD3-4721-AE1A-A9B6CA3808C2}"/>
    <dgm:cxn modelId="{291CA567-7ED3-4529-9CE1-AF8BBEEE3133}" type="presOf" srcId="{0168A3F3-7E8C-4BB2-BAB3-C708D7F59345}" destId="{DD9AF3ED-B3CC-4DFE-8163-964503E97538}" srcOrd="0" destOrd="0" presId="urn:microsoft.com/office/officeart/2005/8/layout/hList1"/>
    <dgm:cxn modelId="{CF384CF1-602C-42F2-ABD1-4F63DDB8F559}" type="presOf" srcId="{2F02679C-9599-489B-8FAA-A09901781FAE}" destId="{73C34130-5F13-45FB-993F-39802129C7E8}" srcOrd="0" destOrd="0" presId="urn:microsoft.com/office/officeart/2005/8/layout/hList1"/>
    <dgm:cxn modelId="{67E98972-BECC-46A1-B370-F0A0EC244A17}" type="presOf" srcId="{28C75CC6-581B-40E9-8B5F-07E07F2206E8}" destId="{483EDC39-5628-4B7A-8B1F-9DAF59D4120F}" srcOrd="0" destOrd="2" presId="urn:microsoft.com/office/officeart/2005/8/layout/hList1"/>
    <dgm:cxn modelId="{7DCD7A75-1458-4FB9-8906-F34ABB02BEDD}" type="presOf" srcId="{E6F07BBB-2026-421B-AED9-316F176E6918}" destId="{483EDC39-5628-4B7A-8B1F-9DAF59D4120F}" srcOrd="0" destOrd="1" presId="urn:microsoft.com/office/officeart/2005/8/layout/hList1"/>
    <dgm:cxn modelId="{1A148E18-AEE6-4F65-B203-09CC31EA18CE}" srcId="{283557E6-3486-4333-AFFD-7662377BFE37}" destId="{2F02679C-9599-489B-8FAA-A09901781FAE}" srcOrd="1" destOrd="0" parTransId="{DB33D795-3775-461F-9742-FA744A514FCB}" sibTransId="{64D2E4AB-1D14-41E8-AB2F-4AE251E3E39F}"/>
    <dgm:cxn modelId="{75F6415C-A522-442A-A479-9F4D88C6170A}" type="presParOf" srcId="{6A7C689A-D524-485E-BDDB-20B509BF903C}" destId="{2CAD6C40-3017-4697-936D-256D6F3E7A7E}" srcOrd="0" destOrd="0" presId="urn:microsoft.com/office/officeart/2005/8/layout/hList1"/>
    <dgm:cxn modelId="{31185738-F3A9-495B-A0AB-905C2897617A}" type="presParOf" srcId="{2CAD6C40-3017-4697-936D-256D6F3E7A7E}" destId="{7F181EEE-FBCE-4260-AAFB-53937CBEF2AE}" srcOrd="0" destOrd="0" presId="urn:microsoft.com/office/officeart/2005/8/layout/hList1"/>
    <dgm:cxn modelId="{138F0E40-04EC-4213-BBE6-51F8B2102CD9}" type="presParOf" srcId="{2CAD6C40-3017-4697-936D-256D6F3E7A7E}" destId="{483EDC39-5628-4B7A-8B1F-9DAF59D4120F}" srcOrd="1" destOrd="0" presId="urn:microsoft.com/office/officeart/2005/8/layout/hList1"/>
    <dgm:cxn modelId="{5E1366E4-9D4C-4203-AE01-0A85B7232A66}" type="presParOf" srcId="{6A7C689A-D524-485E-BDDB-20B509BF903C}" destId="{C449433E-62D5-47CD-81BB-C3B7256E95C3}" srcOrd="1" destOrd="0" presId="urn:microsoft.com/office/officeart/2005/8/layout/hList1"/>
    <dgm:cxn modelId="{2E74A41D-80F5-403F-8AAB-D85ED9942242}" type="presParOf" srcId="{6A7C689A-D524-485E-BDDB-20B509BF903C}" destId="{A19A7889-8A83-4E6F-BBC3-4103E7B7D482}" srcOrd="2" destOrd="0" presId="urn:microsoft.com/office/officeart/2005/8/layout/hList1"/>
    <dgm:cxn modelId="{4DBFCE99-387B-4762-B4BA-E0AD6727EB1A}" type="presParOf" srcId="{A19A7889-8A83-4E6F-BBC3-4103E7B7D482}" destId="{73C34130-5F13-45FB-993F-39802129C7E8}" srcOrd="0" destOrd="0" presId="urn:microsoft.com/office/officeart/2005/8/layout/hList1"/>
    <dgm:cxn modelId="{B1820EC6-B083-4C8C-A220-C8A027ED19EF}" type="presParOf" srcId="{A19A7889-8A83-4E6F-BBC3-4103E7B7D482}" destId="{DD9AF3ED-B3CC-4DFE-8163-964503E975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284277-B573-46B3-A03C-EFD196867E80}" type="doc">
      <dgm:prSet loTypeId="urn:microsoft.com/office/officeart/2005/8/layout/bList2#12" loCatId="list" qsTypeId="urn:microsoft.com/office/officeart/2005/8/quickstyle/simple5" qsCatId="simple" csTypeId="urn:microsoft.com/office/officeart/2005/8/colors/accent2_2" csCatId="accent2" phldr="1"/>
      <dgm:spPr/>
      <dgm:t>
        <a:bodyPr/>
        <a:lstStyle/>
        <a:p>
          <a:endParaRPr lang="en-US"/>
        </a:p>
      </dgm:t>
    </dgm:pt>
    <dgm:pt modelId="{02EBD5C4-5418-4C4D-9C20-AD5F9F1C9569}">
      <dgm:prSet/>
      <dgm:spPr/>
      <dgm:t>
        <a:bodyPr/>
        <a:lstStyle/>
        <a:p>
          <a:pPr rtl="0"/>
          <a:r>
            <a:rPr lang="en-US" b="1" dirty="0" smtClean="0"/>
            <a:t>Test Administration System (OAS)</a:t>
          </a:r>
          <a:endParaRPr lang="en-US" b="1" dirty="0"/>
        </a:p>
      </dgm:t>
    </dgm:pt>
    <dgm:pt modelId="{48B7B17D-A93A-48E5-956D-881B60B6BFF0}" type="parTrans" cxnId="{2351C17A-6F44-4770-9D45-26CAFF4B60EF}">
      <dgm:prSet/>
      <dgm:spPr/>
      <dgm:t>
        <a:bodyPr/>
        <a:lstStyle/>
        <a:p>
          <a:endParaRPr lang="en-US"/>
        </a:p>
      </dgm:t>
    </dgm:pt>
    <dgm:pt modelId="{7FDC30B6-170C-4F61-9DA9-D24ECC416A8F}" type="sibTrans" cxnId="{2351C17A-6F44-4770-9D45-26CAFF4B60EF}">
      <dgm:prSet/>
      <dgm:spPr/>
      <dgm:t>
        <a:bodyPr/>
        <a:lstStyle/>
        <a:p>
          <a:endParaRPr lang="en-US"/>
        </a:p>
      </dgm:t>
    </dgm:pt>
    <dgm:pt modelId="{8C9F6359-752A-41BE-9508-B9F5B5013825}">
      <dgm:prSet/>
      <dgm:spPr/>
      <dgm:t>
        <a:bodyPr/>
        <a:lstStyle/>
        <a:p>
          <a:pPr rtl="0"/>
          <a:r>
            <a:rPr lang="en-US" dirty="0" smtClean="0"/>
            <a:t>Student data management</a:t>
          </a:r>
          <a:endParaRPr lang="en-US" dirty="0"/>
        </a:p>
      </dgm:t>
    </dgm:pt>
    <dgm:pt modelId="{AE948652-D6B1-4A3F-8317-7AC7501CBF1B}" type="parTrans" cxnId="{DABE31D5-6170-47E3-8CBD-EF05C226B860}">
      <dgm:prSet/>
      <dgm:spPr/>
      <dgm:t>
        <a:bodyPr/>
        <a:lstStyle/>
        <a:p>
          <a:endParaRPr lang="en-US"/>
        </a:p>
      </dgm:t>
    </dgm:pt>
    <dgm:pt modelId="{D71188C8-0A4A-4552-BE4E-AB9AD5E6319A}" type="sibTrans" cxnId="{DABE31D5-6170-47E3-8CBD-EF05C226B860}">
      <dgm:prSet/>
      <dgm:spPr/>
      <dgm:t>
        <a:bodyPr/>
        <a:lstStyle/>
        <a:p>
          <a:endParaRPr lang="en-US"/>
        </a:p>
      </dgm:t>
    </dgm:pt>
    <dgm:pt modelId="{551C7740-47E1-4188-9630-960796254BC2}">
      <dgm:prSet/>
      <dgm:spPr/>
      <dgm:t>
        <a:bodyPr/>
        <a:lstStyle/>
        <a:p>
          <a:pPr rtl="0"/>
          <a:r>
            <a:rPr lang="en-US" dirty="0" smtClean="0"/>
            <a:t>Test assignments</a:t>
          </a:r>
          <a:endParaRPr lang="en-US" dirty="0"/>
        </a:p>
      </dgm:t>
    </dgm:pt>
    <dgm:pt modelId="{72D18028-262B-46DD-8BF1-5496D998B59D}" type="parTrans" cxnId="{F1BCC2F0-E898-42E6-AF81-4186DFD91CF2}">
      <dgm:prSet/>
      <dgm:spPr/>
      <dgm:t>
        <a:bodyPr/>
        <a:lstStyle/>
        <a:p>
          <a:endParaRPr lang="en-US"/>
        </a:p>
      </dgm:t>
    </dgm:pt>
    <dgm:pt modelId="{00953527-BF7A-46C0-9594-A0490DBB95DC}" type="sibTrans" cxnId="{F1BCC2F0-E898-42E6-AF81-4186DFD91CF2}">
      <dgm:prSet/>
      <dgm:spPr/>
      <dgm:t>
        <a:bodyPr/>
        <a:lstStyle/>
        <a:p>
          <a:endParaRPr lang="en-US"/>
        </a:p>
      </dgm:t>
    </dgm:pt>
    <dgm:pt modelId="{88201D73-18A5-4120-940D-4EC481BB83D9}">
      <dgm:prSet/>
      <dgm:spPr/>
      <dgm:t>
        <a:bodyPr/>
        <a:lstStyle/>
        <a:p>
          <a:pPr rtl="0"/>
          <a:r>
            <a:rPr lang="en-US" dirty="0" smtClean="0"/>
            <a:t>Testing status</a:t>
          </a:r>
          <a:endParaRPr lang="en-US" dirty="0"/>
        </a:p>
      </dgm:t>
    </dgm:pt>
    <dgm:pt modelId="{AFC72C62-9484-4297-8641-B4137F543E6D}" type="parTrans" cxnId="{8578DFC7-58B8-46AF-A7AE-CDA79CC26C07}">
      <dgm:prSet/>
      <dgm:spPr/>
      <dgm:t>
        <a:bodyPr/>
        <a:lstStyle/>
        <a:p>
          <a:endParaRPr lang="en-US"/>
        </a:p>
      </dgm:t>
    </dgm:pt>
    <dgm:pt modelId="{C7C6CB96-11C7-4CA1-8DFA-9218B9EBF3D8}" type="sibTrans" cxnId="{8578DFC7-58B8-46AF-A7AE-CDA79CC26C07}">
      <dgm:prSet/>
      <dgm:spPr/>
      <dgm:t>
        <a:bodyPr/>
        <a:lstStyle/>
        <a:p>
          <a:endParaRPr lang="en-US"/>
        </a:p>
      </dgm:t>
    </dgm:pt>
    <dgm:pt modelId="{7D5A2AAA-AB95-473D-B517-249CD852D66F}">
      <dgm:prSet/>
      <dgm:spPr/>
      <dgm:t>
        <a:bodyPr/>
        <a:lstStyle/>
        <a:p>
          <a:pPr rtl="0"/>
          <a:r>
            <a:rPr lang="en-US" b="1" dirty="0" smtClean="0"/>
            <a:t>Test Delivery Client  (TDC)</a:t>
          </a:r>
          <a:endParaRPr lang="en-US" b="1" dirty="0"/>
        </a:p>
      </dgm:t>
    </dgm:pt>
    <dgm:pt modelId="{3CA5E215-A49E-4033-807E-A5965C91BD4E}" type="parTrans" cxnId="{94CD70FF-55C0-403D-9C74-20C450E34FF7}">
      <dgm:prSet/>
      <dgm:spPr/>
      <dgm:t>
        <a:bodyPr/>
        <a:lstStyle/>
        <a:p>
          <a:endParaRPr lang="en-US"/>
        </a:p>
      </dgm:t>
    </dgm:pt>
    <dgm:pt modelId="{9990A8F9-78AB-4583-AEC3-86BAE4DF0CD6}" type="sibTrans" cxnId="{94CD70FF-55C0-403D-9C74-20C450E34FF7}">
      <dgm:prSet/>
      <dgm:spPr/>
      <dgm:t>
        <a:bodyPr/>
        <a:lstStyle/>
        <a:p>
          <a:endParaRPr lang="en-US"/>
        </a:p>
      </dgm:t>
    </dgm:pt>
    <dgm:pt modelId="{0958CE9E-B2AE-48C9-955F-72B83E734E40}">
      <dgm:prSet/>
      <dgm:spPr/>
      <dgm:t>
        <a:bodyPr/>
        <a:lstStyle/>
        <a:p>
          <a:pPr rtl="0"/>
          <a:r>
            <a:rPr lang="en-US" dirty="0" smtClean="0"/>
            <a:t>Student testing software (TDC)</a:t>
          </a:r>
          <a:endParaRPr lang="en-US" dirty="0"/>
        </a:p>
      </dgm:t>
    </dgm:pt>
    <dgm:pt modelId="{945D7833-3CAF-41DB-A1F6-0EA4B75D0101}" type="parTrans" cxnId="{F9FFE2A8-7FBC-411B-AD3B-DF673FD75D3B}">
      <dgm:prSet/>
      <dgm:spPr/>
      <dgm:t>
        <a:bodyPr/>
        <a:lstStyle/>
        <a:p>
          <a:endParaRPr lang="en-US"/>
        </a:p>
      </dgm:t>
    </dgm:pt>
    <dgm:pt modelId="{425F4B53-4D4D-4816-9727-437FE7F9E70E}" type="sibTrans" cxnId="{F9FFE2A8-7FBC-411B-AD3B-DF673FD75D3B}">
      <dgm:prSet/>
      <dgm:spPr/>
      <dgm:t>
        <a:bodyPr/>
        <a:lstStyle/>
        <a:p>
          <a:endParaRPr lang="en-US"/>
        </a:p>
      </dgm:t>
    </dgm:pt>
    <dgm:pt modelId="{45D63158-1ED7-4D25-BA4D-0577B62C87BF}">
      <dgm:prSet/>
      <dgm:spPr/>
      <dgm:t>
        <a:bodyPr/>
        <a:lstStyle/>
        <a:p>
          <a:pPr rtl="0"/>
          <a:r>
            <a:rPr lang="en-US" dirty="0" smtClean="0"/>
            <a:t>Lock down browser</a:t>
          </a:r>
          <a:endParaRPr lang="en-US" dirty="0"/>
        </a:p>
      </dgm:t>
    </dgm:pt>
    <dgm:pt modelId="{FC096C13-13EE-4711-AFC4-B7D3F6F18BB8}" type="parTrans" cxnId="{DEFCE12B-44E4-4761-8FBD-0B65426B8214}">
      <dgm:prSet/>
      <dgm:spPr/>
      <dgm:t>
        <a:bodyPr/>
        <a:lstStyle/>
        <a:p>
          <a:endParaRPr lang="en-US"/>
        </a:p>
      </dgm:t>
    </dgm:pt>
    <dgm:pt modelId="{BA2CAF3A-0A5F-474B-992B-D3729EB2830D}" type="sibTrans" cxnId="{DEFCE12B-44E4-4761-8FBD-0B65426B8214}">
      <dgm:prSet/>
      <dgm:spPr/>
      <dgm:t>
        <a:bodyPr/>
        <a:lstStyle/>
        <a:p>
          <a:endParaRPr lang="en-US"/>
        </a:p>
      </dgm:t>
    </dgm:pt>
    <dgm:pt modelId="{9ACD5F95-9253-426B-9EBA-FF84140C134A}" type="pres">
      <dgm:prSet presAssocID="{FD284277-B573-46B3-A03C-EFD196867E80}" presName="diagram" presStyleCnt="0">
        <dgm:presLayoutVars>
          <dgm:dir/>
          <dgm:animLvl val="lvl"/>
          <dgm:resizeHandles val="exact"/>
        </dgm:presLayoutVars>
      </dgm:prSet>
      <dgm:spPr/>
      <dgm:t>
        <a:bodyPr/>
        <a:lstStyle/>
        <a:p>
          <a:endParaRPr lang="en-US"/>
        </a:p>
      </dgm:t>
    </dgm:pt>
    <dgm:pt modelId="{C902C879-C2A2-4774-93DD-FC6C87C25096}" type="pres">
      <dgm:prSet presAssocID="{02EBD5C4-5418-4C4D-9C20-AD5F9F1C9569}" presName="compNode" presStyleCnt="0"/>
      <dgm:spPr/>
      <dgm:t>
        <a:bodyPr/>
        <a:lstStyle/>
        <a:p>
          <a:endParaRPr lang="en-US"/>
        </a:p>
      </dgm:t>
    </dgm:pt>
    <dgm:pt modelId="{2E27808C-BBAF-4B35-9754-80DA2DAAF3D2}" type="pres">
      <dgm:prSet presAssocID="{02EBD5C4-5418-4C4D-9C20-AD5F9F1C9569}" presName="childRect" presStyleLbl="bgAcc1" presStyleIdx="0" presStyleCnt="2" custScaleX="131782">
        <dgm:presLayoutVars>
          <dgm:bulletEnabled val="1"/>
        </dgm:presLayoutVars>
      </dgm:prSet>
      <dgm:spPr/>
      <dgm:t>
        <a:bodyPr/>
        <a:lstStyle/>
        <a:p>
          <a:endParaRPr lang="en-US"/>
        </a:p>
      </dgm:t>
    </dgm:pt>
    <dgm:pt modelId="{22B9EF7C-F640-49D7-A178-1F87045DD62F}" type="pres">
      <dgm:prSet presAssocID="{02EBD5C4-5418-4C4D-9C20-AD5F9F1C9569}" presName="parentText" presStyleLbl="node1" presStyleIdx="0" presStyleCnt="0">
        <dgm:presLayoutVars>
          <dgm:chMax val="0"/>
          <dgm:bulletEnabled val="1"/>
        </dgm:presLayoutVars>
      </dgm:prSet>
      <dgm:spPr/>
      <dgm:t>
        <a:bodyPr/>
        <a:lstStyle/>
        <a:p>
          <a:endParaRPr lang="en-US"/>
        </a:p>
      </dgm:t>
    </dgm:pt>
    <dgm:pt modelId="{0DD37F78-B6BB-49B8-9772-F0DFCCA98F53}" type="pres">
      <dgm:prSet presAssocID="{02EBD5C4-5418-4C4D-9C20-AD5F9F1C9569}" presName="parentRect" presStyleLbl="alignNode1" presStyleIdx="0" presStyleCnt="2" custScaleX="131782"/>
      <dgm:spPr/>
      <dgm:t>
        <a:bodyPr/>
        <a:lstStyle/>
        <a:p>
          <a:endParaRPr lang="en-US"/>
        </a:p>
      </dgm:t>
    </dgm:pt>
    <dgm:pt modelId="{7D65B585-DE4F-4142-9315-84A660F0EC4C}" type="pres">
      <dgm:prSet presAssocID="{02EBD5C4-5418-4C4D-9C20-AD5F9F1C9569}" presName="adorn" presStyleLbl="fgAccFollowNode1" presStyleIdx="0" presStyleCnt="2"/>
      <dgm:spPr>
        <a:blipFill rotWithShape="1">
          <a:blip xmlns:r="http://schemas.openxmlformats.org/officeDocument/2006/relationships" r:embed="rId1"/>
          <a:stretch>
            <a:fillRect/>
          </a:stretch>
        </a:blipFill>
      </dgm:spPr>
      <dgm:t>
        <a:bodyPr/>
        <a:lstStyle/>
        <a:p>
          <a:endParaRPr lang="en-US"/>
        </a:p>
      </dgm:t>
    </dgm:pt>
    <dgm:pt modelId="{4F19115C-758D-43E5-8583-AA8E5DFBF21C}" type="pres">
      <dgm:prSet presAssocID="{7FDC30B6-170C-4F61-9DA9-D24ECC416A8F}" presName="sibTrans" presStyleLbl="sibTrans2D1" presStyleIdx="0" presStyleCnt="0"/>
      <dgm:spPr/>
      <dgm:t>
        <a:bodyPr/>
        <a:lstStyle/>
        <a:p>
          <a:endParaRPr lang="en-US"/>
        </a:p>
      </dgm:t>
    </dgm:pt>
    <dgm:pt modelId="{02EB5D7C-26C4-4826-870B-5B0BA5D073F8}" type="pres">
      <dgm:prSet presAssocID="{7D5A2AAA-AB95-473D-B517-249CD852D66F}" presName="compNode" presStyleCnt="0"/>
      <dgm:spPr/>
      <dgm:t>
        <a:bodyPr/>
        <a:lstStyle/>
        <a:p>
          <a:endParaRPr lang="en-US"/>
        </a:p>
      </dgm:t>
    </dgm:pt>
    <dgm:pt modelId="{D917614F-6F7F-49EA-AEB8-BF8015F3BC51}" type="pres">
      <dgm:prSet presAssocID="{7D5A2AAA-AB95-473D-B517-249CD852D66F}" presName="childRect" presStyleLbl="bgAcc1" presStyleIdx="1" presStyleCnt="2" custScaleX="131782">
        <dgm:presLayoutVars>
          <dgm:bulletEnabled val="1"/>
        </dgm:presLayoutVars>
      </dgm:prSet>
      <dgm:spPr/>
      <dgm:t>
        <a:bodyPr/>
        <a:lstStyle/>
        <a:p>
          <a:endParaRPr lang="en-US"/>
        </a:p>
      </dgm:t>
    </dgm:pt>
    <dgm:pt modelId="{431C2193-B190-429C-97FA-2D6C8A7A2316}" type="pres">
      <dgm:prSet presAssocID="{7D5A2AAA-AB95-473D-B517-249CD852D66F}" presName="parentText" presStyleLbl="node1" presStyleIdx="0" presStyleCnt="0">
        <dgm:presLayoutVars>
          <dgm:chMax val="0"/>
          <dgm:bulletEnabled val="1"/>
        </dgm:presLayoutVars>
      </dgm:prSet>
      <dgm:spPr/>
      <dgm:t>
        <a:bodyPr/>
        <a:lstStyle/>
        <a:p>
          <a:endParaRPr lang="en-US"/>
        </a:p>
      </dgm:t>
    </dgm:pt>
    <dgm:pt modelId="{6472CA59-5967-449B-B58B-CA22CA8FFC9F}" type="pres">
      <dgm:prSet presAssocID="{7D5A2AAA-AB95-473D-B517-249CD852D66F}" presName="parentRect" presStyleLbl="alignNode1" presStyleIdx="1" presStyleCnt="2" custScaleX="131782"/>
      <dgm:spPr/>
      <dgm:t>
        <a:bodyPr/>
        <a:lstStyle/>
        <a:p>
          <a:endParaRPr lang="en-US"/>
        </a:p>
      </dgm:t>
    </dgm:pt>
    <dgm:pt modelId="{44306A3E-BBD5-4AA9-9C23-3F54D1F646E5}" type="pres">
      <dgm:prSet presAssocID="{7D5A2AAA-AB95-473D-B517-249CD852D66F}" presName="adorn" presStyleLbl="fgAccFollowNode1" presStyleIdx="1" presStyleCnt="2"/>
      <dgm:spPr>
        <a:blipFill rotWithShape="1">
          <a:blip xmlns:r="http://schemas.openxmlformats.org/officeDocument/2006/relationships" r:embed="rId2"/>
          <a:stretch>
            <a:fillRect/>
          </a:stretch>
        </a:blipFill>
      </dgm:spPr>
      <dgm:t>
        <a:bodyPr/>
        <a:lstStyle/>
        <a:p>
          <a:endParaRPr lang="en-US"/>
        </a:p>
      </dgm:t>
    </dgm:pt>
  </dgm:ptLst>
  <dgm:cxnLst>
    <dgm:cxn modelId="{D3A35BE7-A997-4708-B880-283CFCB1AF4F}" type="presOf" srcId="{0958CE9E-B2AE-48C9-955F-72B83E734E40}" destId="{D917614F-6F7F-49EA-AEB8-BF8015F3BC51}" srcOrd="0" destOrd="0" presId="urn:microsoft.com/office/officeart/2005/8/layout/bList2#12"/>
    <dgm:cxn modelId="{55F787B3-F876-4733-AE5F-3DCE295FA775}" type="presOf" srcId="{88201D73-18A5-4120-940D-4EC481BB83D9}" destId="{2E27808C-BBAF-4B35-9754-80DA2DAAF3D2}" srcOrd="0" destOrd="2" presId="urn:microsoft.com/office/officeart/2005/8/layout/bList2#12"/>
    <dgm:cxn modelId="{96062CC1-B2CC-4261-B9A9-FA6FEF941411}" type="presOf" srcId="{8C9F6359-752A-41BE-9508-B9F5B5013825}" destId="{2E27808C-BBAF-4B35-9754-80DA2DAAF3D2}" srcOrd="0" destOrd="0" presId="urn:microsoft.com/office/officeart/2005/8/layout/bList2#12"/>
    <dgm:cxn modelId="{4351FB76-9C1A-4AB8-A83D-5CC657D36E02}" type="presOf" srcId="{551C7740-47E1-4188-9630-960796254BC2}" destId="{2E27808C-BBAF-4B35-9754-80DA2DAAF3D2}" srcOrd="0" destOrd="1" presId="urn:microsoft.com/office/officeart/2005/8/layout/bList2#12"/>
    <dgm:cxn modelId="{F1BCC2F0-E898-42E6-AF81-4186DFD91CF2}" srcId="{02EBD5C4-5418-4C4D-9C20-AD5F9F1C9569}" destId="{551C7740-47E1-4188-9630-960796254BC2}" srcOrd="1" destOrd="0" parTransId="{72D18028-262B-46DD-8BF1-5496D998B59D}" sibTransId="{00953527-BF7A-46C0-9594-A0490DBB95DC}"/>
    <dgm:cxn modelId="{94CD70FF-55C0-403D-9C74-20C450E34FF7}" srcId="{FD284277-B573-46B3-A03C-EFD196867E80}" destId="{7D5A2AAA-AB95-473D-B517-249CD852D66F}" srcOrd="1" destOrd="0" parTransId="{3CA5E215-A49E-4033-807E-A5965C91BD4E}" sibTransId="{9990A8F9-78AB-4583-AEC3-86BAE4DF0CD6}"/>
    <dgm:cxn modelId="{18C6E604-C29A-4942-8ED8-CDCAB26C9EBA}" type="presOf" srcId="{45D63158-1ED7-4D25-BA4D-0577B62C87BF}" destId="{D917614F-6F7F-49EA-AEB8-BF8015F3BC51}" srcOrd="0" destOrd="1" presId="urn:microsoft.com/office/officeart/2005/8/layout/bList2#12"/>
    <dgm:cxn modelId="{8C0A464C-3337-4F4C-97AD-A576371D7395}" type="presOf" srcId="{7D5A2AAA-AB95-473D-B517-249CD852D66F}" destId="{431C2193-B190-429C-97FA-2D6C8A7A2316}" srcOrd="0" destOrd="0" presId="urn:microsoft.com/office/officeart/2005/8/layout/bList2#12"/>
    <dgm:cxn modelId="{9D144F3F-B019-4613-B818-4B51B4F7C028}" type="presOf" srcId="{02EBD5C4-5418-4C4D-9C20-AD5F9F1C9569}" destId="{22B9EF7C-F640-49D7-A178-1F87045DD62F}" srcOrd="0" destOrd="0" presId="urn:microsoft.com/office/officeart/2005/8/layout/bList2#12"/>
    <dgm:cxn modelId="{098AF6CB-BA0F-473E-9247-8454467CF937}" type="presOf" srcId="{7D5A2AAA-AB95-473D-B517-249CD852D66F}" destId="{6472CA59-5967-449B-B58B-CA22CA8FFC9F}" srcOrd="1" destOrd="0" presId="urn:microsoft.com/office/officeart/2005/8/layout/bList2#12"/>
    <dgm:cxn modelId="{5D3D61C7-2806-45DF-B594-7E020EC174AB}" type="presOf" srcId="{FD284277-B573-46B3-A03C-EFD196867E80}" destId="{9ACD5F95-9253-426B-9EBA-FF84140C134A}" srcOrd="0" destOrd="0" presId="urn:microsoft.com/office/officeart/2005/8/layout/bList2#12"/>
    <dgm:cxn modelId="{DEFCE12B-44E4-4761-8FBD-0B65426B8214}" srcId="{7D5A2AAA-AB95-473D-B517-249CD852D66F}" destId="{45D63158-1ED7-4D25-BA4D-0577B62C87BF}" srcOrd="1" destOrd="0" parTransId="{FC096C13-13EE-4711-AFC4-B7D3F6F18BB8}" sibTransId="{BA2CAF3A-0A5F-474B-992B-D3729EB2830D}"/>
    <dgm:cxn modelId="{8578DFC7-58B8-46AF-A7AE-CDA79CC26C07}" srcId="{02EBD5C4-5418-4C4D-9C20-AD5F9F1C9569}" destId="{88201D73-18A5-4120-940D-4EC481BB83D9}" srcOrd="2" destOrd="0" parTransId="{AFC72C62-9484-4297-8641-B4137F543E6D}" sibTransId="{C7C6CB96-11C7-4CA1-8DFA-9218B9EBF3D8}"/>
    <dgm:cxn modelId="{DABE31D5-6170-47E3-8CBD-EF05C226B860}" srcId="{02EBD5C4-5418-4C4D-9C20-AD5F9F1C9569}" destId="{8C9F6359-752A-41BE-9508-B9F5B5013825}" srcOrd="0" destOrd="0" parTransId="{AE948652-D6B1-4A3F-8317-7AC7501CBF1B}" sibTransId="{D71188C8-0A4A-4552-BE4E-AB9AD5E6319A}"/>
    <dgm:cxn modelId="{F9FFE2A8-7FBC-411B-AD3B-DF673FD75D3B}" srcId="{7D5A2AAA-AB95-473D-B517-249CD852D66F}" destId="{0958CE9E-B2AE-48C9-955F-72B83E734E40}" srcOrd="0" destOrd="0" parTransId="{945D7833-3CAF-41DB-A1F6-0EA4B75D0101}" sibTransId="{425F4B53-4D4D-4816-9727-437FE7F9E70E}"/>
    <dgm:cxn modelId="{38C81445-669D-46BF-BFB9-B632D6399406}" type="presOf" srcId="{7FDC30B6-170C-4F61-9DA9-D24ECC416A8F}" destId="{4F19115C-758D-43E5-8583-AA8E5DFBF21C}" srcOrd="0" destOrd="0" presId="urn:microsoft.com/office/officeart/2005/8/layout/bList2#12"/>
    <dgm:cxn modelId="{2351C17A-6F44-4770-9D45-26CAFF4B60EF}" srcId="{FD284277-B573-46B3-A03C-EFD196867E80}" destId="{02EBD5C4-5418-4C4D-9C20-AD5F9F1C9569}" srcOrd="0" destOrd="0" parTransId="{48B7B17D-A93A-48E5-956D-881B60B6BFF0}" sibTransId="{7FDC30B6-170C-4F61-9DA9-D24ECC416A8F}"/>
    <dgm:cxn modelId="{382551F6-2BC3-4F11-B7E6-B94CE3B606F2}" type="presOf" srcId="{02EBD5C4-5418-4C4D-9C20-AD5F9F1C9569}" destId="{0DD37F78-B6BB-49B8-9772-F0DFCCA98F53}" srcOrd="1" destOrd="0" presId="urn:microsoft.com/office/officeart/2005/8/layout/bList2#12"/>
    <dgm:cxn modelId="{2A186880-D06A-4F4F-8E09-B4D049BF6491}" type="presParOf" srcId="{9ACD5F95-9253-426B-9EBA-FF84140C134A}" destId="{C902C879-C2A2-4774-93DD-FC6C87C25096}" srcOrd="0" destOrd="0" presId="urn:microsoft.com/office/officeart/2005/8/layout/bList2#12"/>
    <dgm:cxn modelId="{C306FB2B-4D19-45FE-B61D-8550CFB56856}" type="presParOf" srcId="{C902C879-C2A2-4774-93DD-FC6C87C25096}" destId="{2E27808C-BBAF-4B35-9754-80DA2DAAF3D2}" srcOrd="0" destOrd="0" presId="urn:microsoft.com/office/officeart/2005/8/layout/bList2#12"/>
    <dgm:cxn modelId="{FE35269A-BF6A-4EBE-9F62-AA9C6A1382CD}" type="presParOf" srcId="{C902C879-C2A2-4774-93DD-FC6C87C25096}" destId="{22B9EF7C-F640-49D7-A178-1F87045DD62F}" srcOrd="1" destOrd="0" presId="urn:microsoft.com/office/officeart/2005/8/layout/bList2#12"/>
    <dgm:cxn modelId="{B2A2237B-C416-417C-A941-E052D7C7D2E2}" type="presParOf" srcId="{C902C879-C2A2-4774-93DD-FC6C87C25096}" destId="{0DD37F78-B6BB-49B8-9772-F0DFCCA98F53}" srcOrd="2" destOrd="0" presId="urn:microsoft.com/office/officeart/2005/8/layout/bList2#12"/>
    <dgm:cxn modelId="{8FE16819-6489-4E3F-846A-2D27C0023D75}" type="presParOf" srcId="{C902C879-C2A2-4774-93DD-FC6C87C25096}" destId="{7D65B585-DE4F-4142-9315-84A660F0EC4C}" srcOrd="3" destOrd="0" presId="urn:microsoft.com/office/officeart/2005/8/layout/bList2#12"/>
    <dgm:cxn modelId="{81138F67-EB03-40F9-8D6C-CA164E0706BA}" type="presParOf" srcId="{9ACD5F95-9253-426B-9EBA-FF84140C134A}" destId="{4F19115C-758D-43E5-8583-AA8E5DFBF21C}" srcOrd="1" destOrd="0" presId="urn:microsoft.com/office/officeart/2005/8/layout/bList2#12"/>
    <dgm:cxn modelId="{D87D71EC-55D2-470F-907C-EE5A005A2212}" type="presParOf" srcId="{9ACD5F95-9253-426B-9EBA-FF84140C134A}" destId="{02EB5D7C-26C4-4826-870B-5B0BA5D073F8}" srcOrd="2" destOrd="0" presId="urn:microsoft.com/office/officeart/2005/8/layout/bList2#12"/>
    <dgm:cxn modelId="{7F2D0EDF-B196-4293-809B-BE6C0F074D89}" type="presParOf" srcId="{02EB5D7C-26C4-4826-870B-5B0BA5D073F8}" destId="{D917614F-6F7F-49EA-AEB8-BF8015F3BC51}" srcOrd="0" destOrd="0" presId="urn:microsoft.com/office/officeart/2005/8/layout/bList2#12"/>
    <dgm:cxn modelId="{241901B4-2862-4823-BA86-8A6F194F9A8C}" type="presParOf" srcId="{02EB5D7C-26C4-4826-870B-5B0BA5D073F8}" destId="{431C2193-B190-429C-97FA-2D6C8A7A2316}" srcOrd="1" destOrd="0" presId="urn:microsoft.com/office/officeart/2005/8/layout/bList2#12"/>
    <dgm:cxn modelId="{4918874C-325A-428D-8946-D2A28F3D2E74}" type="presParOf" srcId="{02EB5D7C-26C4-4826-870B-5B0BA5D073F8}" destId="{6472CA59-5967-449B-B58B-CA22CA8FFC9F}" srcOrd="2" destOrd="0" presId="urn:microsoft.com/office/officeart/2005/8/layout/bList2#12"/>
    <dgm:cxn modelId="{AF3FD7DA-B8F7-4917-888E-377F81733C00}" type="presParOf" srcId="{02EB5D7C-26C4-4826-870B-5B0BA5D073F8}" destId="{44306A3E-BBD5-4AA9-9C23-3F54D1F646E5}" srcOrd="3" destOrd="0" presId="urn:microsoft.com/office/officeart/2005/8/layout/bList2#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AC1B0E-4D76-4480-8571-A5261EF5DAE3}"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8CB95CED-056E-4BF3-9F7A-E13EAEF09528}">
      <dgm:prSet phldrT="[Text]" custT="1"/>
      <dgm:spPr/>
      <dgm:t>
        <a:bodyPr/>
        <a:lstStyle/>
        <a:p>
          <a:endParaRPr lang="en-US" sz="1800" b="1" dirty="0"/>
        </a:p>
      </dgm:t>
    </dgm:pt>
    <dgm:pt modelId="{FDDA66F9-FF8D-4E81-8E3E-F4BEECF1C657}" type="parTrans" cxnId="{ABCF27D5-D52A-423E-8504-664F4008EA2D}">
      <dgm:prSet/>
      <dgm:spPr/>
      <dgm:t>
        <a:bodyPr/>
        <a:lstStyle/>
        <a:p>
          <a:endParaRPr lang="en-US"/>
        </a:p>
      </dgm:t>
    </dgm:pt>
    <dgm:pt modelId="{1F1D51BD-475A-4DBF-9222-B09CE1721DD6}" type="sibTrans" cxnId="{ABCF27D5-D52A-423E-8504-664F4008EA2D}">
      <dgm:prSet/>
      <dgm:spPr/>
      <dgm:t>
        <a:bodyPr/>
        <a:lstStyle/>
        <a:p>
          <a:endParaRPr lang="en-US"/>
        </a:p>
      </dgm:t>
    </dgm:pt>
    <dgm:pt modelId="{2D0DC1C9-1193-48F4-977F-29C336D2AD68}">
      <dgm:prSet phldrT="[Text]" custT="1"/>
      <dgm:spPr/>
      <dgm:t>
        <a:bodyPr/>
        <a:lstStyle/>
        <a:p>
          <a:endParaRPr lang="en-US" sz="1800" b="1" dirty="0"/>
        </a:p>
      </dgm:t>
    </dgm:pt>
    <dgm:pt modelId="{4EDB6921-B225-41FC-89CE-74828A28A73F}" type="parTrans" cxnId="{742F1DEC-2B8B-4C93-8B36-BA515367544D}">
      <dgm:prSet/>
      <dgm:spPr/>
      <dgm:t>
        <a:bodyPr/>
        <a:lstStyle/>
        <a:p>
          <a:endParaRPr lang="en-US"/>
        </a:p>
      </dgm:t>
    </dgm:pt>
    <dgm:pt modelId="{E90BCE8E-6C3C-4D0E-BF9B-C2B7EA66CCD2}" type="sibTrans" cxnId="{742F1DEC-2B8B-4C93-8B36-BA515367544D}">
      <dgm:prSet/>
      <dgm:spPr/>
      <dgm:t>
        <a:bodyPr/>
        <a:lstStyle/>
        <a:p>
          <a:endParaRPr lang="en-US"/>
        </a:p>
      </dgm:t>
    </dgm:pt>
    <dgm:pt modelId="{5ED7ADDF-1B2E-469E-9712-7FBFD360105E}">
      <dgm:prSet phldrT="[Text]" custT="1"/>
      <dgm:spPr/>
      <dgm:t>
        <a:bodyPr/>
        <a:lstStyle/>
        <a:p>
          <a:r>
            <a:rPr lang="en-US" sz="1800" b="1" dirty="0" smtClean="0"/>
            <a:t>Check opt-out in the student profile</a:t>
          </a:r>
          <a:endParaRPr lang="en-US" sz="1800" b="1" dirty="0"/>
        </a:p>
      </dgm:t>
    </dgm:pt>
    <dgm:pt modelId="{F01191F6-6117-4725-A2F9-18F396B0BBF1}" type="parTrans" cxnId="{E0EDF4E0-777D-4328-941B-56C0F6CEA1B1}">
      <dgm:prSet/>
      <dgm:spPr/>
      <dgm:t>
        <a:bodyPr/>
        <a:lstStyle/>
        <a:p>
          <a:endParaRPr lang="en-US"/>
        </a:p>
      </dgm:t>
    </dgm:pt>
    <dgm:pt modelId="{F9FA21B5-70EB-4D3E-A616-C51BB2E3ED24}" type="sibTrans" cxnId="{E0EDF4E0-777D-4328-941B-56C0F6CEA1B1}">
      <dgm:prSet/>
      <dgm:spPr/>
      <dgm:t>
        <a:bodyPr/>
        <a:lstStyle/>
        <a:p>
          <a:endParaRPr lang="en-US"/>
        </a:p>
      </dgm:t>
    </dgm:pt>
    <dgm:pt modelId="{D4285303-1D0C-4853-982D-FAAAB36B3F05}">
      <dgm:prSet phldrT="[Text]" custT="1"/>
      <dgm:spPr/>
      <dgm:t>
        <a:bodyPr/>
        <a:lstStyle/>
        <a:p>
          <a:r>
            <a:rPr lang="en-US" sz="1800" b="1" dirty="0" smtClean="0"/>
            <a:t>Survey Questions after Session 3</a:t>
          </a:r>
          <a:endParaRPr lang="en-US" sz="1800" b="1" dirty="0"/>
        </a:p>
      </dgm:t>
    </dgm:pt>
    <dgm:pt modelId="{62D329B0-A497-4A8D-A895-298537C1B4C7}" type="parTrans" cxnId="{2F4A9B4F-487C-4AB0-BC69-AD07D54415D5}">
      <dgm:prSet/>
      <dgm:spPr/>
      <dgm:t>
        <a:bodyPr/>
        <a:lstStyle/>
        <a:p>
          <a:endParaRPr lang="en-US"/>
        </a:p>
      </dgm:t>
    </dgm:pt>
    <dgm:pt modelId="{24DE2428-7A46-443A-AFF2-C9045B92556F}" type="sibTrans" cxnId="{2F4A9B4F-487C-4AB0-BC69-AD07D54415D5}">
      <dgm:prSet/>
      <dgm:spPr/>
      <dgm:t>
        <a:bodyPr/>
        <a:lstStyle/>
        <a:p>
          <a:endParaRPr lang="en-US"/>
        </a:p>
      </dgm:t>
    </dgm:pt>
    <dgm:pt modelId="{46299FA4-BF90-4B8E-9AC3-F1201D2A7BE2}">
      <dgm:prSet phldrT="[Text]" custT="1"/>
      <dgm:spPr/>
      <dgm:t>
        <a:bodyPr/>
        <a:lstStyle/>
        <a:p>
          <a:endParaRPr lang="en-US" sz="1800" b="1" dirty="0"/>
        </a:p>
      </dgm:t>
    </dgm:pt>
    <dgm:pt modelId="{42A57C70-0D89-436B-B708-D15FEAD35CF7}" type="parTrans" cxnId="{107DB302-185F-4E83-8C5E-B01BA71F1DBC}">
      <dgm:prSet/>
      <dgm:spPr/>
      <dgm:t>
        <a:bodyPr/>
        <a:lstStyle/>
        <a:p>
          <a:endParaRPr lang="en-US"/>
        </a:p>
      </dgm:t>
    </dgm:pt>
    <dgm:pt modelId="{223717A4-981D-41F9-A242-6F56B5A4D881}" type="sibTrans" cxnId="{107DB302-185F-4E83-8C5E-B01BA71F1DBC}">
      <dgm:prSet/>
      <dgm:spPr/>
      <dgm:t>
        <a:bodyPr/>
        <a:lstStyle/>
        <a:p>
          <a:endParaRPr lang="en-US"/>
        </a:p>
      </dgm:t>
    </dgm:pt>
    <dgm:pt modelId="{A3C20E99-B110-435C-BAB7-91BFB4C82E0C}">
      <dgm:prSet phldrT="[Text]" custT="1"/>
      <dgm:spPr/>
      <dgm:t>
        <a:bodyPr/>
        <a:lstStyle/>
        <a:p>
          <a:r>
            <a:rPr lang="en-US" sz="1800" b="1" dirty="0" smtClean="0"/>
            <a:t>Break/access code between Sessions</a:t>
          </a:r>
          <a:endParaRPr lang="en-US" sz="1800" b="1" dirty="0"/>
        </a:p>
      </dgm:t>
    </dgm:pt>
    <dgm:pt modelId="{ED051427-68A6-41D8-A812-94D60BC51176}" type="parTrans" cxnId="{283522C2-330E-47FB-80F7-9C8AD28DC93E}">
      <dgm:prSet/>
      <dgm:spPr/>
      <dgm:t>
        <a:bodyPr/>
        <a:lstStyle/>
        <a:p>
          <a:endParaRPr lang="en-US"/>
        </a:p>
      </dgm:t>
    </dgm:pt>
    <dgm:pt modelId="{D96FB857-A288-4C6A-BC22-E125BE9CAC0D}" type="sibTrans" cxnId="{283522C2-330E-47FB-80F7-9C8AD28DC93E}">
      <dgm:prSet/>
      <dgm:spPr/>
      <dgm:t>
        <a:bodyPr/>
        <a:lstStyle/>
        <a:p>
          <a:endParaRPr lang="en-US"/>
        </a:p>
      </dgm:t>
    </dgm:pt>
    <dgm:pt modelId="{70A29338-4F44-4530-9CDF-96DE1EF0B60C}">
      <dgm:prSet phldrT="[Text]" custT="1"/>
      <dgm:spPr/>
      <dgm:t>
        <a:bodyPr/>
        <a:lstStyle/>
        <a:p>
          <a:r>
            <a:rPr lang="en-US" sz="1800" b="1" dirty="0" smtClean="0"/>
            <a:t>Set ELL and accommodations in Online Profile</a:t>
          </a:r>
          <a:endParaRPr lang="en-US" sz="1800" b="1" dirty="0"/>
        </a:p>
      </dgm:t>
    </dgm:pt>
    <dgm:pt modelId="{5C0B4094-D05E-4CC2-A453-B68E4A7A5778}" type="parTrans" cxnId="{9549C7EB-E811-45B3-A6D7-FB4AF28F1023}">
      <dgm:prSet/>
      <dgm:spPr/>
      <dgm:t>
        <a:bodyPr/>
        <a:lstStyle/>
        <a:p>
          <a:endParaRPr lang="en-US"/>
        </a:p>
      </dgm:t>
    </dgm:pt>
    <dgm:pt modelId="{DBD218D5-B505-4BBC-B909-A165878D09B7}" type="sibTrans" cxnId="{9549C7EB-E811-45B3-A6D7-FB4AF28F1023}">
      <dgm:prSet/>
      <dgm:spPr/>
      <dgm:t>
        <a:bodyPr/>
        <a:lstStyle/>
        <a:p>
          <a:endParaRPr lang="en-US"/>
        </a:p>
      </dgm:t>
    </dgm:pt>
    <dgm:pt modelId="{CD98DD7A-CA8C-4EC3-A0FE-DFD6775DEC3A}" type="pres">
      <dgm:prSet presAssocID="{AEAC1B0E-4D76-4480-8571-A5261EF5DAE3}" presName="linear" presStyleCnt="0">
        <dgm:presLayoutVars>
          <dgm:dir/>
          <dgm:animLvl val="lvl"/>
          <dgm:resizeHandles val="exact"/>
        </dgm:presLayoutVars>
      </dgm:prSet>
      <dgm:spPr/>
      <dgm:t>
        <a:bodyPr/>
        <a:lstStyle/>
        <a:p>
          <a:endParaRPr lang="en-US"/>
        </a:p>
      </dgm:t>
    </dgm:pt>
    <dgm:pt modelId="{8C3ABED3-911F-4B8D-BFDE-8BFA0ACCE37B}" type="pres">
      <dgm:prSet presAssocID="{A3C20E99-B110-435C-BAB7-91BFB4C82E0C}" presName="parentLin" presStyleCnt="0"/>
      <dgm:spPr/>
    </dgm:pt>
    <dgm:pt modelId="{D177B135-A82C-4A5A-8A69-1A889A95FC4E}" type="pres">
      <dgm:prSet presAssocID="{A3C20E99-B110-435C-BAB7-91BFB4C82E0C}" presName="parentLeftMargin" presStyleLbl="node1" presStyleIdx="0" presStyleCnt="7" custScaleX="103175"/>
      <dgm:spPr/>
      <dgm:t>
        <a:bodyPr/>
        <a:lstStyle/>
        <a:p>
          <a:endParaRPr lang="en-US"/>
        </a:p>
      </dgm:t>
    </dgm:pt>
    <dgm:pt modelId="{DB6098E1-4860-482A-908E-DDD0FD87AC35}" type="pres">
      <dgm:prSet presAssocID="{A3C20E99-B110-435C-BAB7-91BFB4C82E0C}" presName="parentText" presStyleLbl="node1" presStyleIdx="0" presStyleCnt="7">
        <dgm:presLayoutVars>
          <dgm:chMax val="0"/>
          <dgm:bulletEnabled val="1"/>
        </dgm:presLayoutVars>
      </dgm:prSet>
      <dgm:spPr/>
      <dgm:t>
        <a:bodyPr/>
        <a:lstStyle/>
        <a:p>
          <a:endParaRPr lang="en-US"/>
        </a:p>
      </dgm:t>
    </dgm:pt>
    <dgm:pt modelId="{679EFE1C-E8B1-470D-8177-28AC72EF7C93}" type="pres">
      <dgm:prSet presAssocID="{A3C20E99-B110-435C-BAB7-91BFB4C82E0C}" presName="negativeSpace" presStyleCnt="0"/>
      <dgm:spPr/>
    </dgm:pt>
    <dgm:pt modelId="{78FFA5A0-01BD-4CDC-AD13-3FF1C708DB0B}" type="pres">
      <dgm:prSet presAssocID="{A3C20E99-B110-435C-BAB7-91BFB4C82E0C}" presName="childText" presStyleLbl="conFgAcc1" presStyleIdx="0" presStyleCnt="7">
        <dgm:presLayoutVars>
          <dgm:bulletEnabled val="1"/>
        </dgm:presLayoutVars>
      </dgm:prSet>
      <dgm:spPr/>
    </dgm:pt>
    <dgm:pt modelId="{09009707-F57C-4E56-BEAB-E9BD53CAA269}" type="pres">
      <dgm:prSet presAssocID="{D96FB857-A288-4C6A-BC22-E125BE9CAC0D}" presName="spaceBetweenRectangles" presStyleCnt="0"/>
      <dgm:spPr/>
    </dgm:pt>
    <dgm:pt modelId="{94542C2E-B468-4861-8608-3D77A31BCAD8}" type="pres">
      <dgm:prSet presAssocID="{D4285303-1D0C-4853-982D-FAAAB36B3F05}" presName="parentLin" presStyleCnt="0"/>
      <dgm:spPr/>
    </dgm:pt>
    <dgm:pt modelId="{9ABB6888-B831-4875-A51F-313F820316CF}" type="pres">
      <dgm:prSet presAssocID="{D4285303-1D0C-4853-982D-FAAAB36B3F05}" presName="parentLeftMargin" presStyleLbl="node1" presStyleIdx="0" presStyleCnt="7" custScaleX="103175" custLinFactNeighborX="-30692"/>
      <dgm:spPr/>
      <dgm:t>
        <a:bodyPr/>
        <a:lstStyle/>
        <a:p>
          <a:endParaRPr lang="en-US"/>
        </a:p>
      </dgm:t>
    </dgm:pt>
    <dgm:pt modelId="{95CAA81F-85B3-488C-BEFA-7888D045C8FE}" type="pres">
      <dgm:prSet presAssocID="{D4285303-1D0C-4853-982D-FAAAB36B3F05}" presName="parentText" presStyleLbl="node1" presStyleIdx="1" presStyleCnt="7">
        <dgm:presLayoutVars>
          <dgm:chMax val="0"/>
          <dgm:bulletEnabled val="1"/>
        </dgm:presLayoutVars>
      </dgm:prSet>
      <dgm:spPr/>
      <dgm:t>
        <a:bodyPr/>
        <a:lstStyle/>
        <a:p>
          <a:endParaRPr lang="en-US"/>
        </a:p>
      </dgm:t>
    </dgm:pt>
    <dgm:pt modelId="{30F40D45-7997-4EC0-BBDC-FB27C976CD8C}" type="pres">
      <dgm:prSet presAssocID="{D4285303-1D0C-4853-982D-FAAAB36B3F05}" presName="negativeSpace" presStyleCnt="0"/>
      <dgm:spPr/>
    </dgm:pt>
    <dgm:pt modelId="{A75EB17C-0718-4C82-B242-9850289F07FC}" type="pres">
      <dgm:prSet presAssocID="{D4285303-1D0C-4853-982D-FAAAB36B3F05}" presName="childText" presStyleLbl="conFgAcc1" presStyleIdx="1" presStyleCnt="7">
        <dgm:presLayoutVars>
          <dgm:bulletEnabled val="1"/>
        </dgm:presLayoutVars>
      </dgm:prSet>
      <dgm:spPr/>
    </dgm:pt>
    <dgm:pt modelId="{BF69172B-385E-4FBB-8171-27A251B8D55F}" type="pres">
      <dgm:prSet presAssocID="{24DE2428-7A46-443A-AFF2-C9045B92556F}" presName="spaceBetweenRectangles" presStyleCnt="0"/>
      <dgm:spPr/>
    </dgm:pt>
    <dgm:pt modelId="{F42BC952-E88A-4BAE-B6EF-2E54A2DB1673}" type="pres">
      <dgm:prSet presAssocID="{70A29338-4F44-4530-9CDF-96DE1EF0B60C}" presName="parentLin" presStyleCnt="0"/>
      <dgm:spPr/>
    </dgm:pt>
    <dgm:pt modelId="{C7DADB3E-50C4-4A3A-BCCD-EFEF9C301FDA}" type="pres">
      <dgm:prSet presAssocID="{70A29338-4F44-4530-9CDF-96DE1EF0B60C}" presName="parentLeftMargin" presStyleLbl="node1" presStyleIdx="1" presStyleCnt="7" custScaleX="103175"/>
      <dgm:spPr/>
      <dgm:t>
        <a:bodyPr/>
        <a:lstStyle/>
        <a:p>
          <a:endParaRPr lang="en-US"/>
        </a:p>
      </dgm:t>
    </dgm:pt>
    <dgm:pt modelId="{E09F59DD-5611-4E26-B037-C23619076E75}" type="pres">
      <dgm:prSet presAssocID="{70A29338-4F44-4530-9CDF-96DE1EF0B60C}" presName="parentText" presStyleLbl="node1" presStyleIdx="2" presStyleCnt="7">
        <dgm:presLayoutVars>
          <dgm:chMax val="0"/>
          <dgm:bulletEnabled val="1"/>
        </dgm:presLayoutVars>
      </dgm:prSet>
      <dgm:spPr/>
      <dgm:t>
        <a:bodyPr/>
        <a:lstStyle/>
        <a:p>
          <a:endParaRPr lang="en-US"/>
        </a:p>
      </dgm:t>
    </dgm:pt>
    <dgm:pt modelId="{115527BC-E710-4619-B0E7-A7041FB8683B}" type="pres">
      <dgm:prSet presAssocID="{70A29338-4F44-4530-9CDF-96DE1EF0B60C}" presName="negativeSpace" presStyleCnt="0"/>
      <dgm:spPr/>
    </dgm:pt>
    <dgm:pt modelId="{CB88D77A-BD5A-446C-BE2B-50752BD4F69C}" type="pres">
      <dgm:prSet presAssocID="{70A29338-4F44-4530-9CDF-96DE1EF0B60C}" presName="childText" presStyleLbl="conFgAcc1" presStyleIdx="2" presStyleCnt="7">
        <dgm:presLayoutVars>
          <dgm:bulletEnabled val="1"/>
        </dgm:presLayoutVars>
      </dgm:prSet>
      <dgm:spPr/>
    </dgm:pt>
    <dgm:pt modelId="{FB51C59A-56DF-4F37-A481-AE515734E31A}" type="pres">
      <dgm:prSet presAssocID="{DBD218D5-B505-4BBC-B909-A165878D09B7}" presName="spaceBetweenRectangles" presStyleCnt="0"/>
      <dgm:spPr/>
    </dgm:pt>
    <dgm:pt modelId="{9C234031-CCA6-4D90-A103-2531740B70A7}" type="pres">
      <dgm:prSet presAssocID="{5ED7ADDF-1B2E-469E-9712-7FBFD360105E}" presName="parentLin" presStyleCnt="0"/>
      <dgm:spPr/>
    </dgm:pt>
    <dgm:pt modelId="{D30ECE7C-86A6-443E-A0DE-9E670B6EF4CD}" type="pres">
      <dgm:prSet presAssocID="{5ED7ADDF-1B2E-469E-9712-7FBFD360105E}" presName="parentLeftMargin" presStyleLbl="node1" presStyleIdx="2" presStyleCnt="7" custScaleX="103175" custLinFactNeighborX="-30692"/>
      <dgm:spPr/>
      <dgm:t>
        <a:bodyPr/>
        <a:lstStyle/>
        <a:p>
          <a:endParaRPr lang="en-US"/>
        </a:p>
      </dgm:t>
    </dgm:pt>
    <dgm:pt modelId="{162D4204-AEDD-489E-9496-20168B1292AE}" type="pres">
      <dgm:prSet presAssocID="{5ED7ADDF-1B2E-469E-9712-7FBFD360105E}" presName="parentText" presStyleLbl="node1" presStyleIdx="3" presStyleCnt="7">
        <dgm:presLayoutVars>
          <dgm:chMax val="0"/>
          <dgm:bulletEnabled val="1"/>
        </dgm:presLayoutVars>
      </dgm:prSet>
      <dgm:spPr/>
      <dgm:t>
        <a:bodyPr/>
        <a:lstStyle/>
        <a:p>
          <a:endParaRPr lang="en-US"/>
        </a:p>
      </dgm:t>
    </dgm:pt>
    <dgm:pt modelId="{AE3C0833-0DB0-4A95-A11A-FBCAC803C9C0}" type="pres">
      <dgm:prSet presAssocID="{5ED7ADDF-1B2E-469E-9712-7FBFD360105E}" presName="negativeSpace" presStyleCnt="0"/>
      <dgm:spPr/>
    </dgm:pt>
    <dgm:pt modelId="{1434B649-E0B1-408D-A6E0-CD22B53AC34E}" type="pres">
      <dgm:prSet presAssocID="{5ED7ADDF-1B2E-469E-9712-7FBFD360105E}" presName="childText" presStyleLbl="conFgAcc1" presStyleIdx="3" presStyleCnt="7">
        <dgm:presLayoutVars>
          <dgm:bulletEnabled val="1"/>
        </dgm:presLayoutVars>
      </dgm:prSet>
      <dgm:spPr/>
    </dgm:pt>
    <dgm:pt modelId="{E1AEFC55-1F29-490A-812D-536326E8DDF7}" type="pres">
      <dgm:prSet presAssocID="{F9FA21B5-70EB-4D3E-A616-C51BB2E3ED24}" presName="spaceBetweenRectangles" presStyleCnt="0"/>
      <dgm:spPr/>
    </dgm:pt>
    <dgm:pt modelId="{53DE0DBB-ADD2-4178-95F4-2BD0B4E95E04}" type="pres">
      <dgm:prSet presAssocID="{8CB95CED-056E-4BF3-9F7A-E13EAEF09528}" presName="parentLin" presStyleCnt="0"/>
      <dgm:spPr/>
    </dgm:pt>
    <dgm:pt modelId="{41CAEAE9-8369-4FD1-A529-A19786AF9B46}" type="pres">
      <dgm:prSet presAssocID="{8CB95CED-056E-4BF3-9F7A-E13EAEF09528}" presName="parentLeftMargin" presStyleLbl="node1" presStyleIdx="3" presStyleCnt="7"/>
      <dgm:spPr/>
      <dgm:t>
        <a:bodyPr/>
        <a:lstStyle/>
        <a:p>
          <a:endParaRPr lang="en-US"/>
        </a:p>
      </dgm:t>
    </dgm:pt>
    <dgm:pt modelId="{64473A6B-8441-410A-A52F-8A0A15138C8D}" type="pres">
      <dgm:prSet presAssocID="{8CB95CED-056E-4BF3-9F7A-E13EAEF09528}" presName="parentText" presStyleLbl="node1" presStyleIdx="4" presStyleCnt="7" custScaleX="103175">
        <dgm:presLayoutVars>
          <dgm:chMax val="0"/>
          <dgm:bulletEnabled val="1"/>
        </dgm:presLayoutVars>
      </dgm:prSet>
      <dgm:spPr/>
      <dgm:t>
        <a:bodyPr/>
        <a:lstStyle/>
        <a:p>
          <a:endParaRPr lang="en-US"/>
        </a:p>
      </dgm:t>
    </dgm:pt>
    <dgm:pt modelId="{239562FF-4A39-41DA-B7CB-E98A8F1A7BF1}" type="pres">
      <dgm:prSet presAssocID="{8CB95CED-056E-4BF3-9F7A-E13EAEF09528}" presName="negativeSpace" presStyleCnt="0"/>
      <dgm:spPr/>
    </dgm:pt>
    <dgm:pt modelId="{7E92BAE1-0DC4-40A5-B225-5B17263C5E57}" type="pres">
      <dgm:prSet presAssocID="{8CB95CED-056E-4BF3-9F7A-E13EAEF09528}" presName="childText" presStyleLbl="conFgAcc1" presStyleIdx="4" presStyleCnt="7">
        <dgm:presLayoutVars>
          <dgm:bulletEnabled val="1"/>
        </dgm:presLayoutVars>
      </dgm:prSet>
      <dgm:spPr/>
    </dgm:pt>
    <dgm:pt modelId="{D24E0D3C-0E3F-463E-B191-01BA1B648B47}" type="pres">
      <dgm:prSet presAssocID="{1F1D51BD-475A-4DBF-9222-B09CE1721DD6}" presName="spaceBetweenRectangles" presStyleCnt="0"/>
      <dgm:spPr/>
    </dgm:pt>
    <dgm:pt modelId="{775D0E3F-A82C-48E2-8106-57ABF2063076}" type="pres">
      <dgm:prSet presAssocID="{46299FA4-BF90-4B8E-9AC3-F1201D2A7BE2}" presName="parentLin" presStyleCnt="0"/>
      <dgm:spPr/>
    </dgm:pt>
    <dgm:pt modelId="{990A506A-EB1B-4739-8D9F-24D7270FBD88}" type="pres">
      <dgm:prSet presAssocID="{46299FA4-BF90-4B8E-9AC3-F1201D2A7BE2}" presName="parentLeftMargin" presStyleLbl="node1" presStyleIdx="4" presStyleCnt="7" custScaleX="103175"/>
      <dgm:spPr/>
      <dgm:t>
        <a:bodyPr/>
        <a:lstStyle/>
        <a:p>
          <a:endParaRPr lang="en-US"/>
        </a:p>
      </dgm:t>
    </dgm:pt>
    <dgm:pt modelId="{D07234B2-126B-4C7B-AB95-41DD7985C194}" type="pres">
      <dgm:prSet presAssocID="{46299FA4-BF90-4B8E-9AC3-F1201D2A7BE2}" presName="parentText" presStyleLbl="node1" presStyleIdx="5" presStyleCnt="7">
        <dgm:presLayoutVars>
          <dgm:chMax val="0"/>
          <dgm:bulletEnabled val="1"/>
        </dgm:presLayoutVars>
      </dgm:prSet>
      <dgm:spPr/>
      <dgm:t>
        <a:bodyPr/>
        <a:lstStyle/>
        <a:p>
          <a:endParaRPr lang="en-US"/>
        </a:p>
      </dgm:t>
    </dgm:pt>
    <dgm:pt modelId="{34FE9EC4-041E-4D98-B90F-05DF681334A5}" type="pres">
      <dgm:prSet presAssocID="{46299FA4-BF90-4B8E-9AC3-F1201D2A7BE2}" presName="negativeSpace" presStyleCnt="0"/>
      <dgm:spPr/>
    </dgm:pt>
    <dgm:pt modelId="{3DADA68A-369F-4242-8BE4-96BDF2EC8FB1}" type="pres">
      <dgm:prSet presAssocID="{46299FA4-BF90-4B8E-9AC3-F1201D2A7BE2}" presName="childText" presStyleLbl="conFgAcc1" presStyleIdx="5" presStyleCnt="7">
        <dgm:presLayoutVars>
          <dgm:bulletEnabled val="1"/>
        </dgm:presLayoutVars>
      </dgm:prSet>
      <dgm:spPr/>
    </dgm:pt>
    <dgm:pt modelId="{CB80F51B-230C-411A-B6AA-EE03DC8BDABE}" type="pres">
      <dgm:prSet presAssocID="{223717A4-981D-41F9-A242-6F56B5A4D881}" presName="spaceBetweenRectangles" presStyleCnt="0"/>
      <dgm:spPr/>
    </dgm:pt>
    <dgm:pt modelId="{D0FC19CF-CBF0-48CC-A089-F008FDCAD1F3}" type="pres">
      <dgm:prSet presAssocID="{2D0DC1C9-1193-48F4-977F-29C336D2AD68}" presName="parentLin" presStyleCnt="0"/>
      <dgm:spPr/>
    </dgm:pt>
    <dgm:pt modelId="{CC9282EE-FFB6-468E-B866-15ED2398BB68}" type="pres">
      <dgm:prSet presAssocID="{2D0DC1C9-1193-48F4-977F-29C336D2AD68}" presName="parentLeftMargin" presStyleLbl="node1" presStyleIdx="5" presStyleCnt="7" custScaleX="98413"/>
      <dgm:spPr/>
      <dgm:t>
        <a:bodyPr/>
        <a:lstStyle/>
        <a:p>
          <a:endParaRPr lang="en-US"/>
        </a:p>
      </dgm:t>
    </dgm:pt>
    <dgm:pt modelId="{7D5A67D1-D096-45BB-A241-317329F940E0}" type="pres">
      <dgm:prSet presAssocID="{2D0DC1C9-1193-48F4-977F-29C336D2AD68}" presName="parentText" presStyleLbl="node1" presStyleIdx="6" presStyleCnt="7" custScaleX="103175">
        <dgm:presLayoutVars>
          <dgm:chMax val="0"/>
          <dgm:bulletEnabled val="1"/>
        </dgm:presLayoutVars>
      </dgm:prSet>
      <dgm:spPr/>
      <dgm:t>
        <a:bodyPr/>
        <a:lstStyle/>
        <a:p>
          <a:endParaRPr lang="en-US"/>
        </a:p>
      </dgm:t>
    </dgm:pt>
    <dgm:pt modelId="{8E4F812E-E993-4AEB-85F6-EDB388389A56}" type="pres">
      <dgm:prSet presAssocID="{2D0DC1C9-1193-48F4-977F-29C336D2AD68}" presName="negativeSpace" presStyleCnt="0"/>
      <dgm:spPr/>
    </dgm:pt>
    <dgm:pt modelId="{9DB61583-F768-47BF-8990-7BA994E644F0}" type="pres">
      <dgm:prSet presAssocID="{2D0DC1C9-1193-48F4-977F-29C336D2AD68}" presName="childText" presStyleLbl="conFgAcc1" presStyleIdx="6" presStyleCnt="7">
        <dgm:presLayoutVars>
          <dgm:bulletEnabled val="1"/>
        </dgm:presLayoutVars>
      </dgm:prSet>
      <dgm:spPr/>
    </dgm:pt>
  </dgm:ptLst>
  <dgm:cxnLst>
    <dgm:cxn modelId="{7960D126-0E9D-4CBB-8DA1-376C618A317B}" type="presOf" srcId="{8CB95CED-056E-4BF3-9F7A-E13EAEF09528}" destId="{64473A6B-8441-410A-A52F-8A0A15138C8D}" srcOrd="1" destOrd="0" presId="urn:microsoft.com/office/officeart/2005/8/layout/list1"/>
    <dgm:cxn modelId="{ABCF27D5-D52A-423E-8504-664F4008EA2D}" srcId="{AEAC1B0E-4D76-4480-8571-A5261EF5DAE3}" destId="{8CB95CED-056E-4BF3-9F7A-E13EAEF09528}" srcOrd="4" destOrd="0" parTransId="{FDDA66F9-FF8D-4E81-8E3E-F4BEECF1C657}" sibTransId="{1F1D51BD-475A-4DBF-9222-B09CE1721DD6}"/>
    <dgm:cxn modelId="{399C2A26-BC80-43CB-AB5E-68AAA4892676}" type="presOf" srcId="{8CB95CED-056E-4BF3-9F7A-E13EAEF09528}" destId="{41CAEAE9-8369-4FD1-A529-A19786AF9B46}" srcOrd="0" destOrd="0" presId="urn:microsoft.com/office/officeart/2005/8/layout/list1"/>
    <dgm:cxn modelId="{3559E182-49F6-42CA-8F17-FE10CC92B5DD}" type="presOf" srcId="{2D0DC1C9-1193-48F4-977F-29C336D2AD68}" destId="{7D5A67D1-D096-45BB-A241-317329F940E0}" srcOrd="1" destOrd="0" presId="urn:microsoft.com/office/officeart/2005/8/layout/list1"/>
    <dgm:cxn modelId="{8296D52D-06AE-4EA8-82D1-2D2CF28FA33D}" type="presOf" srcId="{D4285303-1D0C-4853-982D-FAAAB36B3F05}" destId="{9ABB6888-B831-4875-A51F-313F820316CF}" srcOrd="0" destOrd="0" presId="urn:microsoft.com/office/officeart/2005/8/layout/list1"/>
    <dgm:cxn modelId="{283522C2-330E-47FB-80F7-9C8AD28DC93E}" srcId="{AEAC1B0E-4D76-4480-8571-A5261EF5DAE3}" destId="{A3C20E99-B110-435C-BAB7-91BFB4C82E0C}" srcOrd="0" destOrd="0" parTransId="{ED051427-68A6-41D8-A812-94D60BC51176}" sibTransId="{D96FB857-A288-4C6A-BC22-E125BE9CAC0D}"/>
    <dgm:cxn modelId="{F9FBA019-FD30-4938-847F-3E69233E6A80}" type="presOf" srcId="{AEAC1B0E-4D76-4480-8571-A5261EF5DAE3}" destId="{CD98DD7A-CA8C-4EC3-A0FE-DFD6775DEC3A}" srcOrd="0" destOrd="0" presId="urn:microsoft.com/office/officeart/2005/8/layout/list1"/>
    <dgm:cxn modelId="{E290967B-24C9-4FBA-B745-0F21A4753F1F}" type="presOf" srcId="{2D0DC1C9-1193-48F4-977F-29C336D2AD68}" destId="{CC9282EE-FFB6-468E-B866-15ED2398BB68}" srcOrd="0" destOrd="0" presId="urn:microsoft.com/office/officeart/2005/8/layout/list1"/>
    <dgm:cxn modelId="{D8EC473E-F6FD-44FD-8BB4-2491E87E64DC}" type="presOf" srcId="{D4285303-1D0C-4853-982D-FAAAB36B3F05}" destId="{95CAA81F-85B3-488C-BEFA-7888D045C8FE}" srcOrd="1" destOrd="0" presId="urn:microsoft.com/office/officeart/2005/8/layout/list1"/>
    <dgm:cxn modelId="{D2AFD685-5423-4088-A1ED-630F429C6304}" type="presOf" srcId="{5ED7ADDF-1B2E-469E-9712-7FBFD360105E}" destId="{162D4204-AEDD-489E-9496-20168B1292AE}" srcOrd="1" destOrd="0" presId="urn:microsoft.com/office/officeart/2005/8/layout/list1"/>
    <dgm:cxn modelId="{0F27CC47-F466-4CA8-AEA5-0B2E37857FBE}" type="presOf" srcId="{46299FA4-BF90-4B8E-9AC3-F1201D2A7BE2}" destId="{990A506A-EB1B-4739-8D9F-24D7270FBD88}" srcOrd="0" destOrd="0" presId="urn:microsoft.com/office/officeart/2005/8/layout/list1"/>
    <dgm:cxn modelId="{2AC5987E-2EB7-4AA6-BE59-6C9067F626C7}" type="presOf" srcId="{70A29338-4F44-4530-9CDF-96DE1EF0B60C}" destId="{C7DADB3E-50C4-4A3A-BCCD-EFEF9C301FDA}" srcOrd="0" destOrd="0" presId="urn:microsoft.com/office/officeart/2005/8/layout/list1"/>
    <dgm:cxn modelId="{2F4A9B4F-487C-4AB0-BC69-AD07D54415D5}" srcId="{AEAC1B0E-4D76-4480-8571-A5261EF5DAE3}" destId="{D4285303-1D0C-4853-982D-FAAAB36B3F05}" srcOrd="1" destOrd="0" parTransId="{62D329B0-A497-4A8D-A895-298537C1B4C7}" sibTransId="{24DE2428-7A46-443A-AFF2-C9045B92556F}"/>
    <dgm:cxn modelId="{9549C7EB-E811-45B3-A6D7-FB4AF28F1023}" srcId="{AEAC1B0E-4D76-4480-8571-A5261EF5DAE3}" destId="{70A29338-4F44-4530-9CDF-96DE1EF0B60C}" srcOrd="2" destOrd="0" parTransId="{5C0B4094-D05E-4CC2-A453-B68E4A7A5778}" sibTransId="{DBD218D5-B505-4BBC-B909-A165878D09B7}"/>
    <dgm:cxn modelId="{742F1DEC-2B8B-4C93-8B36-BA515367544D}" srcId="{AEAC1B0E-4D76-4480-8571-A5261EF5DAE3}" destId="{2D0DC1C9-1193-48F4-977F-29C336D2AD68}" srcOrd="6" destOrd="0" parTransId="{4EDB6921-B225-41FC-89CE-74828A28A73F}" sibTransId="{E90BCE8E-6C3C-4D0E-BF9B-C2B7EA66CCD2}"/>
    <dgm:cxn modelId="{1168FD50-545E-467B-ADFE-5EAB50B91CF2}" type="presOf" srcId="{A3C20E99-B110-435C-BAB7-91BFB4C82E0C}" destId="{D177B135-A82C-4A5A-8A69-1A889A95FC4E}" srcOrd="0" destOrd="0" presId="urn:microsoft.com/office/officeart/2005/8/layout/list1"/>
    <dgm:cxn modelId="{1CAB776A-DC12-4D8C-BCA8-C7CC05B3DC7C}" type="presOf" srcId="{5ED7ADDF-1B2E-469E-9712-7FBFD360105E}" destId="{D30ECE7C-86A6-443E-A0DE-9E670B6EF4CD}" srcOrd="0" destOrd="0" presId="urn:microsoft.com/office/officeart/2005/8/layout/list1"/>
    <dgm:cxn modelId="{8F9A985B-0023-4E0A-8828-F86814937A7A}" type="presOf" srcId="{46299FA4-BF90-4B8E-9AC3-F1201D2A7BE2}" destId="{D07234B2-126B-4C7B-AB95-41DD7985C194}" srcOrd="1" destOrd="0" presId="urn:microsoft.com/office/officeart/2005/8/layout/list1"/>
    <dgm:cxn modelId="{786C9F81-4FC0-4C95-BBB5-F6A7D6AAB2B7}" type="presOf" srcId="{A3C20E99-B110-435C-BAB7-91BFB4C82E0C}" destId="{DB6098E1-4860-482A-908E-DDD0FD87AC35}" srcOrd="1" destOrd="0" presId="urn:microsoft.com/office/officeart/2005/8/layout/list1"/>
    <dgm:cxn modelId="{667650D2-9662-484B-A1AD-C31B838BFA00}" type="presOf" srcId="{70A29338-4F44-4530-9CDF-96DE1EF0B60C}" destId="{E09F59DD-5611-4E26-B037-C23619076E75}" srcOrd="1" destOrd="0" presId="urn:microsoft.com/office/officeart/2005/8/layout/list1"/>
    <dgm:cxn modelId="{107DB302-185F-4E83-8C5E-B01BA71F1DBC}" srcId="{AEAC1B0E-4D76-4480-8571-A5261EF5DAE3}" destId="{46299FA4-BF90-4B8E-9AC3-F1201D2A7BE2}" srcOrd="5" destOrd="0" parTransId="{42A57C70-0D89-436B-B708-D15FEAD35CF7}" sibTransId="{223717A4-981D-41F9-A242-6F56B5A4D881}"/>
    <dgm:cxn modelId="{E0EDF4E0-777D-4328-941B-56C0F6CEA1B1}" srcId="{AEAC1B0E-4D76-4480-8571-A5261EF5DAE3}" destId="{5ED7ADDF-1B2E-469E-9712-7FBFD360105E}" srcOrd="3" destOrd="0" parTransId="{F01191F6-6117-4725-A2F9-18F396B0BBF1}" sibTransId="{F9FA21B5-70EB-4D3E-A616-C51BB2E3ED24}"/>
    <dgm:cxn modelId="{0D2F58F6-CB62-4A5E-9749-2180ED2520CA}" type="presParOf" srcId="{CD98DD7A-CA8C-4EC3-A0FE-DFD6775DEC3A}" destId="{8C3ABED3-911F-4B8D-BFDE-8BFA0ACCE37B}" srcOrd="0" destOrd="0" presId="urn:microsoft.com/office/officeart/2005/8/layout/list1"/>
    <dgm:cxn modelId="{6484FC7C-9F32-4CD3-824A-0C78E05F25AA}" type="presParOf" srcId="{8C3ABED3-911F-4B8D-BFDE-8BFA0ACCE37B}" destId="{D177B135-A82C-4A5A-8A69-1A889A95FC4E}" srcOrd="0" destOrd="0" presId="urn:microsoft.com/office/officeart/2005/8/layout/list1"/>
    <dgm:cxn modelId="{29062182-4106-4E3F-8329-24BE4FBB1C61}" type="presParOf" srcId="{8C3ABED3-911F-4B8D-BFDE-8BFA0ACCE37B}" destId="{DB6098E1-4860-482A-908E-DDD0FD87AC35}" srcOrd="1" destOrd="0" presId="urn:microsoft.com/office/officeart/2005/8/layout/list1"/>
    <dgm:cxn modelId="{BB072F5B-A354-4637-910B-7CFE89549BCA}" type="presParOf" srcId="{CD98DD7A-CA8C-4EC3-A0FE-DFD6775DEC3A}" destId="{679EFE1C-E8B1-470D-8177-28AC72EF7C93}" srcOrd="1" destOrd="0" presId="urn:microsoft.com/office/officeart/2005/8/layout/list1"/>
    <dgm:cxn modelId="{6BB72039-6F9C-49F3-BABD-96C2D9374B9F}" type="presParOf" srcId="{CD98DD7A-CA8C-4EC3-A0FE-DFD6775DEC3A}" destId="{78FFA5A0-01BD-4CDC-AD13-3FF1C708DB0B}" srcOrd="2" destOrd="0" presId="urn:microsoft.com/office/officeart/2005/8/layout/list1"/>
    <dgm:cxn modelId="{D97B252B-31E4-487D-A9C4-A2F652C9EA44}" type="presParOf" srcId="{CD98DD7A-CA8C-4EC3-A0FE-DFD6775DEC3A}" destId="{09009707-F57C-4E56-BEAB-E9BD53CAA269}" srcOrd="3" destOrd="0" presId="urn:microsoft.com/office/officeart/2005/8/layout/list1"/>
    <dgm:cxn modelId="{341D9F14-A64F-43A4-9F67-49C15A0F1EB1}" type="presParOf" srcId="{CD98DD7A-CA8C-4EC3-A0FE-DFD6775DEC3A}" destId="{94542C2E-B468-4861-8608-3D77A31BCAD8}" srcOrd="4" destOrd="0" presId="urn:microsoft.com/office/officeart/2005/8/layout/list1"/>
    <dgm:cxn modelId="{8BC300A7-51E2-468B-A997-FDCDF3F9D2C1}" type="presParOf" srcId="{94542C2E-B468-4861-8608-3D77A31BCAD8}" destId="{9ABB6888-B831-4875-A51F-313F820316CF}" srcOrd="0" destOrd="0" presId="urn:microsoft.com/office/officeart/2005/8/layout/list1"/>
    <dgm:cxn modelId="{B14FD3A2-FD16-4253-8F96-1D422579AFEB}" type="presParOf" srcId="{94542C2E-B468-4861-8608-3D77A31BCAD8}" destId="{95CAA81F-85B3-488C-BEFA-7888D045C8FE}" srcOrd="1" destOrd="0" presId="urn:microsoft.com/office/officeart/2005/8/layout/list1"/>
    <dgm:cxn modelId="{A353358E-4BA3-4FE6-8133-0063A3AD6C17}" type="presParOf" srcId="{CD98DD7A-CA8C-4EC3-A0FE-DFD6775DEC3A}" destId="{30F40D45-7997-4EC0-BBDC-FB27C976CD8C}" srcOrd="5" destOrd="0" presId="urn:microsoft.com/office/officeart/2005/8/layout/list1"/>
    <dgm:cxn modelId="{898572B0-4259-45F6-AB8C-3DACB17B8C36}" type="presParOf" srcId="{CD98DD7A-CA8C-4EC3-A0FE-DFD6775DEC3A}" destId="{A75EB17C-0718-4C82-B242-9850289F07FC}" srcOrd="6" destOrd="0" presId="urn:microsoft.com/office/officeart/2005/8/layout/list1"/>
    <dgm:cxn modelId="{CED9E519-10FC-428E-8AD9-6FF7ABE78E37}" type="presParOf" srcId="{CD98DD7A-CA8C-4EC3-A0FE-DFD6775DEC3A}" destId="{BF69172B-385E-4FBB-8171-27A251B8D55F}" srcOrd="7" destOrd="0" presId="urn:microsoft.com/office/officeart/2005/8/layout/list1"/>
    <dgm:cxn modelId="{A8D941A1-3F59-469B-BE9D-0716CFFDC29A}" type="presParOf" srcId="{CD98DD7A-CA8C-4EC3-A0FE-DFD6775DEC3A}" destId="{F42BC952-E88A-4BAE-B6EF-2E54A2DB1673}" srcOrd="8" destOrd="0" presId="urn:microsoft.com/office/officeart/2005/8/layout/list1"/>
    <dgm:cxn modelId="{265D93B1-9D56-4425-8CFA-849B6E57A3C8}" type="presParOf" srcId="{F42BC952-E88A-4BAE-B6EF-2E54A2DB1673}" destId="{C7DADB3E-50C4-4A3A-BCCD-EFEF9C301FDA}" srcOrd="0" destOrd="0" presId="urn:microsoft.com/office/officeart/2005/8/layout/list1"/>
    <dgm:cxn modelId="{C650A715-23AE-457B-9533-2C19B4E71EE9}" type="presParOf" srcId="{F42BC952-E88A-4BAE-B6EF-2E54A2DB1673}" destId="{E09F59DD-5611-4E26-B037-C23619076E75}" srcOrd="1" destOrd="0" presId="urn:microsoft.com/office/officeart/2005/8/layout/list1"/>
    <dgm:cxn modelId="{06857D12-CA8F-4D59-AC51-6DF9212F9CB6}" type="presParOf" srcId="{CD98DD7A-CA8C-4EC3-A0FE-DFD6775DEC3A}" destId="{115527BC-E710-4619-B0E7-A7041FB8683B}" srcOrd="9" destOrd="0" presId="urn:microsoft.com/office/officeart/2005/8/layout/list1"/>
    <dgm:cxn modelId="{82CCD6E8-4287-4129-A8A8-F62A2571C3EE}" type="presParOf" srcId="{CD98DD7A-CA8C-4EC3-A0FE-DFD6775DEC3A}" destId="{CB88D77A-BD5A-446C-BE2B-50752BD4F69C}" srcOrd="10" destOrd="0" presId="urn:microsoft.com/office/officeart/2005/8/layout/list1"/>
    <dgm:cxn modelId="{3E1D8DC1-6A32-4FAA-8F92-F459B6DE7CA8}" type="presParOf" srcId="{CD98DD7A-CA8C-4EC3-A0FE-DFD6775DEC3A}" destId="{FB51C59A-56DF-4F37-A481-AE515734E31A}" srcOrd="11" destOrd="0" presId="urn:microsoft.com/office/officeart/2005/8/layout/list1"/>
    <dgm:cxn modelId="{E09B39F5-C6F4-4CA4-A8EC-E394F03BEA2A}" type="presParOf" srcId="{CD98DD7A-CA8C-4EC3-A0FE-DFD6775DEC3A}" destId="{9C234031-CCA6-4D90-A103-2531740B70A7}" srcOrd="12" destOrd="0" presId="urn:microsoft.com/office/officeart/2005/8/layout/list1"/>
    <dgm:cxn modelId="{A375B8E8-A3CB-4351-8010-F86CF461AC3A}" type="presParOf" srcId="{9C234031-CCA6-4D90-A103-2531740B70A7}" destId="{D30ECE7C-86A6-443E-A0DE-9E670B6EF4CD}" srcOrd="0" destOrd="0" presId="urn:microsoft.com/office/officeart/2005/8/layout/list1"/>
    <dgm:cxn modelId="{D08EBBDB-0A23-4B78-8AAF-2331E763DC33}" type="presParOf" srcId="{9C234031-CCA6-4D90-A103-2531740B70A7}" destId="{162D4204-AEDD-489E-9496-20168B1292AE}" srcOrd="1" destOrd="0" presId="urn:microsoft.com/office/officeart/2005/8/layout/list1"/>
    <dgm:cxn modelId="{CF9F7E8F-9D90-4FBF-8A88-2003DE4464EC}" type="presParOf" srcId="{CD98DD7A-CA8C-4EC3-A0FE-DFD6775DEC3A}" destId="{AE3C0833-0DB0-4A95-A11A-FBCAC803C9C0}" srcOrd="13" destOrd="0" presId="urn:microsoft.com/office/officeart/2005/8/layout/list1"/>
    <dgm:cxn modelId="{C07803FC-B6C8-46FB-AD84-CF0E499DD288}" type="presParOf" srcId="{CD98DD7A-CA8C-4EC3-A0FE-DFD6775DEC3A}" destId="{1434B649-E0B1-408D-A6E0-CD22B53AC34E}" srcOrd="14" destOrd="0" presId="urn:microsoft.com/office/officeart/2005/8/layout/list1"/>
    <dgm:cxn modelId="{B960D554-3576-42EB-A78C-59BEA6C05E9A}" type="presParOf" srcId="{CD98DD7A-CA8C-4EC3-A0FE-DFD6775DEC3A}" destId="{E1AEFC55-1F29-490A-812D-536326E8DDF7}" srcOrd="15" destOrd="0" presId="urn:microsoft.com/office/officeart/2005/8/layout/list1"/>
    <dgm:cxn modelId="{C514040A-710C-41D7-9A0D-5A5B95B4D0EC}" type="presParOf" srcId="{CD98DD7A-CA8C-4EC3-A0FE-DFD6775DEC3A}" destId="{53DE0DBB-ADD2-4178-95F4-2BD0B4E95E04}" srcOrd="16" destOrd="0" presId="urn:microsoft.com/office/officeart/2005/8/layout/list1"/>
    <dgm:cxn modelId="{8E6163C7-6AAD-4F32-B62F-4870A1CCCB68}" type="presParOf" srcId="{53DE0DBB-ADD2-4178-95F4-2BD0B4E95E04}" destId="{41CAEAE9-8369-4FD1-A529-A19786AF9B46}" srcOrd="0" destOrd="0" presId="urn:microsoft.com/office/officeart/2005/8/layout/list1"/>
    <dgm:cxn modelId="{E0496FFD-0B69-43E4-A073-B9F22FDAA6F8}" type="presParOf" srcId="{53DE0DBB-ADD2-4178-95F4-2BD0B4E95E04}" destId="{64473A6B-8441-410A-A52F-8A0A15138C8D}" srcOrd="1" destOrd="0" presId="urn:microsoft.com/office/officeart/2005/8/layout/list1"/>
    <dgm:cxn modelId="{5D69B99A-364A-478B-9873-D49BE5016E13}" type="presParOf" srcId="{CD98DD7A-CA8C-4EC3-A0FE-DFD6775DEC3A}" destId="{239562FF-4A39-41DA-B7CB-E98A8F1A7BF1}" srcOrd="17" destOrd="0" presId="urn:microsoft.com/office/officeart/2005/8/layout/list1"/>
    <dgm:cxn modelId="{B9C962FB-C0DF-47D0-BFAA-6D0C72973C28}" type="presParOf" srcId="{CD98DD7A-CA8C-4EC3-A0FE-DFD6775DEC3A}" destId="{7E92BAE1-0DC4-40A5-B225-5B17263C5E57}" srcOrd="18" destOrd="0" presId="urn:microsoft.com/office/officeart/2005/8/layout/list1"/>
    <dgm:cxn modelId="{4C007CD1-4AA0-4A6E-B0DA-8D6FA1D33263}" type="presParOf" srcId="{CD98DD7A-CA8C-4EC3-A0FE-DFD6775DEC3A}" destId="{D24E0D3C-0E3F-463E-B191-01BA1B648B47}" srcOrd="19" destOrd="0" presId="urn:microsoft.com/office/officeart/2005/8/layout/list1"/>
    <dgm:cxn modelId="{58E79B77-4B9A-4F55-AEBF-C9610DF6B315}" type="presParOf" srcId="{CD98DD7A-CA8C-4EC3-A0FE-DFD6775DEC3A}" destId="{775D0E3F-A82C-48E2-8106-57ABF2063076}" srcOrd="20" destOrd="0" presId="urn:microsoft.com/office/officeart/2005/8/layout/list1"/>
    <dgm:cxn modelId="{4E273351-85CA-47C3-8FA3-293F37C30E88}" type="presParOf" srcId="{775D0E3F-A82C-48E2-8106-57ABF2063076}" destId="{990A506A-EB1B-4739-8D9F-24D7270FBD88}" srcOrd="0" destOrd="0" presId="urn:microsoft.com/office/officeart/2005/8/layout/list1"/>
    <dgm:cxn modelId="{36B0AD93-6973-4169-A950-40FCD0E2A969}" type="presParOf" srcId="{775D0E3F-A82C-48E2-8106-57ABF2063076}" destId="{D07234B2-126B-4C7B-AB95-41DD7985C194}" srcOrd="1" destOrd="0" presId="urn:microsoft.com/office/officeart/2005/8/layout/list1"/>
    <dgm:cxn modelId="{010FD33B-1A7B-4C06-AF08-3E61446EA8A5}" type="presParOf" srcId="{CD98DD7A-CA8C-4EC3-A0FE-DFD6775DEC3A}" destId="{34FE9EC4-041E-4D98-B90F-05DF681334A5}" srcOrd="21" destOrd="0" presId="urn:microsoft.com/office/officeart/2005/8/layout/list1"/>
    <dgm:cxn modelId="{4E033F4D-A84E-4A97-92E2-2600AA15BD5F}" type="presParOf" srcId="{CD98DD7A-CA8C-4EC3-A0FE-DFD6775DEC3A}" destId="{3DADA68A-369F-4242-8BE4-96BDF2EC8FB1}" srcOrd="22" destOrd="0" presId="urn:microsoft.com/office/officeart/2005/8/layout/list1"/>
    <dgm:cxn modelId="{B9EC8C2F-C8C6-41B2-97D5-00F84D655B1D}" type="presParOf" srcId="{CD98DD7A-CA8C-4EC3-A0FE-DFD6775DEC3A}" destId="{CB80F51B-230C-411A-B6AA-EE03DC8BDABE}" srcOrd="23" destOrd="0" presId="urn:microsoft.com/office/officeart/2005/8/layout/list1"/>
    <dgm:cxn modelId="{101A33A7-E90E-4666-8E9E-94838430C169}" type="presParOf" srcId="{CD98DD7A-CA8C-4EC3-A0FE-DFD6775DEC3A}" destId="{D0FC19CF-CBF0-48CC-A089-F008FDCAD1F3}" srcOrd="24" destOrd="0" presId="urn:microsoft.com/office/officeart/2005/8/layout/list1"/>
    <dgm:cxn modelId="{09D5A87B-7F43-4EF5-B7D6-45668652D81E}" type="presParOf" srcId="{D0FC19CF-CBF0-48CC-A089-F008FDCAD1F3}" destId="{CC9282EE-FFB6-468E-B866-15ED2398BB68}" srcOrd="0" destOrd="0" presId="urn:microsoft.com/office/officeart/2005/8/layout/list1"/>
    <dgm:cxn modelId="{BAAFF37A-873F-4A68-9E83-804751CB08B6}" type="presParOf" srcId="{D0FC19CF-CBF0-48CC-A089-F008FDCAD1F3}" destId="{7D5A67D1-D096-45BB-A241-317329F940E0}" srcOrd="1" destOrd="0" presId="urn:microsoft.com/office/officeart/2005/8/layout/list1"/>
    <dgm:cxn modelId="{2F310271-9B45-4EE5-98B2-417D233BDB2A}" type="presParOf" srcId="{CD98DD7A-CA8C-4EC3-A0FE-DFD6775DEC3A}" destId="{8E4F812E-E993-4AEB-85F6-EDB388389A56}" srcOrd="25" destOrd="0" presId="urn:microsoft.com/office/officeart/2005/8/layout/list1"/>
    <dgm:cxn modelId="{BC7AB214-A069-4D20-AB5C-5B17A70944F9}" type="presParOf" srcId="{CD98DD7A-CA8C-4EC3-A0FE-DFD6775DEC3A}" destId="{9DB61583-F768-47BF-8990-7BA994E644F0}"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37A1AC-31A6-4290-9BA4-56183E008A19}" type="doc">
      <dgm:prSet loTypeId="urn:microsoft.com/office/officeart/2008/layout/VerticalCurvedList" loCatId="list" qsTypeId="urn:microsoft.com/office/officeart/2005/8/quickstyle/3d1" qsCatId="3D" csTypeId="urn:microsoft.com/office/officeart/2005/8/colors/accent6_2" csCatId="accent6" phldr="1"/>
      <dgm:spPr/>
      <dgm:t>
        <a:bodyPr/>
        <a:lstStyle/>
        <a:p>
          <a:endParaRPr lang="en-US"/>
        </a:p>
      </dgm:t>
    </dgm:pt>
    <dgm:pt modelId="{6BD32397-BE58-47CC-AC06-12A6ACB42FCA}">
      <dgm:prSet/>
      <dgm:spPr/>
      <dgm:t>
        <a:bodyPr/>
        <a:lstStyle/>
        <a:p>
          <a:pPr rtl="0"/>
          <a:r>
            <a:rPr lang="en-US" b="1" dirty="0" smtClean="0"/>
            <a:t>Option (Answer Choice) eliminator</a:t>
          </a:r>
          <a:endParaRPr lang="en-US" b="1" dirty="0"/>
        </a:p>
      </dgm:t>
    </dgm:pt>
    <dgm:pt modelId="{F136FD3C-2800-47B2-968C-FFA9CD3DDB68}" type="parTrans" cxnId="{527F596E-6543-4DAF-A4A3-FF12DF3DA5F9}">
      <dgm:prSet/>
      <dgm:spPr/>
      <dgm:t>
        <a:bodyPr/>
        <a:lstStyle/>
        <a:p>
          <a:endParaRPr lang="en-US" b="1">
            <a:solidFill>
              <a:schemeClr val="tx1"/>
            </a:solidFill>
          </a:endParaRPr>
        </a:p>
      </dgm:t>
    </dgm:pt>
    <dgm:pt modelId="{4B2172FE-EB31-443C-9E6D-E3C8A83926A0}" type="sibTrans" cxnId="{527F596E-6543-4DAF-A4A3-FF12DF3DA5F9}">
      <dgm:prSet/>
      <dgm:spPr/>
      <dgm:t>
        <a:bodyPr/>
        <a:lstStyle/>
        <a:p>
          <a:endParaRPr lang="en-US" b="1">
            <a:solidFill>
              <a:schemeClr val="tx1"/>
            </a:solidFill>
          </a:endParaRPr>
        </a:p>
      </dgm:t>
    </dgm:pt>
    <dgm:pt modelId="{9B34CD0C-5F4C-4931-9B9A-A76DE8A7995C}">
      <dgm:prSet/>
      <dgm:spPr/>
      <dgm:t>
        <a:bodyPr/>
        <a:lstStyle/>
        <a:p>
          <a:pPr rtl="0"/>
          <a:r>
            <a:rPr lang="en-US" b="1" dirty="0" smtClean="0"/>
            <a:t>Highlighter</a:t>
          </a:r>
          <a:endParaRPr lang="en-US" b="1" dirty="0"/>
        </a:p>
      </dgm:t>
    </dgm:pt>
    <dgm:pt modelId="{FA620945-AAB8-4323-83AF-CDA374E0C045}" type="parTrans" cxnId="{7FFE1803-E4FE-4BC9-98DA-FF9108E724B0}">
      <dgm:prSet/>
      <dgm:spPr/>
      <dgm:t>
        <a:bodyPr/>
        <a:lstStyle/>
        <a:p>
          <a:endParaRPr lang="en-US" b="1"/>
        </a:p>
      </dgm:t>
    </dgm:pt>
    <dgm:pt modelId="{C34FA143-3851-4153-91E9-2F242264F731}" type="sibTrans" cxnId="{7FFE1803-E4FE-4BC9-98DA-FF9108E724B0}">
      <dgm:prSet/>
      <dgm:spPr/>
      <dgm:t>
        <a:bodyPr/>
        <a:lstStyle/>
        <a:p>
          <a:endParaRPr lang="en-US" b="1"/>
        </a:p>
      </dgm:t>
    </dgm:pt>
    <dgm:pt modelId="{39A008D8-D225-47BC-B58F-0618676F1FCF}">
      <dgm:prSet/>
      <dgm:spPr/>
      <dgm:t>
        <a:bodyPr/>
        <a:lstStyle/>
        <a:p>
          <a:pPr rtl="0"/>
          <a:r>
            <a:rPr lang="en-US" b="1" dirty="0" smtClean="0"/>
            <a:t>Eraser</a:t>
          </a:r>
          <a:endParaRPr lang="en-US" b="1" dirty="0"/>
        </a:p>
      </dgm:t>
    </dgm:pt>
    <dgm:pt modelId="{B605E4CB-1E84-4549-AC6E-0C1F18DC2B3C}" type="parTrans" cxnId="{1DC29DAE-23FE-483F-AA1C-8F82FBE25F15}">
      <dgm:prSet/>
      <dgm:spPr/>
      <dgm:t>
        <a:bodyPr/>
        <a:lstStyle/>
        <a:p>
          <a:endParaRPr lang="en-US" b="1"/>
        </a:p>
      </dgm:t>
    </dgm:pt>
    <dgm:pt modelId="{C377CBF0-0F88-454C-A7B1-F2D0A37848FE}" type="sibTrans" cxnId="{1DC29DAE-23FE-483F-AA1C-8F82FBE25F15}">
      <dgm:prSet/>
      <dgm:spPr/>
      <dgm:t>
        <a:bodyPr/>
        <a:lstStyle/>
        <a:p>
          <a:endParaRPr lang="en-US" b="1"/>
        </a:p>
      </dgm:t>
    </dgm:pt>
    <dgm:pt modelId="{D354384E-E21C-45BD-9FE2-7D2D253261AB}">
      <dgm:prSet/>
      <dgm:spPr/>
      <dgm:t>
        <a:bodyPr/>
        <a:lstStyle/>
        <a:p>
          <a:pPr rtl="0"/>
          <a:r>
            <a:rPr lang="en-US" b="1" dirty="0" smtClean="0"/>
            <a:t>Magnifying Glass</a:t>
          </a:r>
          <a:endParaRPr lang="en-US" b="1" dirty="0"/>
        </a:p>
      </dgm:t>
    </dgm:pt>
    <dgm:pt modelId="{B6632E5B-951D-4FEB-A350-73304235D636}" type="parTrans" cxnId="{CDBD5CD0-BFB3-4E45-B124-0AA5051CA801}">
      <dgm:prSet/>
      <dgm:spPr/>
      <dgm:t>
        <a:bodyPr/>
        <a:lstStyle/>
        <a:p>
          <a:endParaRPr lang="en-US" b="1"/>
        </a:p>
      </dgm:t>
    </dgm:pt>
    <dgm:pt modelId="{B0116C5A-AC98-42C6-BBA5-BFA580F93D4B}" type="sibTrans" cxnId="{CDBD5CD0-BFB3-4E45-B124-0AA5051CA801}">
      <dgm:prSet/>
      <dgm:spPr/>
      <dgm:t>
        <a:bodyPr/>
        <a:lstStyle/>
        <a:p>
          <a:endParaRPr lang="en-US" b="1"/>
        </a:p>
      </dgm:t>
    </dgm:pt>
    <dgm:pt modelId="{9BD4429B-F619-4E46-BB28-0DCB59BFAA5E}">
      <dgm:prSet/>
      <dgm:spPr/>
      <dgm:t>
        <a:bodyPr/>
        <a:lstStyle/>
        <a:p>
          <a:pPr rtl="0"/>
          <a:r>
            <a:rPr lang="en-US" b="1" dirty="0" smtClean="0"/>
            <a:t>Pause Test – 20 minute timer</a:t>
          </a:r>
          <a:endParaRPr lang="en-US" b="1" dirty="0"/>
        </a:p>
      </dgm:t>
    </dgm:pt>
    <dgm:pt modelId="{21C5D6C1-52DC-41D7-8B75-DD4AF65D96AC}" type="parTrans" cxnId="{D734130D-0D99-476C-84C6-0960C64F1D81}">
      <dgm:prSet/>
      <dgm:spPr/>
      <dgm:t>
        <a:bodyPr/>
        <a:lstStyle/>
        <a:p>
          <a:endParaRPr lang="en-US" b="1"/>
        </a:p>
      </dgm:t>
    </dgm:pt>
    <dgm:pt modelId="{9F82AE3A-A9B9-4884-9111-CB463F1D71EE}" type="sibTrans" cxnId="{D734130D-0D99-476C-84C6-0960C64F1D81}">
      <dgm:prSet/>
      <dgm:spPr/>
      <dgm:t>
        <a:bodyPr/>
        <a:lstStyle/>
        <a:p>
          <a:endParaRPr lang="en-US" b="1"/>
        </a:p>
      </dgm:t>
    </dgm:pt>
    <dgm:pt modelId="{DC7D1D6B-1AE7-4ABB-A749-5181844EB758}">
      <dgm:prSet/>
      <dgm:spPr/>
      <dgm:t>
        <a:bodyPr/>
        <a:lstStyle/>
        <a:p>
          <a:pPr rtl="0"/>
          <a:r>
            <a:rPr lang="en-US" b="1" dirty="0" smtClean="0"/>
            <a:t>Mark for Later Review</a:t>
          </a:r>
          <a:endParaRPr lang="en-US" b="1" dirty="0"/>
        </a:p>
      </dgm:t>
    </dgm:pt>
    <dgm:pt modelId="{EE6FDF82-71EA-434C-929B-BF574FF829E5}" type="parTrans" cxnId="{E1930977-73C3-4741-8383-A76B03308AA0}">
      <dgm:prSet/>
      <dgm:spPr/>
      <dgm:t>
        <a:bodyPr/>
        <a:lstStyle/>
        <a:p>
          <a:endParaRPr lang="en-US" b="1"/>
        </a:p>
      </dgm:t>
    </dgm:pt>
    <dgm:pt modelId="{B7160DA5-2CC0-4068-ABAC-5DB2C8099316}" type="sibTrans" cxnId="{E1930977-73C3-4741-8383-A76B03308AA0}">
      <dgm:prSet/>
      <dgm:spPr/>
      <dgm:t>
        <a:bodyPr/>
        <a:lstStyle/>
        <a:p>
          <a:endParaRPr lang="en-US" b="1"/>
        </a:p>
      </dgm:t>
    </dgm:pt>
    <dgm:pt modelId="{28CE45A3-0BEE-4732-A11A-1F3F97F9F83D}" type="pres">
      <dgm:prSet presAssocID="{B337A1AC-31A6-4290-9BA4-56183E008A19}" presName="Name0" presStyleCnt="0">
        <dgm:presLayoutVars>
          <dgm:chMax val="7"/>
          <dgm:chPref val="7"/>
          <dgm:dir/>
        </dgm:presLayoutVars>
      </dgm:prSet>
      <dgm:spPr/>
      <dgm:t>
        <a:bodyPr/>
        <a:lstStyle/>
        <a:p>
          <a:endParaRPr lang="en-US"/>
        </a:p>
      </dgm:t>
    </dgm:pt>
    <dgm:pt modelId="{A5FF6647-91D6-40C3-89A4-2DFF5CDDE64D}" type="pres">
      <dgm:prSet presAssocID="{B337A1AC-31A6-4290-9BA4-56183E008A19}" presName="Name1" presStyleCnt="0"/>
      <dgm:spPr/>
    </dgm:pt>
    <dgm:pt modelId="{07B03187-B1B4-4FF4-957D-F1BC040753B4}" type="pres">
      <dgm:prSet presAssocID="{B337A1AC-31A6-4290-9BA4-56183E008A19}" presName="cycle" presStyleCnt="0"/>
      <dgm:spPr/>
    </dgm:pt>
    <dgm:pt modelId="{06D187C7-2F53-453F-8AA3-0EE9704E5AFA}" type="pres">
      <dgm:prSet presAssocID="{B337A1AC-31A6-4290-9BA4-56183E008A19}" presName="srcNode" presStyleLbl="node1" presStyleIdx="0" presStyleCnt="6"/>
      <dgm:spPr/>
    </dgm:pt>
    <dgm:pt modelId="{B7117C91-9C8C-4E24-AD32-A6E2F4A6FC32}" type="pres">
      <dgm:prSet presAssocID="{B337A1AC-31A6-4290-9BA4-56183E008A19}" presName="conn" presStyleLbl="parChTrans1D2" presStyleIdx="0" presStyleCnt="1"/>
      <dgm:spPr/>
      <dgm:t>
        <a:bodyPr/>
        <a:lstStyle/>
        <a:p>
          <a:endParaRPr lang="en-US"/>
        </a:p>
      </dgm:t>
    </dgm:pt>
    <dgm:pt modelId="{32113A1D-1DE1-41CC-8DC0-4021291FB3DC}" type="pres">
      <dgm:prSet presAssocID="{B337A1AC-31A6-4290-9BA4-56183E008A19}" presName="extraNode" presStyleLbl="node1" presStyleIdx="0" presStyleCnt="6"/>
      <dgm:spPr/>
    </dgm:pt>
    <dgm:pt modelId="{16E754EF-1809-40AA-BB8B-8721993B020F}" type="pres">
      <dgm:prSet presAssocID="{B337A1AC-31A6-4290-9BA4-56183E008A19}" presName="dstNode" presStyleLbl="node1" presStyleIdx="0" presStyleCnt="6"/>
      <dgm:spPr/>
    </dgm:pt>
    <dgm:pt modelId="{44A80358-CFED-424C-9E98-BF5923662DB1}" type="pres">
      <dgm:prSet presAssocID="{6BD32397-BE58-47CC-AC06-12A6ACB42FCA}" presName="text_1" presStyleLbl="node1" presStyleIdx="0" presStyleCnt="6">
        <dgm:presLayoutVars>
          <dgm:bulletEnabled val="1"/>
        </dgm:presLayoutVars>
      </dgm:prSet>
      <dgm:spPr/>
      <dgm:t>
        <a:bodyPr/>
        <a:lstStyle/>
        <a:p>
          <a:endParaRPr lang="en-US"/>
        </a:p>
      </dgm:t>
    </dgm:pt>
    <dgm:pt modelId="{7DE8442D-780F-4BC2-B564-B5D0EE24C921}" type="pres">
      <dgm:prSet presAssocID="{6BD32397-BE58-47CC-AC06-12A6ACB42FCA}" presName="accent_1" presStyleCnt="0"/>
      <dgm:spPr/>
    </dgm:pt>
    <dgm:pt modelId="{98DA6584-A188-4251-8950-BCF8CD6FA9C8}" type="pres">
      <dgm:prSet presAssocID="{6BD32397-BE58-47CC-AC06-12A6ACB42FCA}" presName="accentRepeatNode" presStyleLbl="solidFgAcc1" presStyleIdx="0" presStyleCnt="6"/>
      <dgm:spPr/>
    </dgm:pt>
    <dgm:pt modelId="{834A6571-D7D6-4AB8-8F48-E613D58E3DD0}" type="pres">
      <dgm:prSet presAssocID="{9B34CD0C-5F4C-4931-9B9A-A76DE8A7995C}" presName="text_2" presStyleLbl="node1" presStyleIdx="1" presStyleCnt="6">
        <dgm:presLayoutVars>
          <dgm:bulletEnabled val="1"/>
        </dgm:presLayoutVars>
      </dgm:prSet>
      <dgm:spPr/>
      <dgm:t>
        <a:bodyPr/>
        <a:lstStyle/>
        <a:p>
          <a:endParaRPr lang="en-US"/>
        </a:p>
      </dgm:t>
    </dgm:pt>
    <dgm:pt modelId="{4B8F5E0D-5E3B-4880-A467-5E1F9EC41B61}" type="pres">
      <dgm:prSet presAssocID="{9B34CD0C-5F4C-4931-9B9A-A76DE8A7995C}" presName="accent_2" presStyleCnt="0"/>
      <dgm:spPr/>
    </dgm:pt>
    <dgm:pt modelId="{17F2735F-9AD0-438A-9D96-50A7B4CDFFFF}" type="pres">
      <dgm:prSet presAssocID="{9B34CD0C-5F4C-4931-9B9A-A76DE8A7995C}" presName="accentRepeatNode" presStyleLbl="solidFgAcc1" presStyleIdx="1" presStyleCnt="6"/>
      <dgm:spPr/>
    </dgm:pt>
    <dgm:pt modelId="{6983FE8E-B03F-421B-B64F-7C68A4D6A953}" type="pres">
      <dgm:prSet presAssocID="{39A008D8-D225-47BC-B58F-0618676F1FCF}" presName="text_3" presStyleLbl="node1" presStyleIdx="2" presStyleCnt="6">
        <dgm:presLayoutVars>
          <dgm:bulletEnabled val="1"/>
        </dgm:presLayoutVars>
      </dgm:prSet>
      <dgm:spPr/>
      <dgm:t>
        <a:bodyPr/>
        <a:lstStyle/>
        <a:p>
          <a:endParaRPr lang="en-US"/>
        </a:p>
      </dgm:t>
    </dgm:pt>
    <dgm:pt modelId="{887DBABE-E541-4A10-A80D-A94636FA7AEF}" type="pres">
      <dgm:prSet presAssocID="{39A008D8-D225-47BC-B58F-0618676F1FCF}" presName="accent_3" presStyleCnt="0"/>
      <dgm:spPr/>
    </dgm:pt>
    <dgm:pt modelId="{9359091C-22E3-482D-AE03-46F34E123214}" type="pres">
      <dgm:prSet presAssocID="{39A008D8-D225-47BC-B58F-0618676F1FCF}" presName="accentRepeatNode" presStyleLbl="solidFgAcc1" presStyleIdx="2" presStyleCnt="6"/>
      <dgm:spPr/>
    </dgm:pt>
    <dgm:pt modelId="{5B48ABEC-886A-4492-857C-6447697AF28A}" type="pres">
      <dgm:prSet presAssocID="{D354384E-E21C-45BD-9FE2-7D2D253261AB}" presName="text_4" presStyleLbl="node1" presStyleIdx="3" presStyleCnt="6">
        <dgm:presLayoutVars>
          <dgm:bulletEnabled val="1"/>
        </dgm:presLayoutVars>
      </dgm:prSet>
      <dgm:spPr/>
      <dgm:t>
        <a:bodyPr/>
        <a:lstStyle/>
        <a:p>
          <a:endParaRPr lang="en-US"/>
        </a:p>
      </dgm:t>
    </dgm:pt>
    <dgm:pt modelId="{402A0A9D-64C1-4761-97AD-1C10B12FAE47}" type="pres">
      <dgm:prSet presAssocID="{D354384E-E21C-45BD-9FE2-7D2D253261AB}" presName="accent_4" presStyleCnt="0"/>
      <dgm:spPr/>
    </dgm:pt>
    <dgm:pt modelId="{C5655D6D-01EF-4601-9C11-ACDCA0DE7C0D}" type="pres">
      <dgm:prSet presAssocID="{D354384E-E21C-45BD-9FE2-7D2D253261AB}" presName="accentRepeatNode" presStyleLbl="solidFgAcc1" presStyleIdx="3" presStyleCnt="6"/>
      <dgm:spPr/>
    </dgm:pt>
    <dgm:pt modelId="{3D5C2E01-5677-4649-A435-56C4A76466A9}" type="pres">
      <dgm:prSet presAssocID="{9BD4429B-F619-4E46-BB28-0DCB59BFAA5E}" presName="text_5" presStyleLbl="node1" presStyleIdx="4" presStyleCnt="6">
        <dgm:presLayoutVars>
          <dgm:bulletEnabled val="1"/>
        </dgm:presLayoutVars>
      </dgm:prSet>
      <dgm:spPr/>
      <dgm:t>
        <a:bodyPr/>
        <a:lstStyle/>
        <a:p>
          <a:endParaRPr lang="en-US"/>
        </a:p>
      </dgm:t>
    </dgm:pt>
    <dgm:pt modelId="{345260C5-2EE6-4F46-8465-A6CF3775A41F}" type="pres">
      <dgm:prSet presAssocID="{9BD4429B-F619-4E46-BB28-0DCB59BFAA5E}" presName="accent_5" presStyleCnt="0"/>
      <dgm:spPr/>
    </dgm:pt>
    <dgm:pt modelId="{A7FB2B88-B52A-4F58-A1E7-B307FA1BF036}" type="pres">
      <dgm:prSet presAssocID="{9BD4429B-F619-4E46-BB28-0DCB59BFAA5E}" presName="accentRepeatNode" presStyleLbl="solidFgAcc1" presStyleIdx="4" presStyleCnt="6"/>
      <dgm:spPr/>
    </dgm:pt>
    <dgm:pt modelId="{2825CCE1-FF33-4980-A9E1-DA656750192B}" type="pres">
      <dgm:prSet presAssocID="{DC7D1D6B-1AE7-4ABB-A749-5181844EB758}" presName="text_6" presStyleLbl="node1" presStyleIdx="5" presStyleCnt="6">
        <dgm:presLayoutVars>
          <dgm:bulletEnabled val="1"/>
        </dgm:presLayoutVars>
      </dgm:prSet>
      <dgm:spPr/>
      <dgm:t>
        <a:bodyPr/>
        <a:lstStyle/>
        <a:p>
          <a:endParaRPr lang="en-US"/>
        </a:p>
      </dgm:t>
    </dgm:pt>
    <dgm:pt modelId="{6E892D2B-1D21-42DE-B3A2-B19096C3FF9D}" type="pres">
      <dgm:prSet presAssocID="{DC7D1D6B-1AE7-4ABB-A749-5181844EB758}" presName="accent_6" presStyleCnt="0"/>
      <dgm:spPr/>
    </dgm:pt>
    <dgm:pt modelId="{CA139D86-5A05-43DD-A5BE-261FDB454C03}" type="pres">
      <dgm:prSet presAssocID="{DC7D1D6B-1AE7-4ABB-A749-5181844EB758}" presName="accentRepeatNode" presStyleLbl="solidFgAcc1" presStyleIdx="5" presStyleCnt="6"/>
      <dgm:spPr/>
    </dgm:pt>
  </dgm:ptLst>
  <dgm:cxnLst>
    <dgm:cxn modelId="{CDBD5CD0-BFB3-4E45-B124-0AA5051CA801}" srcId="{B337A1AC-31A6-4290-9BA4-56183E008A19}" destId="{D354384E-E21C-45BD-9FE2-7D2D253261AB}" srcOrd="3" destOrd="0" parTransId="{B6632E5B-951D-4FEB-A350-73304235D636}" sibTransId="{B0116C5A-AC98-42C6-BBA5-BFA580F93D4B}"/>
    <dgm:cxn modelId="{D2C99E44-3AEB-4C85-A562-7596A9754012}" type="presOf" srcId="{DC7D1D6B-1AE7-4ABB-A749-5181844EB758}" destId="{2825CCE1-FF33-4980-A9E1-DA656750192B}" srcOrd="0" destOrd="0" presId="urn:microsoft.com/office/officeart/2008/layout/VerticalCurvedList"/>
    <dgm:cxn modelId="{D734130D-0D99-476C-84C6-0960C64F1D81}" srcId="{B337A1AC-31A6-4290-9BA4-56183E008A19}" destId="{9BD4429B-F619-4E46-BB28-0DCB59BFAA5E}" srcOrd="4" destOrd="0" parTransId="{21C5D6C1-52DC-41D7-8B75-DD4AF65D96AC}" sibTransId="{9F82AE3A-A9B9-4884-9111-CB463F1D71EE}"/>
    <dgm:cxn modelId="{1DC29DAE-23FE-483F-AA1C-8F82FBE25F15}" srcId="{B337A1AC-31A6-4290-9BA4-56183E008A19}" destId="{39A008D8-D225-47BC-B58F-0618676F1FCF}" srcOrd="2" destOrd="0" parTransId="{B605E4CB-1E84-4549-AC6E-0C1F18DC2B3C}" sibTransId="{C377CBF0-0F88-454C-A7B1-F2D0A37848FE}"/>
    <dgm:cxn modelId="{4FA43BE1-F88F-462D-9F06-0DE2F725BA50}" type="presOf" srcId="{9BD4429B-F619-4E46-BB28-0DCB59BFAA5E}" destId="{3D5C2E01-5677-4649-A435-56C4A76466A9}" srcOrd="0" destOrd="0" presId="urn:microsoft.com/office/officeart/2008/layout/VerticalCurvedList"/>
    <dgm:cxn modelId="{6B93FBBC-9FF9-4E1F-BE4F-20DEAE08284F}" type="presOf" srcId="{39A008D8-D225-47BC-B58F-0618676F1FCF}" destId="{6983FE8E-B03F-421B-B64F-7C68A4D6A953}" srcOrd="0" destOrd="0" presId="urn:microsoft.com/office/officeart/2008/layout/VerticalCurvedList"/>
    <dgm:cxn modelId="{E1930977-73C3-4741-8383-A76B03308AA0}" srcId="{B337A1AC-31A6-4290-9BA4-56183E008A19}" destId="{DC7D1D6B-1AE7-4ABB-A749-5181844EB758}" srcOrd="5" destOrd="0" parTransId="{EE6FDF82-71EA-434C-929B-BF574FF829E5}" sibTransId="{B7160DA5-2CC0-4068-ABAC-5DB2C8099316}"/>
    <dgm:cxn modelId="{940B459A-9195-499A-A1E2-281ED36522D1}" type="presOf" srcId="{9B34CD0C-5F4C-4931-9B9A-A76DE8A7995C}" destId="{834A6571-D7D6-4AB8-8F48-E613D58E3DD0}" srcOrd="0" destOrd="0" presId="urn:microsoft.com/office/officeart/2008/layout/VerticalCurvedList"/>
    <dgm:cxn modelId="{527F596E-6543-4DAF-A4A3-FF12DF3DA5F9}" srcId="{B337A1AC-31A6-4290-9BA4-56183E008A19}" destId="{6BD32397-BE58-47CC-AC06-12A6ACB42FCA}" srcOrd="0" destOrd="0" parTransId="{F136FD3C-2800-47B2-968C-FFA9CD3DDB68}" sibTransId="{4B2172FE-EB31-443C-9E6D-E3C8A83926A0}"/>
    <dgm:cxn modelId="{2D02C476-A71E-43FE-AB66-0B38A3F37727}" type="presOf" srcId="{6BD32397-BE58-47CC-AC06-12A6ACB42FCA}" destId="{44A80358-CFED-424C-9E98-BF5923662DB1}" srcOrd="0" destOrd="0" presId="urn:microsoft.com/office/officeart/2008/layout/VerticalCurvedList"/>
    <dgm:cxn modelId="{432E6247-9077-49D0-BF79-146D4D1A176E}" type="presOf" srcId="{D354384E-E21C-45BD-9FE2-7D2D253261AB}" destId="{5B48ABEC-886A-4492-857C-6447697AF28A}" srcOrd="0" destOrd="0" presId="urn:microsoft.com/office/officeart/2008/layout/VerticalCurvedList"/>
    <dgm:cxn modelId="{BE9A6F59-3CA6-44A4-B5D4-36E43E072EBA}" type="presOf" srcId="{B337A1AC-31A6-4290-9BA4-56183E008A19}" destId="{28CE45A3-0BEE-4732-A11A-1F3F97F9F83D}" srcOrd="0" destOrd="0" presId="urn:microsoft.com/office/officeart/2008/layout/VerticalCurvedList"/>
    <dgm:cxn modelId="{6E61D2D0-8CC8-4788-A446-05D1F7479301}" type="presOf" srcId="{4B2172FE-EB31-443C-9E6D-E3C8A83926A0}" destId="{B7117C91-9C8C-4E24-AD32-A6E2F4A6FC32}" srcOrd="0" destOrd="0" presId="urn:microsoft.com/office/officeart/2008/layout/VerticalCurvedList"/>
    <dgm:cxn modelId="{7FFE1803-E4FE-4BC9-98DA-FF9108E724B0}" srcId="{B337A1AC-31A6-4290-9BA4-56183E008A19}" destId="{9B34CD0C-5F4C-4931-9B9A-A76DE8A7995C}" srcOrd="1" destOrd="0" parTransId="{FA620945-AAB8-4323-83AF-CDA374E0C045}" sibTransId="{C34FA143-3851-4153-91E9-2F242264F731}"/>
    <dgm:cxn modelId="{662A7762-0ECC-42B4-80AD-27F162034FB9}" type="presParOf" srcId="{28CE45A3-0BEE-4732-A11A-1F3F97F9F83D}" destId="{A5FF6647-91D6-40C3-89A4-2DFF5CDDE64D}" srcOrd="0" destOrd="0" presId="urn:microsoft.com/office/officeart/2008/layout/VerticalCurvedList"/>
    <dgm:cxn modelId="{1964A148-B1D4-4A7A-B0D7-F5155C7816B1}" type="presParOf" srcId="{A5FF6647-91D6-40C3-89A4-2DFF5CDDE64D}" destId="{07B03187-B1B4-4FF4-957D-F1BC040753B4}" srcOrd="0" destOrd="0" presId="urn:microsoft.com/office/officeart/2008/layout/VerticalCurvedList"/>
    <dgm:cxn modelId="{5EFABA2E-298E-4579-81AC-F5CA38D8D218}" type="presParOf" srcId="{07B03187-B1B4-4FF4-957D-F1BC040753B4}" destId="{06D187C7-2F53-453F-8AA3-0EE9704E5AFA}" srcOrd="0" destOrd="0" presId="urn:microsoft.com/office/officeart/2008/layout/VerticalCurvedList"/>
    <dgm:cxn modelId="{0B1E3027-1C6A-4AFA-A81C-451568CE5BBE}" type="presParOf" srcId="{07B03187-B1B4-4FF4-957D-F1BC040753B4}" destId="{B7117C91-9C8C-4E24-AD32-A6E2F4A6FC32}" srcOrd="1" destOrd="0" presId="urn:microsoft.com/office/officeart/2008/layout/VerticalCurvedList"/>
    <dgm:cxn modelId="{6FC4ED05-779A-4634-A066-E3149986B274}" type="presParOf" srcId="{07B03187-B1B4-4FF4-957D-F1BC040753B4}" destId="{32113A1D-1DE1-41CC-8DC0-4021291FB3DC}" srcOrd="2" destOrd="0" presId="urn:microsoft.com/office/officeart/2008/layout/VerticalCurvedList"/>
    <dgm:cxn modelId="{4A870493-9A8A-43E6-8F6A-B58929C4B106}" type="presParOf" srcId="{07B03187-B1B4-4FF4-957D-F1BC040753B4}" destId="{16E754EF-1809-40AA-BB8B-8721993B020F}" srcOrd="3" destOrd="0" presId="urn:microsoft.com/office/officeart/2008/layout/VerticalCurvedList"/>
    <dgm:cxn modelId="{A62C2938-E80A-40C9-8490-3817ACE21C98}" type="presParOf" srcId="{A5FF6647-91D6-40C3-89A4-2DFF5CDDE64D}" destId="{44A80358-CFED-424C-9E98-BF5923662DB1}" srcOrd="1" destOrd="0" presId="urn:microsoft.com/office/officeart/2008/layout/VerticalCurvedList"/>
    <dgm:cxn modelId="{0D7770BC-B2A3-447D-BF9F-FC065AE930FB}" type="presParOf" srcId="{A5FF6647-91D6-40C3-89A4-2DFF5CDDE64D}" destId="{7DE8442D-780F-4BC2-B564-B5D0EE24C921}" srcOrd="2" destOrd="0" presId="urn:microsoft.com/office/officeart/2008/layout/VerticalCurvedList"/>
    <dgm:cxn modelId="{EF5879C2-F397-4F7E-A34D-87550D7570D7}" type="presParOf" srcId="{7DE8442D-780F-4BC2-B564-B5D0EE24C921}" destId="{98DA6584-A188-4251-8950-BCF8CD6FA9C8}" srcOrd="0" destOrd="0" presId="urn:microsoft.com/office/officeart/2008/layout/VerticalCurvedList"/>
    <dgm:cxn modelId="{8C43C361-DB5E-4C0E-9530-22A5E0730AD4}" type="presParOf" srcId="{A5FF6647-91D6-40C3-89A4-2DFF5CDDE64D}" destId="{834A6571-D7D6-4AB8-8F48-E613D58E3DD0}" srcOrd="3" destOrd="0" presId="urn:microsoft.com/office/officeart/2008/layout/VerticalCurvedList"/>
    <dgm:cxn modelId="{61A6F386-560C-4C1E-BF1F-34DAEBF32327}" type="presParOf" srcId="{A5FF6647-91D6-40C3-89A4-2DFF5CDDE64D}" destId="{4B8F5E0D-5E3B-4880-A467-5E1F9EC41B61}" srcOrd="4" destOrd="0" presId="urn:microsoft.com/office/officeart/2008/layout/VerticalCurvedList"/>
    <dgm:cxn modelId="{D110200F-B42C-4860-AFA6-5EC467198CD1}" type="presParOf" srcId="{4B8F5E0D-5E3B-4880-A467-5E1F9EC41B61}" destId="{17F2735F-9AD0-438A-9D96-50A7B4CDFFFF}" srcOrd="0" destOrd="0" presId="urn:microsoft.com/office/officeart/2008/layout/VerticalCurvedList"/>
    <dgm:cxn modelId="{A8498601-0D72-4A0E-BB98-15F1EEDE0583}" type="presParOf" srcId="{A5FF6647-91D6-40C3-89A4-2DFF5CDDE64D}" destId="{6983FE8E-B03F-421B-B64F-7C68A4D6A953}" srcOrd="5" destOrd="0" presId="urn:microsoft.com/office/officeart/2008/layout/VerticalCurvedList"/>
    <dgm:cxn modelId="{25FBDA1C-E0C1-4C8A-9A85-C7C44A512378}" type="presParOf" srcId="{A5FF6647-91D6-40C3-89A4-2DFF5CDDE64D}" destId="{887DBABE-E541-4A10-A80D-A94636FA7AEF}" srcOrd="6" destOrd="0" presId="urn:microsoft.com/office/officeart/2008/layout/VerticalCurvedList"/>
    <dgm:cxn modelId="{B58460E5-868B-48F1-8B30-C822419465AB}" type="presParOf" srcId="{887DBABE-E541-4A10-A80D-A94636FA7AEF}" destId="{9359091C-22E3-482D-AE03-46F34E123214}" srcOrd="0" destOrd="0" presId="urn:microsoft.com/office/officeart/2008/layout/VerticalCurvedList"/>
    <dgm:cxn modelId="{324816F4-A7E1-4CDE-96C8-3F97E700C208}" type="presParOf" srcId="{A5FF6647-91D6-40C3-89A4-2DFF5CDDE64D}" destId="{5B48ABEC-886A-4492-857C-6447697AF28A}" srcOrd="7" destOrd="0" presId="urn:microsoft.com/office/officeart/2008/layout/VerticalCurvedList"/>
    <dgm:cxn modelId="{870EC5AD-5DAA-4304-BA0E-AE6F71FC7A1D}" type="presParOf" srcId="{A5FF6647-91D6-40C3-89A4-2DFF5CDDE64D}" destId="{402A0A9D-64C1-4761-97AD-1C10B12FAE47}" srcOrd="8" destOrd="0" presId="urn:microsoft.com/office/officeart/2008/layout/VerticalCurvedList"/>
    <dgm:cxn modelId="{B40E0584-F766-4A18-8EC7-F104167B7DF7}" type="presParOf" srcId="{402A0A9D-64C1-4761-97AD-1C10B12FAE47}" destId="{C5655D6D-01EF-4601-9C11-ACDCA0DE7C0D}" srcOrd="0" destOrd="0" presId="urn:microsoft.com/office/officeart/2008/layout/VerticalCurvedList"/>
    <dgm:cxn modelId="{B98609FB-A67F-44A9-808B-C902091C2F1C}" type="presParOf" srcId="{A5FF6647-91D6-40C3-89A4-2DFF5CDDE64D}" destId="{3D5C2E01-5677-4649-A435-56C4A76466A9}" srcOrd="9" destOrd="0" presId="urn:microsoft.com/office/officeart/2008/layout/VerticalCurvedList"/>
    <dgm:cxn modelId="{EFE7401C-5711-4DA0-BF1D-E8206A475872}" type="presParOf" srcId="{A5FF6647-91D6-40C3-89A4-2DFF5CDDE64D}" destId="{345260C5-2EE6-4F46-8465-A6CF3775A41F}" srcOrd="10" destOrd="0" presId="urn:microsoft.com/office/officeart/2008/layout/VerticalCurvedList"/>
    <dgm:cxn modelId="{2E82CFAA-3157-4AF1-B1DF-A97945BB0CC2}" type="presParOf" srcId="{345260C5-2EE6-4F46-8465-A6CF3775A41F}" destId="{A7FB2B88-B52A-4F58-A1E7-B307FA1BF036}" srcOrd="0" destOrd="0" presId="urn:microsoft.com/office/officeart/2008/layout/VerticalCurvedList"/>
    <dgm:cxn modelId="{E5472E9C-CAB1-4E00-B47D-45F1BF949672}" type="presParOf" srcId="{A5FF6647-91D6-40C3-89A4-2DFF5CDDE64D}" destId="{2825CCE1-FF33-4980-A9E1-DA656750192B}" srcOrd="11" destOrd="0" presId="urn:microsoft.com/office/officeart/2008/layout/VerticalCurvedList"/>
    <dgm:cxn modelId="{877D3124-2067-4EAF-9850-36D5FDE737DE}" type="presParOf" srcId="{A5FF6647-91D6-40C3-89A4-2DFF5CDDE64D}" destId="{6E892D2B-1D21-42DE-B3A2-B19096C3FF9D}" srcOrd="12" destOrd="0" presId="urn:microsoft.com/office/officeart/2008/layout/VerticalCurvedList"/>
    <dgm:cxn modelId="{C15AB5B2-397D-428A-A627-E00CD6C8926A}" type="presParOf" srcId="{6E892D2B-1D21-42DE-B3A2-B19096C3FF9D}" destId="{CA139D86-5A05-43DD-A5BE-261FDB454C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32C4733-BC1F-4AB9-95D1-89BD2379CF98}"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B3AFB401-C930-429C-9E26-45F07C8B9C67}">
      <dgm:prSet/>
      <dgm:spPr/>
      <dgm:t>
        <a:bodyPr/>
        <a:lstStyle/>
        <a:p>
          <a:pPr rtl="0"/>
          <a:r>
            <a:rPr lang="en-US" dirty="0" smtClean="0"/>
            <a:t>Accommodations available for students on an IEP, 504 Plan, or ELL students</a:t>
          </a:r>
          <a:endParaRPr lang="en-US" dirty="0"/>
        </a:p>
      </dgm:t>
    </dgm:pt>
    <dgm:pt modelId="{FA94712D-C236-4BC5-90C9-CC3F9F1688AD}" type="parTrans" cxnId="{0B314725-1C6F-4149-A147-705C1ED3DEC7}">
      <dgm:prSet/>
      <dgm:spPr/>
      <dgm:t>
        <a:bodyPr/>
        <a:lstStyle/>
        <a:p>
          <a:endParaRPr lang="en-US">
            <a:solidFill>
              <a:schemeClr val="tx1"/>
            </a:solidFill>
          </a:endParaRPr>
        </a:p>
      </dgm:t>
    </dgm:pt>
    <dgm:pt modelId="{484FDD9C-D4FE-403D-9A20-A0697A525EB8}" type="sibTrans" cxnId="{0B314725-1C6F-4149-A147-705C1ED3DEC7}">
      <dgm:prSet/>
      <dgm:spPr/>
      <dgm:t>
        <a:bodyPr/>
        <a:lstStyle/>
        <a:p>
          <a:endParaRPr lang="en-US">
            <a:solidFill>
              <a:schemeClr val="tx1"/>
            </a:solidFill>
          </a:endParaRPr>
        </a:p>
      </dgm:t>
    </dgm:pt>
    <dgm:pt modelId="{76D41F42-3F83-4C45-8445-6AEAA5CF34D2}">
      <dgm:prSet custT="1"/>
      <dgm:spPr/>
      <dgm:t>
        <a:bodyPr/>
        <a:lstStyle/>
        <a:p>
          <a:pPr rtl="0"/>
          <a:r>
            <a:rPr lang="en-US" sz="2400" dirty="0" smtClean="0"/>
            <a:t>Screen Reader Text-to-speech</a:t>
          </a:r>
          <a:endParaRPr lang="en-US" sz="2400" dirty="0"/>
        </a:p>
      </dgm:t>
    </dgm:pt>
    <dgm:pt modelId="{77E23BDD-2F9C-4AB1-ABA6-99DD5FF043D1}" type="parTrans" cxnId="{DD07DB21-88A3-450E-A9B8-2A04AFCAA602}">
      <dgm:prSet/>
      <dgm:spPr/>
      <dgm:t>
        <a:bodyPr/>
        <a:lstStyle/>
        <a:p>
          <a:endParaRPr lang="en-US">
            <a:solidFill>
              <a:schemeClr val="tx1"/>
            </a:solidFill>
          </a:endParaRPr>
        </a:p>
      </dgm:t>
    </dgm:pt>
    <dgm:pt modelId="{7E5423D1-F038-47F9-B6C3-FF0B9B5BB3A3}" type="sibTrans" cxnId="{DD07DB21-88A3-450E-A9B8-2A04AFCAA602}">
      <dgm:prSet/>
      <dgm:spPr/>
      <dgm:t>
        <a:bodyPr/>
        <a:lstStyle/>
        <a:p>
          <a:endParaRPr lang="en-US">
            <a:solidFill>
              <a:schemeClr val="tx1"/>
            </a:solidFill>
          </a:endParaRPr>
        </a:p>
      </dgm:t>
    </dgm:pt>
    <dgm:pt modelId="{93B088B4-886D-4A59-9E35-C1C030CE83D8}">
      <dgm:prSet custT="1"/>
      <dgm:spPr/>
      <dgm:t>
        <a:bodyPr/>
        <a:lstStyle/>
        <a:p>
          <a:pPr rtl="0"/>
          <a:r>
            <a:rPr lang="en-US" sz="2400" dirty="0" smtClean="0"/>
            <a:t>Font Size </a:t>
          </a:r>
          <a:endParaRPr lang="en-US" sz="2400" dirty="0"/>
        </a:p>
      </dgm:t>
    </dgm:pt>
    <dgm:pt modelId="{80401AF1-1997-401A-B172-E82309DE6510}" type="parTrans" cxnId="{8EC1B613-28F7-40A7-9185-7BCAE519F329}">
      <dgm:prSet/>
      <dgm:spPr/>
      <dgm:t>
        <a:bodyPr/>
        <a:lstStyle/>
        <a:p>
          <a:endParaRPr lang="en-US">
            <a:solidFill>
              <a:schemeClr val="tx1"/>
            </a:solidFill>
          </a:endParaRPr>
        </a:p>
      </dgm:t>
    </dgm:pt>
    <dgm:pt modelId="{F91B272B-8017-4CFF-9F59-B287C51F98C1}" type="sibTrans" cxnId="{8EC1B613-28F7-40A7-9185-7BCAE519F329}">
      <dgm:prSet/>
      <dgm:spPr/>
      <dgm:t>
        <a:bodyPr/>
        <a:lstStyle/>
        <a:p>
          <a:endParaRPr lang="en-US">
            <a:solidFill>
              <a:schemeClr val="tx1"/>
            </a:solidFill>
          </a:endParaRPr>
        </a:p>
      </dgm:t>
    </dgm:pt>
    <dgm:pt modelId="{AC72E3AC-CFE1-4F72-9F62-AFE9AFA7E9DE}">
      <dgm:prSet custT="1"/>
      <dgm:spPr/>
      <dgm:t>
        <a:bodyPr/>
        <a:lstStyle/>
        <a:p>
          <a:pPr rtl="0"/>
          <a:r>
            <a:rPr lang="en-US" sz="2400" dirty="0" smtClean="0"/>
            <a:t>Background and Font Color</a:t>
          </a:r>
          <a:endParaRPr lang="en-US" sz="2400" dirty="0"/>
        </a:p>
      </dgm:t>
    </dgm:pt>
    <dgm:pt modelId="{9D500D83-37FD-4FC5-A2A2-B541ED41B1F5}" type="parTrans" cxnId="{57D8BF3F-D9A2-488E-8AC2-16EFFFFFC4EA}">
      <dgm:prSet/>
      <dgm:spPr/>
      <dgm:t>
        <a:bodyPr/>
        <a:lstStyle/>
        <a:p>
          <a:endParaRPr lang="en-US"/>
        </a:p>
      </dgm:t>
    </dgm:pt>
    <dgm:pt modelId="{6EB021F0-727F-4440-9A5B-EE042D259D28}" type="sibTrans" cxnId="{57D8BF3F-D9A2-488E-8AC2-16EFFFFFC4EA}">
      <dgm:prSet/>
      <dgm:spPr/>
      <dgm:t>
        <a:bodyPr/>
        <a:lstStyle/>
        <a:p>
          <a:endParaRPr lang="en-US"/>
        </a:p>
      </dgm:t>
    </dgm:pt>
    <dgm:pt modelId="{8BBC9834-917D-40F3-9F8F-6A5A43DFC6E9}" type="pres">
      <dgm:prSet presAssocID="{E32C4733-BC1F-4AB9-95D1-89BD2379CF98}" presName="Name0" presStyleCnt="0">
        <dgm:presLayoutVars>
          <dgm:dir/>
          <dgm:animLvl val="lvl"/>
          <dgm:resizeHandles val="exact"/>
        </dgm:presLayoutVars>
      </dgm:prSet>
      <dgm:spPr/>
      <dgm:t>
        <a:bodyPr/>
        <a:lstStyle/>
        <a:p>
          <a:endParaRPr lang="en-US"/>
        </a:p>
      </dgm:t>
    </dgm:pt>
    <dgm:pt modelId="{B6389C16-2FD4-44FF-B164-875F451CBF27}" type="pres">
      <dgm:prSet presAssocID="{B3AFB401-C930-429C-9E26-45F07C8B9C67}" presName="linNode" presStyleCnt="0"/>
      <dgm:spPr/>
      <dgm:t>
        <a:bodyPr/>
        <a:lstStyle/>
        <a:p>
          <a:endParaRPr lang="en-US"/>
        </a:p>
      </dgm:t>
    </dgm:pt>
    <dgm:pt modelId="{40B63FBB-EE40-4B0E-BA9C-098BF144B95B}" type="pres">
      <dgm:prSet presAssocID="{B3AFB401-C930-429C-9E26-45F07C8B9C67}" presName="parentText" presStyleLbl="node1" presStyleIdx="0" presStyleCnt="1">
        <dgm:presLayoutVars>
          <dgm:chMax val="1"/>
          <dgm:bulletEnabled val="1"/>
        </dgm:presLayoutVars>
      </dgm:prSet>
      <dgm:spPr/>
      <dgm:t>
        <a:bodyPr/>
        <a:lstStyle/>
        <a:p>
          <a:endParaRPr lang="en-US"/>
        </a:p>
      </dgm:t>
    </dgm:pt>
    <dgm:pt modelId="{D55093A6-EC09-4F29-B490-56B940A9B022}" type="pres">
      <dgm:prSet presAssocID="{B3AFB401-C930-429C-9E26-45F07C8B9C67}" presName="descendantText" presStyleLbl="alignAccFollowNode1" presStyleIdx="0" presStyleCnt="1" custLinFactNeighborX="-1302" custLinFactNeighborY="4013">
        <dgm:presLayoutVars>
          <dgm:bulletEnabled val="1"/>
        </dgm:presLayoutVars>
      </dgm:prSet>
      <dgm:spPr/>
      <dgm:t>
        <a:bodyPr/>
        <a:lstStyle/>
        <a:p>
          <a:endParaRPr lang="en-US"/>
        </a:p>
      </dgm:t>
    </dgm:pt>
  </dgm:ptLst>
  <dgm:cxnLst>
    <dgm:cxn modelId="{48F607E3-B5EE-4480-ACA0-234973BC7469}" type="presOf" srcId="{AC72E3AC-CFE1-4F72-9F62-AFE9AFA7E9DE}" destId="{D55093A6-EC09-4F29-B490-56B940A9B022}" srcOrd="0" destOrd="1" presId="urn:microsoft.com/office/officeart/2005/8/layout/vList5"/>
    <dgm:cxn modelId="{8EC1B613-28F7-40A7-9185-7BCAE519F329}" srcId="{B3AFB401-C930-429C-9E26-45F07C8B9C67}" destId="{93B088B4-886D-4A59-9E35-C1C030CE83D8}" srcOrd="2" destOrd="0" parTransId="{80401AF1-1997-401A-B172-E82309DE6510}" sibTransId="{F91B272B-8017-4CFF-9F59-B287C51F98C1}"/>
    <dgm:cxn modelId="{57D8BF3F-D9A2-488E-8AC2-16EFFFFFC4EA}" srcId="{B3AFB401-C930-429C-9E26-45F07C8B9C67}" destId="{AC72E3AC-CFE1-4F72-9F62-AFE9AFA7E9DE}" srcOrd="1" destOrd="0" parTransId="{9D500D83-37FD-4FC5-A2A2-B541ED41B1F5}" sibTransId="{6EB021F0-727F-4440-9A5B-EE042D259D28}"/>
    <dgm:cxn modelId="{DD07DB21-88A3-450E-A9B8-2A04AFCAA602}" srcId="{B3AFB401-C930-429C-9E26-45F07C8B9C67}" destId="{76D41F42-3F83-4C45-8445-6AEAA5CF34D2}" srcOrd="0" destOrd="0" parTransId="{77E23BDD-2F9C-4AB1-ABA6-99DD5FF043D1}" sibTransId="{7E5423D1-F038-47F9-B6C3-FF0B9B5BB3A3}"/>
    <dgm:cxn modelId="{0B314725-1C6F-4149-A147-705C1ED3DEC7}" srcId="{E32C4733-BC1F-4AB9-95D1-89BD2379CF98}" destId="{B3AFB401-C930-429C-9E26-45F07C8B9C67}" srcOrd="0" destOrd="0" parTransId="{FA94712D-C236-4BC5-90C9-CC3F9F1688AD}" sibTransId="{484FDD9C-D4FE-403D-9A20-A0697A525EB8}"/>
    <dgm:cxn modelId="{18E7BD78-E03B-4D0B-B200-4C5CDBECBF53}" type="presOf" srcId="{B3AFB401-C930-429C-9E26-45F07C8B9C67}" destId="{40B63FBB-EE40-4B0E-BA9C-098BF144B95B}" srcOrd="0" destOrd="0" presId="urn:microsoft.com/office/officeart/2005/8/layout/vList5"/>
    <dgm:cxn modelId="{1A2763BE-A05B-477E-B9E1-90ABC3774934}" type="presOf" srcId="{E32C4733-BC1F-4AB9-95D1-89BD2379CF98}" destId="{8BBC9834-917D-40F3-9F8F-6A5A43DFC6E9}" srcOrd="0" destOrd="0" presId="urn:microsoft.com/office/officeart/2005/8/layout/vList5"/>
    <dgm:cxn modelId="{F88308E9-1659-49F0-8581-F9258829E60A}" type="presOf" srcId="{93B088B4-886D-4A59-9E35-C1C030CE83D8}" destId="{D55093A6-EC09-4F29-B490-56B940A9B022}" srcOrd="0" destOrd="2" presId="urn:microsoft.com/office/officeart/2005/8/layout/vList5"/>
    <dgm:cxn modelId="{FB42D208-E2AD-4000-9758-C6EEFB36C9EA}" type="presOf" srcId="{76D41F42-3F83-4C45-8445-6AEAA5CF34D2}" destId="{D55093A6-EC09-4F29-B490-56B940A9B022}" srcOrd="0" destOrd="0" presId="urn:microsoft.com/office/officeart/2005/8/layout/vList5"/>
    <dgm:cxn modelId="{A6754C6B-8759-41FE-BA61-2DC7027A415E}" type="presParOf" srcId="{8BBC9834-917D-40F3-9F8F-6A5A43DFC6E9}" destId="{B6389C16-2FD4-44FF-B164-875F451CBF27}" srcOrd="0" destOrd="0" presId="urn:microsoft.com/office/officeart/2005/8/layout/vList5"/>
    <dgm:cxn modelId="{DF068C47-EADA-4FB7-911F-1640DC9D0B4E}" type="presParOf" srcId="{B6389C16-2FD4-44FF-B164-875F451CBF27}" destId="{40B63FBB-EE40-4B0E-BA9C-098BF144B95B}" srcOrd="0" destOrd="0" presId="urn:microsoft.com/office/officeart/2005/8/layout/vList5"/>
    <dgm:cxn modelId="{D5B9AAC6-3516-431F-A569-461FCEF069F3}" type="presParOf" srcId="{B6389C16-2FD4-44FF-B164-875F451CBF27}" destId="{D55093A6-EC09-4F29-B490-56B940A9B0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1B0C45-643A-416C-80DB-2F73A9CBC474}" type="doc">
      <dgm:prSet loTypeId="urn:microsoft.com/office/officeart/2005/8/layout/chevron2" loCatId="list" qsTypeId="urn:microsoft.com/office/officeart/2005/8/quickstyle/3d2" qsCatId="3D" csTypeId="urn:microsoft.com/office/officeart/2005/8/colors/accent6_2" csCatId="accent6" phldr="1"/>
      <dgm:spPr/>
      <dgm:t>
        <a:bodyPr/>
        <a:lstStyle/>
        <a:p>
          <a:endParaRPr lang="en-US"/>
        </a:p>
      </dgm:t>
    </dgm:pt>
    <dgm:pt modelId="{D9BACC5C-15FB-4AC0-B002-771E0C000CB3}">
      <dgm:prSet/>
      <dgm:spPr/>
      <dgm:t>
        <a:bodyPr/>
        <a:lstStyle/>
        <a:p>
          <a:pPr rtl="0"/>
          <a:endParaRPr lang="en-US" dirty="0">
            <a:solidFill>
              <a:schemeClr val="tx1"/>
            </a:solidFill>
          </a:endParaRPr>
        </a:p>
      </dgm:t>
    </dgm:pt>
    <dgm:pt modelId="{26CB065E-ABBC-4DA9-BCDD-545989620541}" type="parTrans" cxnId="{063AEC94-557F-4686-B452-9717E76251B6}">
      <dgm:prSet/>
      <dgm:spPr/>
      <dgm:t>
        <a:bodyPr/>
        <a:lstStyle/>
        <a:p>
          <a:endParaRPr lang="en-US">
            <a:solidFill>
              <a:schemeClr val="tx1"/>
            </a:solidFill>
          </a:endParaRPr>
        </a:p>
      </dgm:t>
    </dgm:pt>
    <dgm:pt modelId="{444BB6E8-03B8-4560-8069-E426F118DF5F}" type="sibTrans" cxnId="{063AEC94-557F-4686-B452-9717E76251B6}">
      <dgm:prSet/>
      <dgm:spPr/>
      <dgm:t>
        <a:bodyPr/>
        <a:lstStyle/>
        <a:p>
          <a:endParaRPr lang="en-US">
            <a:solidFill>
              <a:schemeClr val="tx1"/>
            </a:solidFill>
          </a:endParaRPr>
        </a:p>
      </dgm:t>
    </dgm:pt>
    <dgm:pt modelId="{34B37F10-9251-4C20-96EE-1E05A7DA3401}">
      <dgm:prSet/>
      <dgm:spPr/>
      <dgm:t>
        <a:bodyPr/>
        <a:lstStyle/>
        <a:p>
          <a:pPr rtl="0"/>
          <a:r>
            <a:rPr lang="en-US" smtClean="0"/>
            <a:t>Local test schedule calendar</a:t>
          </a:r>
          <a:endParaRPr lang="en-US" dirty="0"/>
        </a:p>
      </dgm:t>
    </dgm:pt>
    <dgm:pt modelId="{C1B297BC-A1B8-4650-8591-014E6CCCFD04}" type="parTrans" cxnId="{8E9C0B1B-9AC1-48EF-A59B-585E349D2AD9}">
      <dgm:prSet/>
      <dgm:spPr/>
      <dgm:t>
        <a:bodyPr/>
        <a:lstStyle/>
        <a:p>
          <a:endParaRPr lang="en-US">
            <a:solidFill>
              <a:schemeClr val="tx1"/>
            </a:solidFill>
          </a:endParaRPr>
        </a:p>
      </dgm:t>
    </dgm:pt>
    <dgm:pt modelId="{FB252C71-692C-4282-96BD-7A230ED906B0}" type="sibTrans" cxnId="{8E9C0B1B-9AC1-48EF-A59B-585E349D2AD9}">
      <dgm:prSet/>
      <dgm:spPr/>
      <dgm:t>
        <a:bodyPr/>
        <a:lstStyle/>
        <a:p>
          <a:endParaRPr lang="en-US">
            <a:solidFill>
              <a:schemeClr val="tx1"/>
            </a:solidFill>
          </a:endParaRPr>
        </a:p>
      </dgm:t>
    </dgm:pt>
    <dgm:pt modelId="{263A2726-AE1E-4602-8E08-36CEBC911102}">
      <dgm:prSet/>
      <dgm:spPr/>
      <dgm:t>
        <a:bodyPr/>
        <a:lstStyle/>
        <a:p>
          <a:pPr rtl="0"/>
          <a:r>
            <a:rPr lang="en-US" dirty="0" smtClean="0"/>
            <a:t>Transition time between test sessions</a:t>
          </a:r>
          <a:endParaRPr lang="en-US" dirty="0"/>
        </a:p>
      </dgm:t>
    </dgm:pt>
    <dgm:pt modelId="{027D9259-6637-4D72-81BE-7ABEACF12FD1}" type="parTrans" cxnId="{24593E6F-E61E-4E1E-BD2E-8F3F633DF2D1}">
      <dgm:prSet/>
      <dgm:spPr/>
      <dgm:t>
        <a:bodyPr/>
        <a:lstStyle/>
        <a:p>
          <a:endParaRPr lang="en-US">
            <a:solidFill>
              <a:schemeClr val="tx1"/>
            </a:solidFill>
          </a:endParaRPr>
        </a:p>
      </dgm:t>
    </dgm:pt>
    <dgm:pt modelId="{E5B8CF79-25F2-44A5-9704-99CCBCD8C667}" type="sibTrans" cxnId="{24593E6F-E61E-4E1E-BD2E-8F3F633DF2D1}">
      <dgm:prSet/>
      <dgm:spPr/>
      <dgm:t>
        <a:bodyPr/>
        <a:lstStyle/>
        <a:p>
          <a:endParaRPr lang="en-US">
            <a:solidFill>
              <a:schemeClr val="tx1"/>
            </a:solidFill>
          </a:endParaRPr>
        </a:p>
      </dgm:t>
    </dgm:pt>
    <dgm:pt modelId="{470CE262-3003-4F99-8911-EB9C91B8B5F9}">
      <dgm:prSet/>
      <dgm:spPr/>
      <dgm:t>
        <a:bodyPr/>
        <a:lstStyle/>
        <a:p>
          <a:pPr rtl="0"/>
          <a:r>
            <a:rPr lang="en-US" dirty="0" smtClean="0"/>
            <a:t>Outside of system accommodations</a:t>
          </a:r>
          <a:endParaRPr lang="en-US" dirty="0"/>
        </a:p>
      </dgm:t>
    </dgm:pt>
    <dgm:pt modelId="{5C13003D-8ADD-4DCB-883A-4A88AB29E859}" type="parTrans" cxnId="{39692AC5-F781-4110-BB88-A8BADDB01996}">
      <dgm:prSet/>
      <dgm:spPr/>
      <dgm:t>
        <a:bodyPr/>
        <a:lstStyle/>
        <a:p>
          <a:endParaRPr lang="en-US">
            <a:solidFill>
              <a:schemeClr val="tx1"/>
            </a:solidFill>
          </a:endParaRPr>
        </a:p>
      </dgm:t>
    </dgm:pt>
    <dgm:pt modelId="{9D23107D-B58D-4409-9B55-5D1422AE6573}" type="sibTrans" cxnId="{39692AC5-F781-4110-BB88-A8BADDB01996}">
      <dgm:prSet/>
      <dgm:spPr/>
      <dgm:t>
        <a:bodyPr/>
        <a:lstStyle/>
        <a:p>
          <a:endParaRPr lang="en-US">
            <a:solidFill>
              <a:schemeClr val="tx1"/>
            </a:solidFill>
          </a:endParaRPr>
        </a:p>
      </dgm:t>
    </dgm:pt>
    <dgm:pt modelId="{13F97665-A0DF-4B81-B871-733B53F2305D}">
      <dgm:prSet/>
      <dgm:spPr/>
      <dgm:t>
        <a:bodyPr/>
        <a:lstStyle/>
        <a:p>
          <a:pPr rtl="0"/>
          <a:r>
            <a:rPr lang="en-US" dirty="0" smtClean="0"/>
            <a:t>Accommodation-based student groups</a:t>
          </a:r>
          <a:endParaRPr lang="en-US" dirty="0"/>
        </a:p>
      </dgm:t>
    </dgm:pt>
    <dgm:pt modelId="{F4D156BF-E81D-4323-86F1-17AFCE52BC2E}" type="parTrans" cxnId="{CAC32AB0-3345-483A-94C5-CF1778935BF2}">
      <dgm:prSet/>
      <dgm:spPr/>
      <dgm:t>
        <a:bodyPr/>
        <a:lstStyle/>
        <a:p>
          <a:endParaRPr lang="en-US">
            <a:solidFill>
              <a:schemeClr val="tx1"/>
            </a:solidFill>
          </a:endParaRPr>
        </a:p>
      </dgm:t>
    </dgm:pt>
    <dgm:pt modelId="{3913034A-3067-4918-A241-3BF00E8EDB38}" type="sibTrans" cxnId="{CAC32AB0-3345-483A-94C5-CF1778935BF2}">
      <dgm:prSet/>
      <dgm:spPr/>
      <dgm:t>
        <a:bodyPr/>
        <a:lstStyle/>
        <a:p>
          <a:endParaRPr lang="en-US">
            <a:solidFill>
              <a:schemeClr val="tx1"/>
            </a:solidFill>
          </a:endParaRPr>
        </a:p>
      </dgm:t>
    </dgm:pt>
    <dgm:pt modelId="{41869F9A-41AF-428A-8C77-821C8BA64826}">
      <dgm:prSet/>
      <dgm:spPr/>
      <dgm:t>
        <a:bodyPr/>
        <a:lstStyle/>
        <a:p>
          <a:pPr rtl="0"/>
          <a:r>
            <a:rPr lang="en-US" dirty="0" smtClean="0"/>
            <a:t>Test Coordinator / Tech Coordinator /Special Education Director planning team</a:t>
          </a:r>
          <a:endParaRPr lang="en-US" dirty="0"/>
        </a:p>
      </dgm:t>
    </dgm:pt>
    <dgm:pt modelId="{CFB5D50E-FE7F-4FC2-AC87-B971EA799B8A}" type="parTrans" cxnId="{B14652B1-FF50-40ED-AD9C-CB8CAD1BE549}">
      <dgm:prSet/>
      <dgm:spPr/>
      <dgm:t>
        <a:bodyPr/>
        <a:lstStyle/>
        <a:p>
          <a:endParaRPr lang="en-US"/>
        </a:p>
      </dgm:t>
    </dgm:pt>
    <dgm:pt modelId="{9BFE7BD6-65BC-41DB-B6FB-5046B33D598A}" type="sibTrans" cxnId="{B14652B1-FF50-40ED-AD9C-CB8CAD1BE549}">
      <dgm:prSet/>
      <dgm:spPr/>
      <dgm:t>
        <a:bodyPr/>
        <a:lstStyle/>
        <a:p>
          <a:endParaRPr lang="en-US"/>
        </a:p>
      </dgm:t>
    </dgm:pt>
    <dgm:pt modelId="{8C230E6C-589C-4759-9BB1-15F28401A17A}" type="pres">
      <dgm:prSet presAssocID="{EB1B0C45-643A-416C-80DB-2F73A9CBC474}" presName="linearFlow" presStyleCnt="0">
        <dgm:presLayoutVars>
          <dgm:dir/>
          <dgm:animLvl val="lvl"/>
          <dgm:resizeHandles val="exact"/>
        </dgm:presLayoutVars>
      </dgm:prSet>
      <dgm:spPr/>
      <dgm:t>
        <a:bodyPr/>
        <a:lstStyle/>
        <a:p>
          <a:endParaRPr lang="en-US"/>
        </a:p>
      </dgm:t>
    </dgm:pt>
    <dgm:pt modelId="{07E46ED6-A516-4B69-8749-14087788BC75}" type="pres">
      <dgm:prSet presAssocID="{D9BACC5C-15FB-4AC0-B002-771E0C000CB3}" presName="composite" presStyleCnt="0"/>
      <dgm:spPr/>
      <dgm:t>
        <a:bodyPr/>
        <a:lstStyle/>
        <a:p>
          <a:endParaRPr lang="en-US"/>
        </a:p>
      </dgm:t>
    </dgm:pt>
    <dgm:pt modelId="{5EF2C244-8CFB-4571-93B2-8D74BC601204}" type="pres">
      <dgm:prSet presAssocID="{D9BACC5C-15FB-4AC0-B002-771E0C000CB3}" presName="parentText" presStyleLbl="alignNode1" presStyleIdx="0" presStyleCnt="1" custAng="10800000" custScaleX="78061" custScaleY="142148" custLinFactNeighborY="-22219">
        <dgm:presLayoutVars>
          <dgm:chMax val="1"/>
          <dgm:bulletEnabled val="1"/>
        </dgm:presLayoutVars>
      </dgm:prSet>
      <dgm:spPr/>
      <dgm:t>
        <a:bodyPr/>
        <a:lstStyle/>
        <a:p>
          <a:endParaRPr lang="en-US"/>
        </a:p>
      </dgm:t>
    </dgm:pt>
    <dgm:pt modelId="{64CD1E44-3A84-42E6-BD61-EBD0B9504122}" type="pres">
      <dgm:prSet presAssocID="{D9BACC5C-15FB-4AC0-B002-771E0C000CB3}" presName="descendantText" presStyleLbl="alignAcc1" presStyleIdx="0" presStyleCnt="1" custScaleX="101983" custScaleY="219184" custLinFactNeighborY="15410">
        <dgm:presLayoutVars>
          <dgm:bulletEnabled val="1"/>
        </dgm:presLayoutVars>
      </dgm:prSet>
      <dgm:spPr/>
      <dgm:t>
        <a:bodyPr/>
        <a:lstStyle/>
        <a:p>
          <a:endParaRPr lang="en-US"/>
        </a:p>
      </dgm:t>
    </dgm:pt>
  </dgm:ptLst>
  <dgm:cxnLst>
    <dgm:cxn modelId="{6B706DC7-9558-4887-A408-20639FFEC580}" type="presOf" srcId="{263A2726-AE1E-4602-8E08-36CEBC911102}" destId="{64CD1E44-3A84-42E6-BD61-EBD0B9504122}" srcOrd="0" destOrd="2" presId="urn:microsoft.com/office/officeart/2005/8/layout/chevron2"/>
    <dgm:cxn modelId="{809D7EE1-C272-4C96-87D4-3E08FE1AB3D4}" type="presOf" srcId="{13F97665-A0DF-4B81-B871-733B53F2305D}" destId="{64CD1E44-3A84-42E6-BD61-EBD0B9504122}" srcOrd="0" destOrd="4" presId="urn:microsoft.com/office/officeart/2005/8/layout/chevron2"/>
    <dgm:cxn modelId="{8E9C0B1B-9AC1-48EF-A59B-585E349D2AD9}" srcId="{D9BACC5C-15FB-4AC0-B002-771E0C000CB3}" destId="{34B37F10-9251-4C20-96EE-1E05A7DA3401}" srcOrd="1" destOrd="0" parTransId="{C1B297BC-A1B8-4650-8591-014E6CCCFD04}" sibTransId="{FB252C71-692C-4282-96BD-7A230ED906B0}"/>
    <dgm:cxn modelId="{A5B70BC0-D47E-4179-A0B3-BC3E4C14018E}" type="presOf" srcId="{D9BACC5C-15FB-4AC0-B002-771E0C000CB3}" destId="{5EF2C244-8CFB-4571-93B2-8D74BC601204}" srcOrd="0" destOrd="0" presId="urn:microsoft.com/office/officeart/2005/8/layout/chevron2"/>
    <dgm:cxn modelId="{24593E6F-E61E-4E1E-BD2E-8F3F633DF2D1}" srcId="{D9BACC5C-15FB-4AC0-B002-771E0C000CB3}" destId="{263A2726-AE1E-4602-8E08-36CEBC911102}" srcOrd="2" destOrd="0" parTransId="{027D9259-6637-4D72-81BE-7ABEACF12FD1}" sibTransId="{E5B8CF79-25F2-44A5-9704-99CCBCD8C667}"/>
    <dgm:cxn modelId="{344D898C-CA59-487E-9BE4-8278E6FAAB49}" type="presOf" srcId="{34B37F10-9251-4C20-96EE-1E05A7DA3401}" destId="{64CD1E44-3A84-42E6-BD61-EBD0B9504122}" srcOrd="0" destOrd="1" presId="urn:microsoft.com/office/officeart/2005/8/layout/chevron2"/>
    <dgm:cxn modelId="{208FEB5E-59E4-4078-816E-870ADAC83DE4}" type="presOf" srcId="{470CE262-3003-4F99-8911-EB9C91B8B5F9}" destId="{64CD1E44-3A84-42E6-BD61-EBD0B9504122}" srcOrd="0" destOrd="3" presId="urn:microsoft.com/office/officeart/2005/8/layout/chevron2"/>
    <dgm:cxn modelId="{416F265D-44FF-4FD0-BAA6-ED80CB293591}" type="presOf" srcId="{EB1B0C45-643A-416C-80DB-2F73A9CBC474}" destId="{8C230E6C-589C-4759-9BB1-15F28401A17A}" srcOrd="0" destOrd="0" presId="urn:microsoft.com/office/officeart/2005/8/layout/chevron2"/>
    <dgm:cxn modelId="{CAC32AB0-3345-483A-94C5-CF1778935BF2}" srcId="{D9BACC5C-15FB-4AC0-B002-771E0C000CB3}" destId="{13F97665-A0DF-4B81-B871-733B53F2305D}" srcOrd="4" destOrd="0" parTransId="{F4D156BF-E81D-4323-86F1-17AFCE52BC2E}" sibTransId="{3913034A-3067-4918-A241-3BF00E8EDB38}"/>
    <dgm:cxn modelId="{063AEC94-557F-4686-B452-9717E76251B6}" srcId="{EB1B0C45-643A-416C-80DB-2F73A9CBC474}" destId="{D9BACC5C-15FB-4AC0-B002-771E0C000CB3}" srcOrd="0" destOrd="0" parTransId="{26CB065E-ABBC-4DA9-BCDD-545989620541}" sibTransId="{444BB6E8-03B8-4560-8069-E426F118DF5F}"/>
    <dgm:cxn modelId="{39692AC5-F781-4110-BB88-A8BADDB01996}" srcId="{D9BACC5C-15FB-4AC0-B002-771E0C000CB3}" destId="{470CE262-3003-4F99-8911-EB9C91B8B5F9}" srcOrd="3" destOrd="0" parTransId="{5C13003D-8ADD-4DCB-883A-4A88AB29E859}" sibTransId="{9D23107D-B58D-4409-9B55-5D1422AE6573}"/>
    <dgm:cxn modelId="{916DBCEA-29C8-42AA-9A13-739B0130FD96}" type="presOf" srcId="{41869F9A-41AF-428A-8C77-821C8BA64826}" destId="{64CD1E44-3A84-42E6-BD61-EBD0B9504122}" srcOrd="0" destOrd="0" presId="urn:microsoft.com/office/officeart/2005/8/layout/chevron2"/>
    <dgm:cxn modelId="{B14652B1-FF50-40ED-AD9C-CB8CAD1BE549}" srcId="{D9BACC5C-15FB-4AC0-B002-771E0C000CB3}" destId="{41869F9A-41AF-428A-8C77-821C8BA64826}" srcOrd="0" destOrd="0" parTransId="{CFB5D50E-FE7F-4FC2-AC87-B971EA799B8A}" sibTransId="{9BFE7BD6-65BC-41DB-B6FB-5046B33D598A}"/>
    <dgm:cxn modelId="{6FAA5934-9C2B-4F38-9E96-71D57BFFF4B9}" type="presParOf" srcId="{8C230E6C-589C-4759-9BB1-15F28401A17A}" destId="{07E46ED6-A516-4B69-8749-14087788BC75}" srcOrd="0" destOrd="0" presId="urn:microsoft.com/office/officeart/2005/8/layout/chevron2"/>
    <dgm:cxn modelId="{57E413C3-33E6-4EB5-82DF-5C03E17EC138}" type="presParOf" srcId="{07E46ED6-A516-4B69-8749-14087788BC75}" destId="{5EF2C244-8CFB-4571-93B2-8D74BC601204}" srcOrd="0" destOrd="0" presId="urn:microsoft.com/office/officeart/2005/8/layout/chevron2"/>
    <dgm:cxn modelId="{A0C62848-A8D2-4899-9DCC-BA2ED713810A}" type="presParOf" srcId="{07E46ED6-A516-4B69-8749-14087788BC75}" destId="{64CD1E44-3A84-42E6-BD61-EBD0B95041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B1B0C45-643A-416C-80DB-2F73A9CBC474}" type="doc">
      <dgm:prSet loTypeId="urn:microsoft.com/office/officeart/2005/8/layout/lProcess1" loCatId="process" qsTypeId="urn:microsoft.com/office/officeart/2005/8/quickstyle/3d2" qsCatId="3D" csTypeId="urn:microsoft.com/office/officeart/2005/8/colors/accent6_2" csCatId="accent6" phldr="1"/>
      <dgm:spPr/>
      <dgm:t>
        <a:bodyPr/>
        <a:lstStyle/>
        <a:p>
          <a:endParaRPr lang="en-US"/>
        </a:p>
      </dgm:t>
    </dgm:pt>
    <dgm:pt modelId="{D9BACC5C-15FB-4AC0-B002-771E0C000CB3}">
      <dgm:prSet custT="1"/>
      <dgm:spPr/>
      <dgm:t>
        <a:bodyPr/>
        <a:lstStyle/>
        <a:p>
          <a:pPr rtl="0"/>
          <a:r>
            <a:rPr lang="en-US" sz="2400" b="1" dirty="0" smtClean="0">
              <a:solidFill>
                <a:schemeClr val="bg1">
                  <a:lumMod val="95000"/>
                </a:schemeClr>
              </a:solidFill>
            </a:rPr>
            <a:t>TAS Practice Test</a:t>
          </a:r>
          <a:endParaRPr lang="en-US" sz="2400" b="1" dirty="0">
            <a:solidFill>
              <a:schemeClr val="bg1">
                <a:lumMod val="95000"/>
              </a:schemeClr>
            </a:solidFill>
          </a:endParaRPr>
        </a:p>
      </dgm:t>
    </dgm:pt>
    <dgm:pt modelId="{26CB065E-ABBC-4DA9-BCDD-545989620541}" type="parTrans" cxnId="{063AEC94-557F-4686-B452-9717E76251B6}">
      <dgm:prSet/>
      <dgm:spPr/>
      <dgm:t>
        <a:bodyPr/>
        <a:lstStyle/>
        <a:p>
          <a:endParaRPr lang="en-US">
            <a:solidFill>
              <a:schemeClr val="tx1"/>
            </a:solidFill>
          </a:endParaRPr>
        </a:p>
      </dgm:t>
    </dgm:pt>
    <dgm:pt modelId="{444BB6E8-03B8-4560-8069-E426F118DF5F}" type="sibTrans" cxnId="{063AEC94-557F-4686-B452-9717E76251B6}">
      <dgm:prSet/>
      <dgm:spPr/>
      <dgm:t>
        <a:bodyPr/>
        <a:lstStyle/>
        <a:p>
          <a:endParaRPr lang="en-US">
            <a:solidFill>
              <a:schemeClr val="tx1"/>
            </a:solidFill>
          </a:endParaRPr>
        </a:p>
      </dgm:t>
    </dgm:pt>
    <dgm:pt modelId="{6538C1DA-75E3-4989-B921-EEDB61DAB1D3}">
      <dgm:prSet/>
      <dgm:spPr/>
      <dgm:t>
        <a:bodyPr/>
        <a:lstStyle/>
        <a:p>
          <a:pPr rtl="0"/>
          <a:r>
            <a:rPr lang="en-US" dirty="0" smtClean="0">
              <a:solidFill>
                <a:schemeClr val="tx1"/>
              </a:solidFill>
            </a:rPr>
            <a:t>Create Test Session in TAS</a:t>
          </a:r>
          <a:endParaRPr lang="en-US" dirty="0">
            <a:solidFill>
              <a:schemeClr val="tx1"/>
            </a:solidFill>
          </a:endParaRPr>
        </a:p>
      </dgm:t>
    </dgm:pt>
    <dgm:pt modelId="{DA54F235-B8F7-42C5-920F-1095F920FBC6}" type="parTrans" cxnId="{D5829794-75C4-427B-AEEA-9ECBB577F8BA}">
      <dgm:prSet/>
      <dgm:spPr/>
      <dgm:t>
        <a:bodyPr/>
        <a:lstStyle/>
        <a:p>
          <a:endParaRPr lang="en-US"/>
        </a:p>
      </dgm:t>
    </dgm:pt>
    <dgm:pt modelId="{AF4C2E84-068B-4C52-B92E-51B268D8C1D5}" type="sibTrans" cxnId="{D5829794-75C4-427B-AEEA-9ECBB577F8BA}">
      <dgm:prSet/>
      <dgm:spPr/>
      <dgm:t>
        <a:bodyPr/>
        <a:lstStyle/>
        <a:p>
          <a:endParaRPr lang="en-US"/>
        </a:p>
      </dgm:t>
    </dgm:pt>
    <dgm:pt modelId="{396A7BE6-970B-4856-BED5-87D628186BFD}">
      <dgm:prSet/>
      <dgm:spPr/>
      <dgm:t>
        <a:bodyPr/>
        <a:lstStyle/>
        <a:p>
          <a:pPr rtl="0"/>
          <a:r>
            <a:rPr lang="en-US" dirty="0" smtClean="0">
              <a:solidFill>
                <a:schemeClr val="tx1"/>
              </a:solidFill>
            </a:rPr>
            <a:t>Print Test Tickets and Access Code</a:t>
          </a:r>
          <a:endParaRPr lang="en-US" dirty="0">
            <a:solidFill>
              <a:schemeClr val="tx1"/>
            </a:solidFill>
          </a:endParaRPr>
        </a:p>
      </dgm:t>
    </dgm:pt>
    <dgm:pt modelId="{686F3348-6A28-49E4-B3D8-178883C346DA}" type="parTrans" cxnId="{889E42E6-0C71-4C0F-9774-7AA7DFEF681E}">
      <dgm:prSet/>
      <dgm:spPr/>
      <dgm:t>
        <a:bodyPr/>
        <a:lstStyle/>
        <a:p>
          <a:endParaRPr lang="en-US"/>
        </a:p>
      </dgm:t>
    </dgm:pt>
    <dgm:pt modelId="{A78C6316-4923-426B-B6DF-1E3A857B03AE}" type="sibTrans" cxnId="{889E42E6-0C71-4C0F-9774-7AA7DFEF681E}">
      <dgm:prSet/>
      <dgm:spPr/>
      <dgm:t>
        <a:bodyPr/>
        <a:lstStyle/>
        <a:p>
          <a:endParaRPr lang="en-US"/>
        </a:p>
      </dgm:t>
    </dgm:pt>
    <dgm:pt modelId="{4343F4CB-75ED-4EA5-B8D1-F28874224D84}">
      <dgm:prSet/>
      <dgm:spPr/>
      <dgm:t>
        <a:bodyPr/>
        <a:lstStyle/>
        <a:p>
          <a:pPr rtl="0"/>
          <a:r>
            <a:rPr lang="en-US" dirty="0" smtClean="0">
              <a:solidFill>
                <a:schemeClr val="tx1"/>
              </a:solidFill>
            </a:rPr>
            <a:t>Requires use of Workstation Installed Test Delivery Client</a:t>
          </a:r>
          <a:endParaRPr lang="en-US" dirty="0">
            <a:solidFill>
              <a:schemeClr val="tx1"/>
            </a:solidFill>
          </a:endParaRPr>
        </a:p>
      </dgm:t>
    </dgm:pt>
    <dgm:pt modelId="{A4710182-6F3B-47E6-ACBF-2ADEE643C7B9}" type="parTrans" cxnId="{4DAE1D2C-52F0-4271-BFEB-356BC8F41E9C}">
      <dgm:prSet/>
      <dgm:spPr/>
      <dgm:t>
        <a:bodyPr/>
        <a:lstStyle/>
        <a:p>
          <a:endParaRPr lang="en-US"/>
        </a:p>
      </dgm:t>
    </dgm:pt>
    <dgm:pt modelId="{B8F73D0E-AB2E-426D-B642-15BF1FD3EDB7}" type="sibTrans" cxnId="{4DAE1D2C-52F0-4271-BFEB-356BC8F41E9C}">
      <dgm:prSet/>
      <dgm:spPr/>
      <dgm:t>
        <a:bodyPr/>
        <a:lstStyle/>
        <a:p>
          <a:endParaRPr lang="en-US"/>
        </a:p>
      </dgm:t>
    </dgm:pt>
    <dgm:pt modelId="{094F1174-FDFF-4CD6-A61F-59296D1B2B20}">
      <dgm:prSet/>
      <dgm:spPr/>
      <dgm:t>
        <a:bodyPr/>
        <a:lstStyle/>
        <a:p>
          <a:pPr rtl="0"/>
          <a:r>
            <a:rPr lang="en-US" dirty="0" smtClean="0">
              <a:solidFill>
                <a:schemeClr val="tx1"/>
              </a:solidFill>
            </a:rPr>
            <a:t>Requires Practice Test Content to be Installed</a:t>
          </a:r>
          <a:endParaRPr lang="en-US" dirty="0">
            <a:solidFill>
              <a:schemeClr val="tx1"/>
            </a:solidFill>
          </a:endParaRPr>
        </a:p>
      </dgm:t>
    </dgm:pt>
    <dgm:pt modelId="{F5FCE654-B7C4-426B-BF28-0C8596A2EC3D}" type="parTrans" cxnId="{E087405F-EBF9-4F21-8488-92CAC453024D}">
      <dgm:prSet/>
      <dgm:spPr/>
      <dgm:t>
        <a:bodyPr/>
        <a:lstStyle/>
        <a:p>
          <a:endParaRPr lang="en-US"/>
        </a:p>
      </dgm:t>
    </dgm:pt>
    <dgm:pt modelId="{032DA3D9-788D-40A1-A3EB-436DA08923DB}" type="sibTrans" cxnId="{E087405F-EBF9-4F21-8488-92CAC453024D}">
      <dgm:prSet/>
      <dgm:spPr/>
      <dgm:t>
        <a:bodyPr/>
        <a:lstStyle/>
        <a:p>
          <a:endParaRPr lang="en-US"/>
        </a:p>
      </dgm:t>
    </dgm:pt>
    <dgm:pt modelId="{772A7BA9-42E0-4903-8E2B-8285B603D0A0}">
      <dgm:prSet/>
      <dgm:spPr/>
      <dgm:t>
        <a:bodyPr/>
        <a:lstStyle/>
        <a:p>
          <a:pPr rtl="0"/>
          <a:r>
            <a:rPr lang="en-US" b="1" u="sng" dirty="0" smtClean="0">
              <a:solidFill>
                <a:schemeClr val="tx1"/>
              </a:solidFill>
            </a:rPr>
            <a:t>Must be taken at School</a:t>
          </a:r>
          <a:endParaRPr lang="en-US" b="1" u="sng" dirty="0">
            <a:solidFill>
              <a:schemeClr val="tx1"/>
            </a:solidFill>
          </a:endParaRPr>
        </a:p>
      </dgm:t>
    </dgm:pt>
    <dgm:pt modelId="{67C3A61A-8333-42C8-8E84-90A95C5B20A6}" type="parTrans" cxnId="{DFBE545B-CD4D-4DFE-9AC9-5B6ADFB129EA}">
      <dgm:prSet/>
      <dgm:spPr/>
      <dgm:t>
        <a:bodyPr/>
        <a:lstStyle/>
        <a:p>
          <a:endParaRPr lang="en-US"/>
        </a:p>
      </dgm:t>
    </dgm:pt>
    <dgm:pt modelId="{6D09C8D4-DEE1-4320-9935-AA22E51F955E}" type="sibTrans" cxnId="{DFBE545B-CD4D-4DFE-9AC9-5B6ADFB129EA}">
      <dgm:prSet/>
      <dgm:spPr/>
      <dgm:t>
        <a:bodyPr/>
        <a:lstStyle/>
        <a:p>
          <a:endParaRPr lang="en-US"/>
        </a:p>
      </dgm:t>
    </dgm:pt>
    <dgm:pt modelId="{748901F3-765F-4B49-987C-3D617DE0452E}">
      <dgm:prSet/>
      <dgm:spPr/>
      <dgm:t>
        <a:bodyPr/>
        <a:lstStyle/>
        <a:p>
          <a:pPr rtl="0"/>
          <a:r>
            <a:rPr lang="en-US" dirty="0" smtClean="0">
              <a:solidFill>
                <a:schemeClr val="tx1"/>
              </a:solidFill>
            </a:rPr>
            <a:t>Assign Students in TAS</a:t>
          </a:r>
          <a:endParaRPr lang="en-US" dirty="0">
            <a:solidFill>
              <a:schemeClr val="tx1"/>
            </a:solidFill>
          </a:endParaRPr>
        </a:p>
      </dgm:t>
    </dgm:pt>
    <dgm:pt modelId="{00DA650F-4A4C-43C9-AF04-9F40D80032CC}" type="parTrans" cxnId="{D24619A7-E1AE-4599-B22D-55D28C2FE129}">
      <dgm:prSet/>
      <dgm:spPr/>
      <dgm:t>
        <a:bodyPr/>
        <a:lstStyle/>
        <a:p>
          <a:endParaRPr lang="en-US"/>
        </a:p>
      </dgm:t>
    </dgm:pt>
    <dgm:pt modelId="{EDE8FCD4-C535-4C74-A835-0B59879999D8}" type="sibTrans" cxnId="{D24619A7-E1AE-4599-B22D-55D28C2FE129}">
      <dgm:prSet/>
      <dgm:spPr/>
      <dgm:t>
        <a:bodyPr/>
        <a:lstStyle/>
        <a:p>
          <a:endParaRPr lang="en-US"/>
        </a:p>
      </dgm:t>
    </dgm:pt>
    <dgm:pt modelId="{82055EA6-E159-4131-8139-5D5FDBD980F0}" type="pres">
      <dgm:prSet presAssocID="{EB1B0C45-643A-416C-80DB-2F73A9CBC474}" presName="Name0" presStyleCnt="0">
        <dgm:presLayoutVars>
          <dgm:dir/>
          <dgm:animLvl val="lvl"/>
          <dgm:resizeHandles val="exact"/>
        </dgm:presLayoutVars>
      </dgm:prSet>
      <dgm:spPr/>
      <dgm:t>
        <a:bodyPr/>
        <a:lstStyle/>
        <a:p>
          <a:endParaRPr lang="en-US"/>
        </a:p>
      </dgm:t>
    </dgm:pt>
    <dgm:pt modelId="{C73C6F95-853B-4BAF-9944-A9DD72B9AA22}" type="pres">
      <dgm:prSet presAssocID="{D9BACC5C-15FB-4AC0-B002-771E0C000CB3}" presName="vertFlow" presStyleCnt="0"/>
      <dgm:spPr/>
    </dgm:pt>
    <dgm:pt modelId="{E8A3F97E-25E6-4DB8-803F-9B63195DA180}" type="pres">
      <dgm:prSet presAssocID="{D9BACC5C-15FB-4AC0-B002-771E0C000CB3}" presName="header" presStyleLbl="node1" presStyleIdx="0" presStyleCnt="1" custScaleX="291563"/>
      <dgm:spPr/>
      <dgm:t>
        <a:bodyPr/>
        <a:lstStyle/>
        <a:p>
          <a:endParaRPr lang="en-US"/>
        </a:p>
      </dgm:t>
    </dgm:pt>
    <dgm:pt modelId="{EAE537E4-61E7-4CB4-BA96-9A20EFE61E3E}" type="pres">
      <dgm:prSet presAssocID="{DA54F235-B8F7-42C5-920F-1095F920FBC6}" presName="parTrans" presStyleLbl="sibTrans2D1" presStyleIdx="0" presStyleCnt="6"/>
      <dgm:spPr/>
      <dgm:t>
        <a:bodyPr/>
        <a:lstStyle/>
        <a:p>
          <a:endParaRPr lang="en-US"/>
        </a:p>
      </dgm:t>
    </dgm:pt>
    <dgm:pt modelId="{14872042-F502-490D-9E9E-5B3EE420C203}" type="pres">
      <dgm:prSet presAssocID="{6538C1DA-75E3-4989-B921-EEDB61DAB1D3}" presName="child" presStyleLbl="alignAccFollowNode1" presStyleIdx="0" presStyleCnt="6" custScaleX="257896">
        <dgm:presLayoutVars>
          <dgm:chMax val="0"/>
          <dgm:bulletEnabled val="1"/>
        </dgm:presLayoutVars>
      </dgm:prSet>
      <dgm:spPr/>
      <dgm:t>
        <a:bodyPr/>
        <a:lstStyle/>
        <a:p>
          <a:endParaRPr lang="en-US"/>
        </a:p>
      </dgm:t>
    </dgm:pt>
    <dgm:pt modelId="{BB1CF9AC-2BC4-4308-98AC-4D7502BE64AF}" type="pres">
      <dgm:prSet presAssocID="{AF4C2E84-068B-4C52-B92E-51B268D8C1D5}" presName="sibTrans" presStyleLbl="sibTrans2D1" presStyleIdx="1" presStyleCnt="6"/>
      <dgm:spPr/>
      <dgm:t>
        <a:bodyPr/>
        <a:lstStyle/>
        <a:p>
          <a:endParaRPr lang="en-US"/>
        </a:p>
      </dgm:t>
    </dgm:pt>
    <dgm:pt modelId="{0B9752CC-EFBB-42F3-A0B1-DC2B4F4AE2B0}" type="pres">
      <dgm:prSet presAssocID="{748901F3-765F-4B49-987C-3D617DE0452E}" presName="child" presStyleLbl="alignAccFollowNode1" presStyleIdx="1" presStyleCnt="6" custScaleX="257896">
        <dgm:presLayoutVars>
          <dgm:chMax val="0"/>
          <dgm:bulletEnabled val="1"/>
        </dgm:presLayoutVars>
      </dgm:prSet>
      <dgm:spPr/>
      <dgm:t>
        <a:bodyPr/>
        <a:lstStyle/>
        <a:p>
          <a:endParaRPr lang="en-US"/>
        </a:p>
      </dgm:t>
    </dgm:pt>
    <dgm:pt modelId="{F8BB79F9-CBB5-4248-94F9-3168CB8B6FE5}" type="pres">
      <dgm:prSet presAssocID="{EDE8FCD4-C535-4C74-A835-0B59879999D8}" presName="sibTrans" presStyleLbl="sibTrans2D1" presStyleIdx="2" presStyleCnt="6"/>
      <dgm:spPr/>
      <dgm:t>
        <a:bodyPr/>
        <a:lstStyle/>
        <a:p>
          <a:endParaRPr lang="en-US"/>
        </a:p>
      </dgm:t>
    </dgm:pt>
    <dgm:pt modelId="{7C4BF754-0C36-449F-A292-A05F0AE13DE5}" type="pres">
      <dgm:prSet presAssocID="{396A7BE6-970B-4856-BED5-87D628186BFD}" presName="child" presStyleLbl="alignAccFollowNode1" presStyleIdx="2" presStyleCnt="6" custScaleX="257896">
        <dgm:presLayoutVars>
          <dgm:chMax val="0"/>
          <dgm:bulletEnabled val="1"/>
        </dgm:presLayoutVars>
      </dgm:prSet>
      <dgm:spPr/>
      <dgm:t>
        <a:bodyPr/>
        <a:lstStyle/>
        <a:p>
          <a:endParaRPr lang="en-US"/>
        </a:p>
      </dgm:t>
    </dgm:pt>
    <dgm:pt modelId="{1A09DE98-A85F-4C7B-8453-3B6EB5F43CC0}" type="pres">
      <dgm:prSet presAssocID="{A78C6316-4923-426B-B6DF-1E3A857B03AE}" presName="sibTrans" presStyleLbl="sibTrans2D1" presStyleIdx="3" presStyleCnt="6"/>
      <dgm:spPr/>
      <dgm:t>
        <a:bodyPr/>
        <a:lstStyle/>
        <a:p>
          <a:endParaRPr lang="en-US"/>
        </a:p>
      </dgm:t>
    </dgm:pt>
    <dgm:pt modelId="{121E783C-59C3-47B5-948D-E74FA23A7D11}" type="pres">
      <dgm:prSet presAssocID="{4343F4CB-75ED-4EA5-B8D1-F28874224D84}" presName="child" presStyleLbl="alignAccFollowNode1" presStyleIdx="3" presStyleCnt="6" custScaleX="257896">
        <dgm:presLayoutVars>
          <dgm:chMax val="0"/>
          <dgm:bulletEnabled val="1"/>
        </dgm:presLayoutVars>
      </dgm:prSet>
      <dgm:spPr/>
      <dgm:t>
        <a:bodyPr/>
        <a:lstStyle/>
        <a:p>
          <a:endParaRPr lang="en-US"/>
        </a:p>
      </dgm:t>
    </dgm:pt>
    <dgm:pt modelId="{FB3309CD-E1E8-4160-9AAE-CB925D11F2F3}" type="pres">
      <dgm:prSet presAssocID="{B8F73D0E-AB2E-426D-B642-15BF1FD3EDB7}" presName="sibTrans" presStyleLbl="sibTrans2D1" presStyleIdx="4" presStyleCnt="6"/>
      <dgm:spPr/>
      <dgm:t>
        <a:bodyPr/>
        <a:lstStyle/>
        <a:p>
          <a:endParaRPr lang="en-US"/>
        </a:p>
      </dgm:t>
    </dgm:pt>
    <dgm:pt modelId="{F138054A-F266-4818-A52E-AD31808C01DD}" type="pres">
      <dgm:prSet presAssocID="{094F1174-FDFF-4CD6-A61F-59296D1B2B20}" presName="child" presStyleLbl="alignAccFollowNode1" presStyleIdx="4" presStyleCnt="6" custScaleX="257896">
        <dgm:presLayoutVars>
          <dgm:chMax val="0"/>
          <dgm:bulletEnabled val="1"/>
        </dgm:presLayoutVars>
      </dgm:prSet>
      <dgm:spPr/>
      <dgm:t>
        <a:bodyPr/>
        <a:lstStyle/>
        <a:p>
          <a:endParaRPr lang="en-US"/>
        </a:p>
      </dgm:t>
    </dgm:pt>
    <dgm:pt modelId="{38EC66F2-1B49-48D8-BF8B-9A937091AD70}" type="pres">
      <dgm:prSet presAssocID="{032DA3D9-788D-40A1-A3EB-436DA08923DB}" presName="sibTrans" presStyleLbl="sibTrans2D1" presStyleIdx="5" presStyleCnt="6"/>
      <dgm:spPr/>
      <dgm:t>
        <a:bodyPr/>
        <a:lstStyle/>
        <a:p>
          <a:endParaRPr lang="en-US"/>
        </a:p>
      </dgm:t>
    </dgm:pt>
    <dgm:pt modelId="{DEE1C21D-1680-4A98-9B61-223AFDD6D942}" type="pres">
      <dgm:prSet presAssocID="{772A7BA9-42E0-4903-8E2B-8285B603D0A0}" presName="child" presStyleLbl="alignAccFollowNode1" presStyleIdx="5" presStyleCnt="6" custScaleX="257896">
        <dgm:presLayoutVars>
          <dgm:chMax val="0"/>
          <dgm:bulletEnabled val="1"/>
        </dgm:presLayoutVars>
      </dgm:prSet>
      <dgm:spPr/>
      <dgm:t>
        <a:bodyPr/>
        <a:lstStyle/>
        <a:p>
          <a:endParaRPr lang="en-US"/>
        </a:p>
      </dgm:t>
    </dgm:pt>
  </dgm:ptLst>
  <dgm:cxnLst>
    <dgm:cxn modelId="{E087405F-EBF9-4F21-8488-92CAC453024D}" srcId="{D9BACC5C-15FB-4AC0-B002-771E0C000CB3}" destId="{094F1174-FDFF-4CD6-A61F-59296D1B2B20}" srcOrd="4" destOrd="0" parTransId="{F5FCE654-B7C4-426B-BF28-0C8596A2EC3D}" sibTransId="{032DA3D9-788D-40A1-A3EB-436DA08923DB}"/>
    <dgm:cxn modelId="{A87E81C9-A6A6-4A89-9F42-6059504A2A1C}" type="presOf" srcId="{772A7BA9-42E0-4903-8E2B-8285B603D0A0}" destId="{DEE1C21D-1680-4A98-9B61-223AFDD6D942}" srcOrd="0" destOrd="0" presId="urn:microsoft.com/office/officeart/2005/8/layout/lProcess1"/>
    <dgm:cxn modelId="{D24619A7-E1AE-4599-B22D-55D28C2FE129}" srcId="{D9BACC5C-15FB-4AC0-B002-771E0C000CB3}" destId="{748901F3-765F-4B49-987C-3D617DE0452E}" srcOrd="1" destOrd="0" parTransId="{00DA650F-4A4C-43C9-AF04-9F40D80032CC}" sibTransId="{EDE8FCD4-C535-4C74-A835-0B59879999D8}"/>
    <dgm:cxn modelId="{42AFDD3F-3D82-41C5-8BFC-1D0356A7BD53}" type="presOf" srcId="{4343F4CB-75ED-4EA5-B8D1-F28874224D84}" destId="{121E783C-59C3-47B5-948D-E74FA23A7D11}" srcOrd="0" destOrd="0" presId="urn:microsoft.com/office/officeart/2005/8/layout/lProcess1"/>
    <dgm:cxn modelId="{75423DF5-06F1-4323-98CB-4EDEBE573E25}" type="presOf" srcId="{396A7BE6-970B-4856-BED5-87D628186BFD}" destId="{7C4BF754-0C36-449F-A292-A05F0AE13DE5}" srcOrd="0" destOrd="0" presId="urn:microsoft.com/office/officeart/2005/8/layout/lProcess1"/>
    <dgm:cxn modelId="{DFBE545B-CD4D-4DFE-9AC9-5B6ADFB129EA}" srcId="{D9BACC5C-15FB-4AC0-B002-771E0C000CB3}" destId="{772A7BA9-42E0-4903-8E2B-8285B603D0A0}" srcOrd="5" destOrd="0" parTransId="{67C3A61A-8333-42C8-8E84-90A95C5B20A6}" sibTransId="{6D09C8D4-DEE1-4320-9935-AA22E51F955E}"/>
    <dgm:cxn modelId="{3F0F82CE-0BB0-437D-8C06-CB00AC55AC6E}" type="presOf" srcId="{EB1B0C45-643A-416C-80DB-2F73A9CBC474}" destId="{82055EA6-E159-4131-8139-5D5FDBD980F0}" srcOrd="0" destOrd="0" presId="urn:microsoft.com/office/officeart/2005/8/layout/lProcess1"/>
    <dgm:cxn modelId="{ED644BCD-F82B-4EC0-B444-21A455B27F9A}" type="presOf" srcId="{748901F3-765F-4B49-987C-3D617DE0452E}" destId="{0B9752CC-EFBB-42F3-A0B1-DC2B4F4AE2B0}" srcOrd="0" destOrd="0" presId="urn:microsoft.com/office/officeart/2005/8/layout/lProcess1"/>
    <dgm:cxn modelId="{4DAE1D2C-52F0-4271-BFEB-356BC8F41E9C}" srcId="{D9BACC5C-15FB-4AC0-B002-771E0C000CB3}" destId="{4343F4CB-75ED-4EA5-B8D1-F28874224D84}" srcOrd="3" destOrd="0" parTransId="{A4710182-6F3B-47E6-ACBF-2ADEE643C7B9}" sibTransId="{B8F73D0E-AB2E-426D-B642-15BF1FD3EDB7}"/>
    <dgm:cxn modelId="{EA02AD55-70ED-4F69-880C-43F1EB75F28F}" type="presOf" srcId="{D9BACC5C-15FB-4AC0-B002-771E0C000CB3}" destId="{E8A3F97E-25E6-4DB8-803F-9B63195DA180}" srcOrd="0" destOrd="0" presId="urn:microsoft.com/office/officeart/2005/8/layout/lProcess1"/>
    <dgm:cxn modelId="{32EF0AB2-8FFF-4BBC-B0FC-D17B00F21D9E}" type="presOf" srcId="{EDE8FCD4-C535-4C74-A835-0B59879999D8}" destId="{F8BB79F9-CBB5-4248-94F9-3168CB8B6FE5}" srcOrd="0" destOrd="0" presId="urn:microsoft.com/office/officeart/2005/8/layout/lProcess1"/>
    <dgm:cxn modelId="{88BA8F39-8644-4F37-883A-786B2CD9DBE2}" type="presOf" srcId="{A78C6316-4923-426B-B6DF-1E3A857B03AE}" destId="{1A09DE98-A85F-4C7B-8453-3B6EB5F43CC0}" srcOrd="0" destOrd="0" presId="urn:microsoft.com/office/officeart/2005/8/layout/lProcess1"/>
    <dgm:cxn modelId="{889E42E6-0C71-4C0F-9774-7AA7DFEF681E}" srcId="{D9BACC5C-15FB-4AC0-B002-771E0C000CB3}" destId="{396A7BE6-970B-4856-BED5-87D628186BFD}" srcOrd="2" destOrd="0" parTransId="{686F3348-6A28-49E4-B3D8-178883C346DA}" sibTransId="{A78C6316-4923-426B-B6DF-1E3A857B03AE}"/>
    <dgm:cxn modelId="{063AEC94-557F-4686-B452-9717E76251B6}" srcId="{EB1B0C45-643A-416C-80DB-2F73A9CBC474}" destId="{D9BACC5C-15FB-4AC0-B002-771E0C000CB3}" srcOrd="0" destOrd="0" parTransId="{26CB065E-ABBC-4DA9-BCDD-545989620541}" sibTransId="{444BB6E8-03B8-4560-8069-E426F118DF5F}"/>
    <dgm:cxn modelId="{1E78A57C-54DB-493B-B5D2-E67A5435E1F2}" type="presOf" srcId="{032DA3D9-788D-40A1-A3EB-436DA08923DB}" destId="{38EC66F2-1B49-48D8-BF8B-9A937091AD70}" srcOrd="0" destOrd="0" presId="urn:microsoft.com/office/officeart/2005/8/layout/lProcess1"/>
    <dgm:cxn modelId="{D5829794-75C4-427B-AEEA-9ECBB577F8BA}" srcId="{D9BACC5C-15FB-4AC0-B002-771E0C000CB3}" destId="{6538C1DA-75E3-4989-B921-EEDB61DAB1D3}" srcOrd="0" destOrd="0" parTransId="{DA54F235-B8F7-42C5-920F-1095F920FBC6}" sibTransId="{AF4C2E84-068B-4C52-B92E-51B268D8C1D5}"/>
    <dgm:cxn modelId="{99CBFCDF-597F-4858-9938-FA31B1667784}" type="presOf" srcId="{094F1174-FDFF-4CD6-A61F-59296D1B2B20}" destId="{F138054A-F266-4818-A52E-AD31808C01DD}" srcOrd="0" destOrd="0" presId="urn:microsoft.com/office/officeart/2005/8/layout/lProcess1"/>
    <dgm:cxn modelId="{53E550CF-0BE6-4AA2-842C-3779A3C12C49}" type="presOf" srcId="{DA54F235-B8F7-42C5-920F-1095F920FBC6}" destId="{EAE537E4-61E7-4CB4-BA96-9A20EFE61E3E}" srcOrd="0" destOrd="0" presId="urn:microsoft.com/office/officeart/2005/8/layout/lProcess1"/>
    <dgm:cxn modelId="{8ABB32C4-5815-48A9-A0E1-8DA916F5BA74}" type="presOf" srcId="{AF4C2E84-068B-4C52-B92E-51B268D8C1D5}" destId="{BB1CF9AC-2BC4-4308-98AC-4D7502BE64AF}" srcOrd="0" destOrd="0" presId="urn:microsoft.com/office/officeart/2005/8/layout/lProcess1"/>
    <dgm:cxn modelId="{FD54E3A2-9C5A-458C-AE01-C579474412E7}" type="presOf" srcId="{6538C1DA-75E3-4989-B921-EEDB61DAB1D3}" destId="{14872042-F502-490D-9E9E-5B3EE420C203}" srcOrd="0" destOrd="0" presId="urn:microsoft.com/office/officeart/2005/8/layout/lProcess1"/>
    <dgm:cxn modelId="{CA2F5154-4C85-498A-9122-13034D7955C5}" type="presOf" srcId="{B8F73D0E-AB2E-426D-B642-15BF1FD3EDB7}" destId="{FB3309CD-E1E8-4160-9AAE-CB925D11F2F3}" srcOrd="0" destOrd="0" presId="urn:microsoft.com/office/officeart/2005/8/layout/lProcess1"/>
    <dgm:cxn modelId="{AC0C23C3-4F98-4A84-91BB-1AB046437F65}" type="presParOf" srcId="{82055EA6-E159-4131-8139-5D5FDBD980F0}" destId="{C73C6F95-853B-4BAF-9944-A9DD72B9AA22}" srcOrd="0" destOrd="0" presId="urn:microsoft.com/office/officeart/2005/8/layout/lProcess1"/>
    <dgm:cxn modelId="{054566F4-570C-49E3-B73A-B83F4BAAD83A}" type="presParOf" srcId="{C73C6F95-853B-4BAF-9944-A9DD72B9AA22}" destId="{E8A3F97E-25E6-4DB8-803F-9B63195DA180}" srcOrd="0" destOrd="0" presId="urn:microsoft.com/office/officeart/2005/8/layout/lProcess1"/>
    <dgm:cxn modelId="{553EEBFC-25E5-4FE5-BFF4-88A71683743E}" type="presParOf" srcId="{C73C6F95-853B-4BAF-9944-A9DD72B9AA22}" destId="{EAE537E4-61E7-4CB4-BA96-9A20EFE61E3E}" srcOrd="1" destOrd="0" presId="urn:microsoft.com/office/officeart/2005/8/layout/lProcess1"/>
    <dgm:cxn modelId="{4822FC9B-7D9B-49DF-8B90-9DD82F177B3D}" type="presParOf" srcId="{C73C6F95-853B-4BAF-9944-A9DD72B9AA22}" destId="{14872042-F502-490D-9E9E-5B3EE420C203}" srcOrd="2" destOrd="0" presId="urn:microsoft.com/office/officeart/2005/8/layout/lProcess1"/>
    <dgm:cxn modelId="{6441AD1F-D50D-4345-AD0C-56896B5A24D9}" type="presParOf" srcId="{C73C6F95-853B-4BAF-9944-A9DD72B9AA22}" destId="{BB1CF9AC-2BC4-4308-98AC-4D7502BE64AF}" srcOrd="3" destOrd="0" presId="urn:microsoft.com/office/officeart/2005/8/layout/lProcess1"/>
    <dgm:cxn modelId="{135D6C3E-C470-4216-B820-D4F6866E2F2A}" type="presParOf" srcId="{C73C6F95-853B-4BAF-9944-A9DD72B9AA22}" destId="{0B9752CC-EFBB-42F3-A0B1-DC2B4F4AE2B0}" srcOrd="4" destOrd="0" presId="urn:microsoft.com/office/officeart/2005/8/layout/lProcess1"/>
    <dgm:cxn modelId="{2AA4C068-3A45-42D1-B631-C6905F79DE01}" type="presParOf" srcId="{C73C6F95-853B-4BAF-9944-A9DD72B9AA22}" destId="{F8BB79F9-CBB5-4248-94F9-3168CB8B6FE5}" srcOrd="5" destOrd="0" presId="urn:microsoft.com/office/officeart/2005/8/layout/lProcess1"/>
    <dgm:cxn modelId="{DFF38D7C-BBEB-45AA-9F7A-74B94B30075A}" type="presParOf" srcId="{C73C6F95-853B-4BAF-9944-A9DD72B9AA22}" destId="{7C4BF754-0C36-449F-A292-A05F0AE13DE5}" srcOrd="6" destOrd="0" presId="urn:microsoft.com/office/officeart/2005/8/layout/lProcess1"/>
    <dgm:cxn modelId="{1CC7065E-D63E-46DB-8BF9-8F5A72619789}" type="presParOf" srcId="{C73C6F95-853B-4BAF-9944-A9DD72B9AA22}" destId="{1A09DE98-A85F-4C7B-8453-3B6EB5F43CC0}" srcOrd="7" destOrd="0" presId="urn:microsoft.com/office/officeart/2005/8/layout/lProcess1"/>
    <dgm:cxn modelId="{E6B4AC21-816D-4D1D-ABB8-8E53F25C60AE}" type="presParOf" srcId="{C73C6F95-853B-4BAF-9944-A9DD72B9AA22}" destId="{121E783C-59C3-47B5-948D-E74FA23A7D11}" srcOrd="8" destOrd="0" presId="urn:microsoft.com/office/officeart/2005/8/layout/lProcess1"/>
    <dgm:cxn modelId="{128876F5-8E01-4968-93C1-D91BD49592B6}" type="presParOf" srcId="{C73C6F95-853B-4BAF-9944-A9DD72B9AA22}" destId="{FB3309CD-E1E8-4160-9AAE-CB925D11F2F3}" srcOrd="9" destOrd="0" presId="urn:microsoft.com/office/officeart/2005/8/layout/lProcess1"/>
    <dgm:cxn modelId="{5DFA679C-A85B-465B-B967-822806649247}" type="presParOf" srcId="{C73C6F95-853B-4BAF-9944-A9DD72B9AA22}" destId="{F138054A-F266-4818-A52E-AD31808C01DD}" srcOrd="10" destOrd="0" presId="urn:microsoft.com/office/officeart/2005/8/layout/lProcess1"/>
    <dgm:cxn modelId="{4A357898-0332-49E9-895C-E48C5CAA2C0C}" type="presParOf" srcId="{C73C6F95-853B-4BAF-9944-A9DD72B9AA22}" destId="{38EC66F2-1B49-48D8-BF8B-9A937091AD70}" srcOrd="11" destOrd="0" presId="urn:microsoft.com/office/officeart/2005/8/layout/lProcess1"/>
    <dgm:cxn modelId="{4FC494C2-6BBD-45B0-8D26-5A40CFF554C5}" type="presParOf" srcId="{C73C6F95-853B-4BAF-9944-A9DD72B9AA22}" destId="{DEE1C21D-1680-4A98-9B61-223AFDD6D942}" srcOrd="1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BD75E-78C5-4DC6-BEEB-DD80052CDC70}"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375B32B7-584E-4BEB-B2BA-9F4DF1643724}">
      <dgm:prSet/>
      <dgm:spPr/>
      <dgm:t>
        <a:bodyPr/>
        <a:lstStyle/>
        <a:p>
          <a:pPr rtl="0"/>
          <a:r>
            <a:rPr lang="en-US" b="1" dirty="0" smtClean="0"/>
            <a:t>Office of State Superintendent Office </a:t>
          </a:r>
          <a:endParaRPr lang="en-US" b="1" dirty="0"/>
        </a:p>
      </dgm:t>
    </dgm:pt>
    <dgm:pt modelId="{BACAC604-D8A6-4806-9776-9F54D8899570}" type="parTrans" cxnId="{2747469C-EF3B-448F-8B7B-FA6B44E80496}">
      <dgm:prSet/>
      <dgm:spPr/>
      <dgm:t>
        <a:bodyPr/>
        <a:lstStyle/>
        <a:p>
          <a:endParaRPr lang="en-US">
            <a:solidFill>
              <a:schemeClr val="accent5">
                <a:lumMod val="10000"/>
              </a:schemeClr>
            </a:solidFill>
          </a:endParaRPr>
        </a:p>
      </dgm:t>
    </dgm:pt>
    <dgm:pt modelId="{1099D1A2-E367-4AE5-B64A-B96831C6CA63}" type="sibTrans" cxnId="{2747469C-EF3B-448F-8B7B-FA6B44E80496}">
      <dgm:prSet/>
      <dgm:spPr/>
      <dgm:t>
        <a:bodyPr/>
        <a:lstStyle/>
        <a:p>
          <a:endParaRPr lang="en-US">
            <a:solidFill>
              <a:schemeClr val="accent5">
                <a:lumMod val="10000"/>
              </a:schemeClr>
            </a:solidFill>
          </a:endParaRPr>
        </a:p>
      </dgm:t>
    </dgm:pt>
    <dgm:pt modelId="{88C0FE68-2EB3-4281-9AB2-B428381C5871}">
      <dgm:prSet/>
      <dgm:spPr/>
      <dgm:t>
        <a:bodyPr/>
        <a:lstStyle/>
        <a:p>
          <a:pPr rtl="0"/>
          <a:r>
            <a:rPr lang="en-US" dirty="0" smtClean="0"/>
            <a:t>Dr. Margaret Barco</a:t>
          </a:r>
          <a:endParaRPr lang="en-US" dirty="0"/>
        </a:p>
      </dgm:t>
    </dgm:pt>
    <dgm:pt modelId="{6EF00C1C-50CA-4733-985B-A1570E042F55}" type="parTrans" cxnId="{A22005E6-7318-4D98-AF65-E519AFE750DC}">
      <dgm:prSet/>
      <dgm:spPr/>
      <dgm:t>
        <a:bodyPr/>
        <a:lstStyle/>
        <a:p>
          <a:endParaRPr lang="en-US">
            <a:solidFill>
              <a:schemeClr val="accent5">
                <a:lumMod val="10000"/>
              </a:schemeClr>
            </a:solidFill>
          </a:endParaRPr>
        </a:p>
      </dgm:t>
    </dgm:pt>
    <dgm:pt modelId="{57D35A55-C041-40A5-9679-A2326F7D9413}" type="sibTrans" cxnId="{A22005E6-7318-4D98-AF65-E519AFE750DC}">
      <dgm:prSet/>
      <dgm:spPr/>
      <dgm:t>
        <a:bodyPr/>
        <a:lstStyle/>
        <a:p>
          <a:endParaRPr lang="en-US">
            <a:solidFill>
              <a:schemeClr val="accent5">
                <a:lumMod val="10000"/>
              </a:schemeClr>
            </a:solidFill>
          </a:endParaRPr>
        </a:p>
      </dgm:t>
    </dgm:pt>
    <dgm:pt modelId="{7D9D5D64-1EEA-4272-AF9A-C9BE286E4D3D}">
      <dgm:prSet/>
      <dgm:spPr/>
      <dgm:t>
        <a:bodyPr/>
        <a:lstStyle/>
        <a:p>
          <a:pPr rtl="0"/>
          <a:r>
            <a:rPr lang="en-US" dirty="0" smtClean="0"/>
            <a:t>Erin Watts</a:t>
          </a:r>
          <a:endParaRPr lang="en-US" dirty="0"/>
        </a:p>
      </dgm:t>
    </dgm:pt>
    <dgm:pt modelId="{87DA332B-597D-4ADD-BBB2-87555DB74036}" type="parTrans" cxnId="{7BF715C9-A4E4-4304-A286-143E25564C73}">
      <dgm:prSet/>
      <dgm:spPr/>
      <dgm:t>
        <a:bodyPr/>
        <a:lstStyle/>
        <a:p>
          <a:endParaRPr lang="en-US">
            <a:solidFill>
              <a:schemeClr val="accent5">
                <a:lumMod val="10000"/>
              </a:schemeClr>
            </a:solidFill>
          </a:endParaRPr>
        </a:p>
      </dgm:t>
    </dgm:pt>
    <dgm:pt modelId="{DAF96C99-B573-48AD-8F5E-983D80E6FBA2}" type="sibTrans" cxnId="{7BF715C9-A4E4-4304-A286-143E25564C73}">
      <dgm:prSet/>
      <dgm:spPr/>
      <dgm:t>
        <a:bodyPr/>
        <a:lstStyle/>
        <a:p>
          <a:endParaRPr lang="en-US">
            <a:solidFill>
              <a:schemeClr val="accent5">
                <a:lumMod val="10000"/>
              </a:schemeClr>
            </a:solidFill>
          </a:endParaRPr>
        </a:p>
      </dgm:t>
    </dgm:pt>
    <dgm:pt modelId="{197EFE65-A138-43E3-8F90-AB1A4F8CDD74}">
      <dgm:prSet/>
      <dgm:spPr/>
      <dgm:t>
        <a:bodyPr/>
        <a:lstStyle/>
        <a:p>
          <a:pPr rtl="0"/>
          <a:r>
            <a:rPr lang="en-US" b="1" dirty="0" smtClean="0"/>
            <a:t>CTB/McGraw-Hill Education</a:t>
          </a:r>
          <a:endParaRPr lang="en-US" b="1" dirty="0"/>
        </a:p>
      </dgm:t>
    </dgm:pt>
    <dgm:pt modelId="{59BF9FE2-A141-4902-B770-F98EAD4DFB4B}" type="parTrans" cxnId="{AAADAA35-A827-449E-893B-3AD9E2176466}">
      <dgm:prSet/>
      <dgm:spPr/>
      <dgm:t>
        <a:bodyPr/>
        <a:lstStyle/>
        <a:p>
          <a:endParaRPr lang="en-US">
            <a:solidFill>
              <a:schemeClr val="accent5">
                <a:lumMod val="10000"/>
              </a:schemeClr>
            </a:solidFill>
          </a:endParaRPr>
        </a:p>
      </dgm:t>
    </dgm:pt>
    <dgm:pt modelId="{CA46EB12-5832-4A24-9716-52475035E94B}" type="sibTrans" cxnId="{AAADAA35-A827-449E-893B-3AD9E2176466}">
      <dgm:prSet/>
      <dgm:spPr/>
      <dgm:t>
        <a:bodyPr/>
        <a:lstStyle/>
        <a:p>
          <a:endParaRPr lang="en-US">
            <a:solidFill>
              <a:schemeClr val="accent5">
                <a:lumMod val="10000"/>
              </a:schemeClr>
            </a:solidFill>
          </a:endParaRPr>
        </a:p>
      </dgm:t>
    </dgm:pt>
    <dgm:pt modelId="{C4CF5395-FB4D-4780-8A4C-913D9F6C1C9F}">
      <dgm:prSet/>
      <dgm:spPr/>
      <dgm:t>
        <a:bodyPr/>
        <a:lstStyle/>
        <a:p>
          <a:pPr rtl="0"/>
          <a:r>
            <a:rPr lang="en-US" dirty="0" smtClean="0"/>
            <a:t>Director of Assessment</a:t>
          </a:r>
          <a:endParaRPr lang="en-US" dirty="0"/>
        </a:p>
      </dgm:t>
    </dgm:pt>
    <dgm:pt modelId="{2D69A150-CC3B-4BDC-AAC5-3D6A66AA2E26}" type="parTrans" cxnId="{02757B04-176E-4C13-868B-DD5697434857}">
      <dgm:prSet/>
      <dgm:spPr/>
      <dgm:t>
        <a:bodyPr/>
        <a:lstStyle/>
        <a:p>
          <a:endParaRPr lang="en-US">
            <a:solidFill>
              <a:schemeClr val="accent5">
                <a:lumMod val="10000"/>
              </a:schemeClr>
            </a:solidFill>
          </a:endParaRPr>
        </a:p>
      </dgm:t>
    </dgm:pt>
    <dgm:pt modelId="{55922CD0-8D62-45C6-9C12-9AB4A28B8823}" type="sibTrans" cxnId="{02757B04-176E-4C13-868B-DD5697434857}">
      <dgm:prSet/>
      <dgm:spPr/>
      <dgm:t>
        <a:bodyPr/>
        <a:lstStyle/>
        <a:p>
          <a:endParaRPr lang="en-US">
            <a:solidFill>
              <a:schemeClr val="accent5">
                <a:lumMod val="10000"/>
              </a:schemeClr>
            </a:solidFill>
          </a:endParaRPr>
        </a:p>
      </dgm:t>
    </dgm:pt>
    <dgm:pt modelId="{BE7D90A0-C529-469E-B1D0-BA8C0DEED7A2}">
      <dgm:prSet/>
      <dgm:spPr/>
      <dgm:t>
        <a:bodyPr/>
        <a:lstStyle/>
        <a:p>
          <a:pPr rtl="0"/>
          <a:r>
            <a:rPr lang="en-US" dirty="0" smtClean="0"/>
            <a:t>Health Education Specialist</a:t>
          </a:r>
          <a:endParaRPr lang="en-US" dirty="0"/>
        </a:p>
      </dgm:t>
    </dgm:pt>
    <dgm:pt modelId="{36FDABAD-6D3A-4657-A042-589EDB809741}" type="parTrans" cxnId="{B71A4F4E-9E15-4AD9-988E-6D98320D427A}">
      <dgm:prSet/>
      <dgm:spPr/>
      <dgm:t>
        <a:bodyPr/>
        <a:lstStyle/>
        <a:p>
          <a:endParaRPr lang="en-US">
            <a:solidFill>
              <a:schemeClr val="accent5">
                <a:lumMod val="10000"/>
              </a:schemeClr>
            </a:solidFill>
          </a:endParaRPr>
        </a:p>
      </dgm:t>
    </dgm:pt>
    <dgm:pt modelId="{3C45D228-2B64-46BC-BD04-E417887D98D3}" type="sibTrans" cxnId="{B71A4F4E-9E15-4AD9-988E-6D98320D427A}">
      <dgm:prSet/>
      <dgm:spPr/>
      <dgm:t>
        <a:bodyPr/>
        <a:lstStyle/>
        <a:p>
          <a:endParaRPr lang="en-US">
            <a:solidFill>
              <a:schemeClr val="accent5">
                <a:lumMod val="10000"/>
              </a:schemeClr>
            </a:solidFill>
          </a:endParaRPr>
        </a:p>
      </dgm:t>
    </dgm:pt>
    <dgm:pt modelId="{3ED296BE-157B-4888-901F-746E1D9215FF}">
      <dgm:prSet/>
      <dgm:spPr/>
      <dgm:t>
        <a:bodyPr/>
        <a:lstStyle/>
        <a:p>
          <a:pPr rtl="0"/>
          <a:r>
            <a:rPr lang="en-US" dirty="0" smtClean="0"/>
            <a:t>Glenn Gage, Program Associate</a:t>
          </a:r>
          <a:endParaRPr lang="en-US" dirty="0"/>
        </a:p>
      </dgm:t>
    </dgm:pt>
    <dgm:pt modelId="{E5170229-68D8-4D14-BC07-6F413942D346}" type="parTrans" cxnId="{E3BF8918-1009-4938-920B-2246E67541C7}">
      <dgm:prSet/>
      <dgm:spPr/>
      <dgm:t>
        <a:bodyPr/>
        <a:lstStyle/>
        <a:p>
          <a:endParaRPr lang="en-US"/>
        </a:p>
      </dgm:t>
    </dgm:pt>
    <dgm:pt modelId="{D9947050-17A4-4B4A-90CF-7621EAB321B8}" type="sibTrans" cxnId="{E3BF8918-1009-4938-920B-2246E67541C7}">
      <dgm:prSet/>
      <dgm:spPr/>
      <dgm:t>
        <a:bodyPr/>
        <a:lstStyle/>
        <a:p>
          <a:endParaRPr lang="en-US"/>
        </a:p>
      </dgm:t>
    </dgm:pt>
    <dgm:pt modelId="{74A0F8DB-B25F-4EDF-AEDC-C079E150ED91}">
      <dgm:prSet/>
      <dgm:spPr/>
      <dgm:t>
        <a:bodyPr/>
        <a:lstStyle/>
        <a:p>
          <a:pPr rtl="0"/>
          <a:r>
            <a:rPr lang="en-US" dirty="0" smtClean="0"/>
            <a:t>Amy Dement-Dorey, Sr. Program Manager</a:t>
          </a:r>
          <a:endParaRPr lang="en-US" dirty="0"/>
        </a:p>
      </dgm:t>
    </dgm:pt>
    <dgm:pt modelId="{3B73CDCE-DB69-4845-9BBB-34B7BC7D0DCB}" type="parTrans" cxnId="{0CC1E9A4-2AC3-4DA5-8069-077A02FE02DE}">
      <dgm:prSet/>
      <dgm:spPr/>
      <dgm:t>
        <a:bodyPr/>
        <a:lstStyle/>
        <a:p>
          <a:endParaRPr lang="en-US"/>
        </a:p>
      </dgm:t>
    </dgm:pt>
    <dgm:pt modelId="{09FF901E-46E5-4C05-807F-D653909B144C}" type="sibTrans" cxnId="{0CC1E9A4-2AC3-4DA5-8069-077A02FE02DE}">
      <dgm:prSet/>
      <dgm:spPr/>
      <dgm:t>
        <a:bodyPr/>
        <a:lstStyle/>
        <a:p>
          <a:endParaRPr lang="en-US"/>
        </a:p>
      </dgm:t>
    </dgm:pt>
    <dgm:pt modelId="{F7ED32A2-6209-4EB0-8945-F4191658E3EA}">
      <dgm:prSet/>
      <dgm:spPr/>
      <dgm:t>
        <a:bodyPr/>
        <a:lstStyle/>
        <a:p>
          <a:pPr rtl="0"/>
          <a:r>
            <a:rPr lang="en-US" dirty="0" smtClean="0"/>
            <a:t>Rob Mann, Online Implementation Manager</a:t>
          </a:r>
          <a:endParaRPr lang="en-US" dirty="0"/>
        </a:p>
      </dgm:t>
    </dgm:pt>
    <dgm:pt modelId="{7DE35E20-54E6-4DCF-A3BD-E18327ACBCB4}" type="parTrans" cxnId="{5D7F0EDF-22EE-4E8A-8F87-9BC9FAFFD474}">
      <dgm:prSet/>
      <dgm:spPr/>
    </dgm:pt>
    <dgm:pt modelId="{36741FC3-0706-4CCB-A2BF-398C18BD1B5F}" type="sibTrans" cxnId="{5D7F0EDF-22EE-4E8A-8F87-9BC9FAFFD474}">
      <dgm:prSet/>
      <dgm:spPr/>
    </dgm:pt>
    <dgm:pt modelId="{FB2AC8A5-849C-4D3C-9668-71D976C3B2D7}" type="pres">
      <dgm:prSet presAssocID="{11DBD75E-78C5-4DC6-BEEB-DD80052CDC70}" presName="linear" presStyleCnt="0">
        <dgm:presLayoutVars>
          <dgm:dir/>
          <dgm:animLvl val="lvl"/>
          <dgm:resizeHandles val="exact"/>
        </dgm:presLayoutVars>
      </dgm:prSet>
      <dgm:spPr/>
      <dgm:t>
        <a:bodyPr/>
        <a:lstStyle/>
        <a:p>
          <a:endParaRPr lang="en-US"/>
        </a:p>
      </dgm:t>
    </dgm:pt>
    <dgm:pt modelId="{E0F573D9-11C6-4570-8F55-D5E796C817CA}" type="pres">
      <dgm:prSet presAssocID="{375B32B7-584E-4BEB-B2BA-9F4DF1643724}" presName="parentLin" presStyleCnt="0"/>
      <dgm:spPr/>
      <dgm:t>
        <a:bodyPr/>
        <a:lstStyle/>
        <a:p>
          <a:endParaRPr lang="en-US"/>
        </a:p>
      </dgm:t>
    </dgm:pt>
    <dgm:pt modelId="{2E06E572-D8EB-4B1E-9754-B701F547A088}" type="pres">
      <dgm:prSet presAssocID="{375B32B7-584E-4BEB-B2BA-9F4DF1643724}" presName="parentLeftMargin" presStyleLbl="node1" presStyleIdx="0" presStyleCnt="2"/>
      <dgm:spPr/>
      <dgm:t>
        <a:bodyPr/>
        <a:lstStyle/>
        <a:p>
          <a:endParaRPr lang="en-US"/>
        </a:p>
      </dgm:t>
    </dgm:pt>
    <dgm:pt modelId="{15B5A42A-92BA-4C1C-991D-1634F7AB60C9}" type="pres">
      <dgm:prSet presAssocID="{375B32B7-584E-4BEB-B2BA-9F4DF1643724}" presName="parentText" presStyleLbl="node1" presStyleIdx="0" presStyleCnt="2" custScaleX="142857">
        <dgm:presLayoutVars>
          <dgm:chMax val="0"/>
          <dgm:bulletEnabled val="1"/>
        </dgm:presLayoutVars>
      </dgm:prSet>
      <dgm:spPr/>
      <dgm:t>
        <a:bodyPr/>
        <a:lstStyle/>
        <a:p>
          <a:endParaRPr lang="en-US"/>
        </a:p>
      </dgm:t>
    </dgm:pt>
    <dgm:pt modelId="{21F71F23-2332-4D73-B286-5D8ADB1054BF}" type="pres">
      <dgm:prSet presAssocID="{375B32B7-584E-4BEB-B2BA-9F4DF1643724}" presName="negativeSpace" presStyleCnt="0"/>
      <dgm:spPr/>
      <dgm:t>
        <a:bodyPr/>
        <a:lstStyle/>
        <a:p>
          <a:endParaRPr lang="en-US"/>
        </a:p>
      </dgm:t>
    </dgm:pt>
    <dgm:pt modelId="{7D7BBC06-CACE-4450-83D0-2A45C0840117}" type="pres">
      <dgm:prSet presAssocID="{375B32B7-584E-4BEB-B2BA-9F4DF1643724}" presName="childText" presStyleLbl="conFgAcc1" presStyleIdx="0" presStyleCnt="2">
        <dgm:presLayoutVars>
          <dgm:bulletEnabled val="1"/>
        </dgm:presLayoutVars>
      </dgm:prSet>
      <dgm:spPr/>
      <dgm:t>
        <a:bodyPr/>
        <a:lstStyle/>
        <a:p>
          <a:endParaRPr lang="en-US"/>
        </a:p>
      </dgm:t>
    </dgm:pt>
    <dgm:pt modelId="{565402FA-9C7B-445E-9084-50A97C338071}" type="pres">
      <dgm:prSet presAssocID="{1099D1A2-E367-4AE5-B64A-B96831C6CA63}" presName="spaceBetweenRectangles" presStyleCnt="0"/>
      <dgm:spPr/>
      <dgm:t>
        <a:bodyPr/>
        <a:lstStyle/>
        <a:p>
          <a:endParaRPr lang="en-US"/>
        </a:p>
      </dgm:t>
    </dgm:pt>
    <dgm:pt modelId="{EC6B8BD5-82E8-41E5-BFC4-EE781D59D8D1}" type="pres">
      <dgm:prSet presAssocID="{197EFE65-A138-43E3-8F90-AB1A4F8CDD74}" presName="parentLin" presStyleCnt="0"/>
      <dgm:spPr/>
      <dgm:t>
        <a:bodyPr/>
        <a:lstStyle/>
        <a:p>
          <a:endParaRPr lang="en-US"/>
        </a:p>
      </dgm:t>
    </dgm:pt>
    <dgm:pt modelId="{1350AD9A-F596-4D59-A69D-2DE47F4A2A46}" type="pres">
      <dgm:prSet presAssocID="{197EFE65-A138-43E3-8F90-AB1A4F8CDD74}" presName="parentLeftMargin" presStyleLbl="node1" presStyleIdx="0" presStyleCnt="2"/>
      <dgm:spPr/>
      <dgm:t>
        <a:bodyPr/>
        <a:lstStyle/>
        <a:p>
          <a:endParaRPr lang="en-US"/>
        </a:p>
      </dgm:t>
    </dgm:pt>
    <dgm:pt modelId="{CB5B26C4-0BAD-4953-A894-3CF9E018EAA7}" type="pres">
      <dgm:prSet presAssocID="{197EFE65-A138-43E3-8F90-AB1A4F8CDD74}" presName="parentText" presStyleLbl="node1" presStyleIdx="1" presStyleCnt="2" custScaleX="142857">
        <dgm:presLayoutVars>
          <dgm:chMax val="0"/>
          <dgm:bulletEnabled val="1"/>
        </dgm:presLayoutVars>
      </dgm:prSet>
      <dgm:spPr/>
      <dgm:t>
        <a:bodyPr/>
        <a:lstStyle/>
        <a:p>
          <a:endParaRPr lang="en-US"/>
        </a:p>
      </dgm:t>
    </dgm:pt>
    <dgm:pt modelId="{3ED90159-89ED-4AAF-A6E4-85E96227B4AD}" type="pres">
      <dgm:prSet presAssocID="{197EFE65-A138-43E3-8F90-AB1A4F8CDD74}" presName="negativeSpace" presStyleCnt="0"/>
      <dgm:spPr/>
      <dgm:t>
        <a:bodyPr/>
        <a:lstStyle/>
        <a:p>
          <a:endParaRPr lang="en-US"/>
        </a:p>
      </dgm:t>
    </dgm:pt>
    <dgm:pt modelId="{4E0CDD8C-2135-46E8-8E1C-C3FBC4F129BD}" type="pres">
      <dgm:prSet presAssocID="{197EFE65-A138-43E3-8F90-AB1A4F8CDD74}" presName="childText" presStyleLbl="conFgAcc1" presStyleIdx="1" presStyleCnt="2" custLinFactNeighborY="10482">
        <dgm:presLayoutVars>
          <dgm:bulletEnabled val="1"/>
        </dgm:presLayoutVars>
      </dgm:prSet>
      <dgm:spPr/>
      <dgm:t>
        <a:bodyPr/>
        <a:lstStyle/>
        <a:p>
          <a:endParaRPr lang="en-US"/>
        </a:p>
      </dgm:t>
    </dgm:pt>
  </dgm:ptLst>
  <dgm:cxnLst>
    <dgm:cxn modelId="{50ACFFCE-702A-424C-8595-AC3F8D89B7AB}" type="presOf" srcId="{197EFE65-A138-43E3-8F90-AB1A4F8CDD74}" destId="{1350AD9A-F596-4D59-A69D-2DE47F4A2A46}" srcOrd="0" destOrd="0" presId="urn:microsoft.com/office/officeart/2005/8/layout/list1"/>
    <dgm:cxn modelId="{5D7F0EDF-22EE-4E8A-8F87-9BC9FAFFD474}" srcId="{197EFE65-A138-43E3-8F90-AB1A4F8CDD74}" destId="{F7ED32A2-6209-4EB0-8945-F4191658E3EA}" srcOrd="2" destOrd="0" parTransId="{7DE35E20-54E6-4DCF-A3BD-E18327ACBCB4}" sibTransId="{36741FC3-0706-4CCB-A2BF-398C18BD1B5F}"/>
    <dgm:cxn modelId="{8341FD5E-4702-4AAE-B50A-EAA665FB35E7}" type="presOf" srcId="{375B32B7-584E-4BEB-B2BA-9F4DF1643724}" destId="{2E06E572-D8EB-4B1E-9754-B701F547A088}" srcOrd="0" destOrd="0" presId="urn:microsoft.com/office/officeart/2005/8/layout/list1"/>
    <dgm:cxn modelId="{FFFA3529-72FE-49D6-B92F-510D7FEF2293}" type="presOf" srcId="{3ED296BE-157B-4888-901F-746E1D9215FF}" destId="{4E0CDD8C-2135-46E8-8E1C-C3FBC4F129BD}" srcOrd="0" destOrd="1" presId="urn:microsoft.com/office/officeart/2005/8/layout/list1"/>
    <dgm:cxn modelId="{59E7C39B-174E-4616-B0A6-7A3C90023475}" type="presOf" srcId="{375B32B7-584E-4BEB-B2BA-9F4DF1643724}" destId="{15B5A42A-92BA-4C1C-991D-1634F7AB60C9}" srcOrd="1" destOrd="0" presId="urn:microsoft.com/office/officeart/2005/8/layout/list1"/>
    <dgm:cxn modelId="{A7783275-1D4D-4979-86D2-060B7AD724A0}" type="presOf" srcId="{11DBD75E-78C5-4DC6-BEEB-DD80052CDC70}" destId="{FB2AC8A5-849C-4D3C-9668-71D976C3B2D7}" srcOrd="0" destOrd="0" presId="urn:microsoft.com/office/officeart/2005/8/layout/list1"/>
    <dgm:cxn modelId="{B71A4F4E-9E15-4AD9-988E-6D98320D427A}" srcId="{7D9D5D64-1EEA-4272-AF9A-C9BE286E4D3D}" destId="{BE7D90A0-C529-469E-B1D0-BA8C0DEED7A2}" srcOrd="0" destOrd="0" parTransId="{36FDABAD-6D3A-4657-A042-589EDB809741}" sibTransId="{3C45D228-2B64-46BC-BD04-E417887D98D3}"/>
    <dgm:cxn modelId="{B821FA3A-9F1E-4AFF-82FF-D08E72DD94B9}" type="presOf" srcId="{7D9D5D64-1EEA-4272-AF9A-C9BE286E4D3D}" destId="{7D7BBC06-CACE-4450-83D0-2A45C0840117}" srcOrd="0" destOrd="2" presId="urn:microsoft.com/office/officeart/2005/8/layout/list1"/>
    <dgm:cxn modelId="{37716C8F-2E1C-4A16-ADB4-F42ADC5C8B4F}" type="presOf" srcId="{197EFE65-A138-43E3-8F90-AB1A4F8CDD74}" destId="{CB5B26C4-0BAD-4953-A894-3CF9E018EAA7}" srcOrd="1" destOrd="0" presId="urn:microsoft.com/office/officeart/2005/8/layout/list1"/>
    <dgm:cxn modelId="{8FD404CC-AAE4-409D-BB7C-330F97808729}" type="presOf" srcId="{C4CF5395-FB4D-4780-8A4C-913D9F6C1C9F}" destId="{7D7BBC06-CACE-4450-83D0-2A45C0840117}" srcOrd="0" destOrd="1" presId="urn:microsoft.com/office/officeart/2005/8/layout/list1"/>
    <dgm:cxn modelId="{0CC1E9A4-2AC3-4DA5-8069-077A02FE02DE}" srcId="{197EFE65-A138-43E3-8F90-AB1A4F8CDD74}" destId="{74A0F8DB-B25F-4EDF-AEDC-C079E150ED91}" srcOrd="0" destOrd="0" parTransId="{3B73CDCE-DB69-4845-9BBB-34B7BC7D0DCB}" sibTransId="{09FF901E-46E5-4C05-807F-D653909B144C}"/>
    <dgm:cxn modelId="{2747469C-EF3B-448F-8B7B-FA6B44E80496}" srcId="{11DBD75E-78C5-4DC6-BEEB-DD80052CDC70}" destId="{375B32B7-584E-4BEB-B2BA-9F4DF1643724}" srcOrd="0" destOrd="0" parTransId="{BACAC604-D8A6-4806-9776-9F54D8899570}" sibTransId="{1099D1A2-E367-4AE5-B64A-B96831C6CA63}"/>
    <dgm:cxn modelId="{E3BF8918-1009-4938-920B-2246E67541C7}" srcId="{197EFE65-A138-43E3-8F90-AB1A4F8CDD74}" destId="{3ED296BE-157B-4888-901F-746E1D9215FF}" srcOrd="1" destOrd="0" parTransId="{E5170229-68D8-4D14-BC07-6F413942D346}" sibTransId="{D9947050-17A4-4B4A-90CF-7621EAB321B8}"/>
    <dgm:cxn modelId="{7BF715C9-A4E4-4304-A286-143E25564C73}" srcId="{375B32B7-584E-4BEB-B2BA-9F4DF1643724}" destId="{7D9D5D64-1EEA-4272-AF9A-C9BE286E4D3D}" srcOrd="1" destOrd="0" parTransId="{87DA332B-597D-4ADD-BBB2-87555DB74036}" sibTransId="{DAF96C99-B573-48AD-8F5E-983D80E6FBA2}"/>
    <dgm:cxn modelId="{AAADAA35-A827-449E-893B-3AD9E2176466}" srcId="{11DBD75E-78C5-4DC6-BEEB-DD80052CDC70}" destId="{197EFE65-A138-43E3-8F90-AB1A4F8CDD74}" srcOrd="1" destOrd="0" parTransId="{59BF9FE2-A141-4902-B770-F98EAD4DFB4B}" sibTransId="{CA46EB12-5832-4A24-9716-52475035E94B}"/>
    <dgm:cxn modelId="{E44D3598-0261-4EAE-8CAA-4F94C15A07D5}" type="presOf" srcId="{BE7D90A0-C529-469E-B1D0-BA8C0DEED7A2}" destId="{7D7BBC06-CACE-4450-83D0-2A45C0840117}" srcOrd="0" destOrd="3" presId="urn:microsoft.com/office/officeart/2005/8/layout/list1"/>
    <dgm:cxn modelId="{C9B21C80-8674-42F0-B2AD-7B6F2165B2A2}" type="presOf" srcId="{74A0F8DB-B25F-4EDF-AEDC-C079E150ED91}" destId="{4E0CDD8C-2135-46E8-8E1C-C3FBC4F129BD}" srcOrd="0" destOrd="0" presId="urn:microsoft.com/office/officeart/2005/8/layout/list1"/>
    <dgm:cxn modelId="{778489DB-2C6A-4E10-A8A7-02CEFDB4A444}" type="presOf" srcId="{F7ED32A2-6209-4EB0-8945-F4191658E3EA}" destId="{4E0CDD8C-2135-46E8-8E1C-C3FBC4F129BD}" srcOrd="0" destOrd="2" presId="urn:microsoft.com/office/officeart/2005/8/layout/list1"/>
    <dgm:cxn modelId="{02757B04-176E-4C13-868B-DD5697434857}" srcId="{88C0FE68-2EB3-4281-9AB2-B428381C5871}" destId="{C4CF5395-FB4D-4780-8A4C-913D9F6C1C9F}" srcOrd="0" destOrd="0" parTransId="{2D69A150-CC3B-4BDC-AAC5-3D6A66AA2E26}" sibTransId="{55922CD0-8D62-45C6-9C12-9AB4A28B8823}"/>
    <dgm:cxn modelId="{A22005E6-7318-4D98-AF65-E519AFE750DC}" srcId="{375B32B7-584E-4BEB-B2BA-9F4DF1643724}" destId="{88C0FE68-2EB3-4281-9AB2-B428381C5871}" srcOrd="0" destOrd="0" parTransId="{6EF00C1C-50CA-4733-985B-A1570E042F55}" sibTransId="{57D35A55-C041-40A5-9679-A2326F7D9413}"/>
    <dgm:cxn modelId="{3CCA5C70-16CD-434B-B87E-69ABCADF6BAB}" type="presOf" srcId="{88C0FE68-2EB3-4281-9AB2-B428381C5871}" destId="{7D7BBC06-CACE-4450-83D0-2A45C0840117}" srcOrd="0" destOrd="0" presId="urn:microsoft.com/office/officeart/2005/8/layout/list1"/>
    <dgm:cxn modelId="{8514B82F-CEBC-43CB-A32C-97B06F1AEC54}" type="presParOf" srcId="{FB2AC8A5-849C-4D3C-9668-71D976C3B2D7}" destId="{E0F573D9-11C6-4570-8F55-D5E796C817CA}" srcOrd="0" destOrd="0" presId="urn:microsoft.com/office/officeart/2005/8/layout/list1"/>
    <dgm:cxn modelId="{E5F134C4-5D8B-4552-93E8-ABE13B345FDF}" type="presParOf" srcId="{E0F573D9-11C6-4570-8F55-D5E796C817CA}" destId="{2E06E572-D8EB-4B1E-9754-B701F547A088}" srcOrd="0" destOrd="0" presId="urn:microsoft.com/office/officeart/2005/8/layout/list1"/>
    <dgm:cxn modelId="{34B512C2-DE2D-4BB6-9188-A102D52E038C}" type="presParOf" srcId="{E0F573D9-11C6-4570-8F55-D5E796C817CA}" destId="{15B5A42A-92BA-4C1C-991D-1634F7AB60C9}" srcOrd="1" destOrd="0" presId="urn:microsoft.com/office/officeart/2005/8/layout/list1"/>
    <dgm:cxn modelId="{3B68BF76-6332-4A27-A2F2-201FE1F9F36A}" type="presParOf" srcId="{FB2AC8A5-849C-4D3C-9668-71D976C3B2D7}" destId="{21F71F23-2332-4D73-B286-5D8ADB1054BF}" srcOrd="1" destOrd="0" presId="urn:microsoft.com/office/officeart/2005/8/layout/list1"/>
    <dgm:cxn modelId="{A76B9E52-7043-435C-9768-0CC14CAF3EBA}" type="presParOf" srcId="{FB2AC8A5-849C-4D3C-9668-71D976C3B2D7}" destId="{7D7BBC06-CACE-4450-83D0-2A45C0840117}" srcOrd="2" destOrd="0" presId="urn:microsoft.com/office/officeart/2005/8/layout/list1"/>
    <dgm:cxn modelId="{7D7A17C6-87ED-49B4-B478-62D4FFC48490}" type="presParOf" srcId="{FB2AC8A5-849C-4D3C-9668-71D976C3B2D7}" destId="{565402FA-9C7B-445E-9084-50A97C338071}" srcOrd="3" destOrd="0" presId="urn:microsoft.com/office/officeart/2005/8/layout/list1"/>
    <dgm:cxn modelId="{B97CB695-D540-496F-BFAB-80E0635A5A6A}" type="presParOf" srcId="{FB2AC8A5-849C-4D3C-9668-71D976C3B2D7}" destId="{EC6B8BD5-82E8-41E5-BFC4-EE781D59D8D1}" srcOrd="4" destOrd="0" presId="urn:microsoft.com/office/officeart/2005/8/layout/list1"/>
    <dgm:cxn modelId="{DC800D39-DA29-4858-BE25-902952A86D74}" type="presParOf" srcId="{EC6B8BD5-82E8-41E5-BFC4-EE781D59D8D1}" destId="{1350AD9A-F596-4D59-A69D-2DE47F4A2A46}" srcOrd="0" destOrd="0" presId="urn:microsoft.com/office/officeart/2005/8/layout/list1"/>
    <dgm:cxn modelId="{815431BB-A40D-4DEE-B59A-37D930B294DB}" type="presParOf" srcId="{EC6B8BD5-82E8-41E5-BFC4-EE781D59D8D1}" destId="{CB5B26C4-0BAD-4953-A894-3CF9E018EAA7}" srcOrd="1" destOrd="0" presId="urn:microsoft.com/office/officeart/2005/8/layout/list1"/>
    <dgm:cxn modelId="{7A91D90A-D83D-4360-B118-5A1424744066}" type="presParOf" srcId="{FB2AC8A5-849C-4D3C-9668-71D976C3B2D7}" destId="{3ED90159-89ED-4AAF-A6E4-85E96227B4AD}" srcOrd="5" destOrd="0" presId="urn:microsoft.com/office/officeart/2005/8/layout/list1"/>
    <dgm:cxn modelId="{EE55653C-6356-497A-AD96-2961185E45D9}" type="presParOf" srcId="{FB2AC8A5-849C-4D3C-9668-71D976C3B2D7}" destId="{4E0CDD8C-2135-46E8-8E1C-C3FBC4F129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F53CA65-5B02-4D93-A182-5F1A6B005DB9}"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E7A6513B-E3E3-44CE-8714-03E014BE7224}">
      <dgm:prSet custT="1"/>
      <dgm:spPr/>
      <dgm:t>
        <a:bodyPr/>
        <a:lstStyle/>
        <a:p>
          <a:r>
            <a:rPr lang="en-US" sz="1300" b="0" dirty="0" smtClean="0"/>
            <a:t>Pre-loaded with DC Schools appended with _DEMO</a:t>
          </a:r>
        </a:p>
      </dgm:t>
    </dgm:pt>
    <dgm:pt modelId="{7F52792A-687C-4B99-8BA5-11FC3D83AD63}" type="parTrans" cxnId="{1CFC3E09-8F68-4FBC-9C0F-699EEC6F647B}">
      <dgm:prSet/>
      <dgm:spPr/>
      <dgm:t>
        <a:bodyPr/>
        <a:lstStyle/>
        <a:p>
          <a:endParaRPr lang="en-US" b="0">
            <a:solidFill>
              <a:schemeClr val="tx1"/>
            </a:solidFill>
          </a:endParaRPr>
        </a:p>
      </dgm:t>
    </dgm:pt>
    <dgm:pt modelId="{A9FFB8ED-B035-42F7-8510-F872AE07737E}" type="sibTrans" cxnId="{1CFC3E09-8F68-4FBC-9C0F-699EEC6F647B}">
      <dgm:prSet/>
      <dgm:spPr/>
      <dgm:t>
        <a:bodyPr/>
        <a:lstStyle/>
        <a:p>
          <a:endParaRPr lang="en-US" b="0">
            <a:solidFill>
              <a:schemeClr val="tx1"/>
            </a:solidFill>
          </a:endParaRPr>
        </a:p>
      </dgm:t>
    </dgm:pt>
    <dgm:pt modelId="{5B9F93C8-622E-425C-A06E-1BD66B0F295C}">
      <dgm:prSet custT="1"/>
      <dgm:spPr/>
      <dgm:t>
        <a:bodyPr/>
        <a:lstStyle/>
        <a:p>
          <a:r>
            <a:rPr lang="en-US" sz="1400" b="0" dirty="0" smtClean="0"/>
            <a:t>Where can I obtain login credentials for the Demo website?</a:t>
          </a:r>
        </a:p>
      </dgm:t>
    </dgm:pt>
    <dgm:pt modelId="{87DC7F43-99EA-421D-9EAA-E49286C0D321}" type="parTrans" cxnId="{3D31653B-9273-4619-ABC9-55C65317E408}">
      <dgm:prSet/>
      <dgm:spPr/>
      <dgm:t>
        <a:bodyPr/>
        <a:lstStyle/>
        <a:p>
          <a:endParaRPr lang="en-US" b="0">
            <a:solidFill>
              <a:schemeClr val="tx1"/>
            </a:solidFill>
          </a:endParaRPr>
        </a:p>
      </dgm:t>
    </dgm:pt>
    <dgm:pt modelId="{51E68A31-ED39-4B95-8BEF-CFF03B128D78}" type="sibTrans" cxnId="{3D31653B-9273-4619-ABC9-55C65317E408}">
      <dgm:prSet/>
      <dgm:spPr/>
      <dgm:t>
        <a:bodyPr/>
        <a:lstStyle/>
        <a:p>
          <a:endParaRPr lang="en-US" b="0">
            <a:solidFill>
              <a:schemeClr val="tx1"/>
            </a:solidFill>
          </a:endParaRPr>
        </a:p>
      </dgm:t>
    </dgm:pt>
    <dgm:pt modelId="{EFC89A74-F0C7-446C-AA87-57CF950DE647}">
      <dgm:prSet phldrT="[Text]" custT="1"/>
      <dgm:spPr/>
      <dgm:t>
        <a:bodyPr/>
        <a:lstStyle/>
        <a:p>
          <a:r>
            <a:rPr lang="en-US" sz="1400" b="0" smtClean="0"/>
            <a:t>What is the Demo TAS website?</a:t>
          </a:r>
          <a:endParaRPr lang="en-US" sz="1400" b="0" dirty="0"/>
        </a:p>
      </dgm:t>
    </dgm:pt>
    <dgm:pt modelId="{1289982F-9529-4920-80AD-E948B81788B6}" type="parTrans" cxnId="{0A723A88-411F-4526-A622-BC3CA8BC793E}">
      <dgm:prSet/>
      <dgm:spPr/>
      <dgm:t>
        <a:bodyPr/>
        <a:lstStyle/>
        <a:p>
          <a:endParaRPr lang="en-US" b="0">
            <a:solidFill>
              <a:schemeClr val="tx1"/>
            </a:solidFill>
          </a:endParaRPr>
        </a:p>
      </dgm:t>
    </dgm:pt>
    <dgm:pt modelId="{2A596788-C341-4119-9689-209EECDEC87B}" type="sibTrans" cxnId="{0A723A88-411F-4526-A622-BC3CA8BC793E}">
      <dgm:prSet/>
      <dgm:spPr/>
      <dgm:t>
        <a:bodyPr/>
        <a:lstStyle/>
        <a:p>
          <a:endParaRPr lang="en-US" b="0">
            <a:solidFill>
              <a:schemeClr val="tx1"/>
            </a:solidFill>
          </a:endParaRPr>
        </a:p>
      </dgm:t>
    </dgm:pt>
    <dgm:pt modelId="{0CF4E94C-D199-46DF-8D15-6FAAA04B2DE3}">
      <dgm:prSet phldrT="[Text]" custT="1"/>
      <dgm:spPr/>
      <dgm:t>
        <a:bodyPr/>
        <a:lstStyle/>
        <a:p>
          <a:r>
            <a:rPr lang="en-US" sz="1300" b="0" dirty="0" smtClean="0"/>
            <a:t>Replica of the live Online Testing Test Administration System Website</a:t>
          </a:r>
          <a:endParaRPr lang="en-US" sz="1300" b="0" dirty="0"/>
        </a:p>
      </dgm:t>
    </dgm:pt>
    <dgm:pt modelId="{D0947CE5-C414-4AB3-A1E3-259685BDD03B}" type="parTrans" cxnId="{FB2A31D5-F932-43A3-ACF2-B4DFE3571486}">
      <dgm:prSet/>
      <dgm:spPr/>
      <dgm:t>
        <a:bodyPr/>
        <a:lstStyle/>
        <a:p>
          <a:endParaRPr lang="en-US" b="0">
            <a:solidFill>
              <a:schemeClr val="tx1"/>
            </a:solidFill>
          </a:endParaRPr>
        </a:p>
      </dgm:t>
    </dgm:pt>
    <dgm:pt modelId="{FE975921-D8BA-4B45-A520-E9784B6E1035}" type="sibTrans" cxnId="{FB2A31D5-F932-43A3-ACF2-B4DFE3571486}">
      <dgm:prSet/>
      <dgm:spPr/>
      <dgm:t>
        <a:bodyPr/>
        <a:lstStyle/>
        <a:p>
          <a:endParaRPr lang="en-US" b="0">
            <a:solidFill>
              <a:schemeClr val="tx1"/>
            </a:solidFill>
          </a:endParaRPr>
        </a:p>
      </dgm:t>
    </dgm:pt>
    <dgm:pt modelId="{5FCA1501-E0DB-4D59-925F-67ACF29D2C18}">
      <dgm:prSet phldrT="[Text]" custT="1"/>
      <dgm:spPr/>
      <dgm:t>
        <a:bodyPr/>
        <a:lstStyle/>
        <a:p>
          <a:r>
            <a:rPr lang="en-US" sz="1400" b="0" smtClean="0"/>
            <a:t>What is available on the Demo TAS website?</a:t>
          </a:r>
          <a:endParaRPr lang="en-US" sz="1400" b="0" dirty="0"/>
        </a:p>
      </dgm:t>
    </dgm:pt>
    <dgm:pt modelId="{0821517F-9330-4979-BA19-A11230605E9D}" type="parTrans" cxnId="{2B6BD3D1-D284-41AA-BFF3-32308A88D1C4}">
      <dgm:prSet/>
      <dgm:spPr/>
      <dgm:t>
        <a:bodyPr/>
        <a:lstStyle/>
        <a:p>
          <a:endParaRPr lang="en-US" b="0">
            <a:solidFill>
              <a:schemeClr val="tx1"/>
            </a:solidFill>
          </a:endParaRPr>
        </a:p>
      </dgm:t>
    </dgm:pt>
    <dgm:pt modelId="{4EA27F64-A574-499F-ADC7-FB5ECDF5833B}" type="sibTrans" cxnId="{2B6BD3D1-D284-41AA-BFF3-32308A88D1C4}">
      <dgm:prSet/>
      <dgm:spPr/>
      <dgm:t>
        <a:bodyPr/>
        <a:lstStyle/>
        <a:p>
          <a:endParaRPr lang="en-US" b="0">
            <a:solidFill>
              <a:schemeClr val="tx1"/>
            </a:solidFill>
          </a:endParaRPr>
        </a:p>
      </dgm:t>
    </dgm:pt>
    <dgm:pt modelId="{22050764-9203-491A-99DE-A965E09E585F}">
      <dgm:prSet custT="1"/>
      <dgm:spPr/>
      <dgm:t>
        <a:bodyPr/>
        <a:lstStyle/>
        <a:p>
          <a:r>
            <a:rPr lang="en-US" sz="1300" b="0" dirty="0" smtClean="0"/>
            <a:t>2 school level; create additional as needed</a:t>
          </a:r>
        </a:p>
      </dgm:t>
    </dgm:pt>
    <dgm:pt modelId="{396F6D81-81B5-4E08-9D64-95297122E39B}" type="parTrans" cxnId="{CECA0126-06B8-4229-B43D-A63BEADDD5DF}">
      <dgm:prSet/>
      <dgm:spPr/>
      <dgm:t>
        <a:bodyPr/>
        <a:lstStyle/>
        <a:p>
          <a:endParaRPr lang="en-US" b="0">
            <a:solidFill>
              <a:schemeClr val="tx1"/>
            </a:solidFill>
          </a:endParaRPr>
        </a:p>
      </dgm:t>
    </dgm:pt>
    <dgm:pt modelId="{57BFF380-5F03-4198-8DB6-CF09CED02B02}" type="sibTrans" cxnId="{CECA0126-06B8-4229-B43D-A63BEADDD5DF}">
      <dgm:prSet/>
      <dgm:spPr/>
      <dgm:t>
        <a:bodyPr/>
        <a:lstStyle/>
        <a:p>
          <a:endParaRPr lang="en-US" b="0">
            <a:solidFill>
              <a:schemeClr val="tx1"/>
            </a:solidFill>
          </a:endParaRPr>
        </a:p>
      </dgm:t>
    </dgm:pt>
    <dgm:pt modelId="{E89CD555-58D8-4736-92D7-259C35A12BA0}">
      <dgm:prSet phldrT="[Text]" custT="1"/>
      <dgm:spPr/>
      <dgm:t>
        <a:bodyPr/>
        <a:lstStyle/>
        <a:p>
          <a:r>
            <a:rPr lang="en-US" sz="1300" b="0" smtClean="0"/>
            <a:t>Visit oas.ctb.com</a:t>
          </a:r>
          <a:endParaRPr lang="en-US" sz="1300" b="0" dirty="0"/>
        </a:p>
      </dgm:t>
    </dgm:pt>
    <dgm:pt modelId="{DAB1AC09-64D7-4E60-9CFF-31ADBA5BC5FC}" type="parTrans" cxnId="{168BC396-61D4-4749-9A95-B1085BC81F94}">
      <dgm:prSet/>
      <dgm:spPr/>
      <dgm:t>
        <a:bodyPr/>
        <a:lstStyle/>
        <a:p>
          <a:endParaRPr lang="en-US" b="0">
            <a:solidFill>
              <a:schemeClr val="tx1"/>
            </a:solidFill>
          </a:endParaRPr>
        </a:p>
      </dgm:t>
    </dgm:pt>
    <dgm:pt modelId="{A64A84CA-6527-453E-A7F0-FD07DAFCF1F1}" type="sibTrans" cxnId="{168BC396-61D4-4749-9A95-B1085BC81F94}">
      <dgm:prSet/>
      <dgm:spPr/>
      <dgm:t>
        <a:bodyPr/>
        <a:lstStyle/>
        <a:p>
          <a:endParaRPr lang="en-US" b="0">
            <a:solidFill>
              <a:schemeClr val="tx1"/>
            </a:solidFill>
          </a:endParaRPr>
        </a:p>
      </dgm:t>
    </dgm:pt>
    <dgm:pt modelId="{A56FA871-EAE3-4E17-B5A4-14373479CF97}">
      <dgm:prSet phldrT="[Text]" custT="1"/>
      <dgm:spPr/>
      <dgm:t>
        <a:bodyPr/>
        <a:lstStyle/>
        <a:p>
          <a:r>
            <a:rPr lang="en-US" sz="1300" b="0" dirty="0" smtClean="0"/>
            <a:t>Separate login from other CTB accounts </a:t>
          </a:r>
          <a:endParaRPr lang="en-US" sz="1300" b="0" dirty="0"/>
        </a:p>
      </dgm:t>
    </dgm:pt>
    <dgm:pt modelId="{EEFCEC78-4239-43CE-A83B-A90B8BB64B0C}" type="parTrans" cxnId="{CAF416C2-B599-4EB2-8648-485E6142A021}">
      <dgm:prSet/>
      <dgm:spPr/>
      <dgm:t>
        <a:bodyPr/>
        <a:lstStyle/>
        <a:p>
          <a:endParaRPr lang="en-US" b="0">
            <a:solidFill>
              <a:schemeClr val="tx1"/>
            </a:solidFill>
          </a:endParaRPr>
        </a:p>
      </dgm:t>
    </dgm:pt>
    <dgm:pt modelId="{5E7C26B4-CD38-45A5-B63D-F410C99017C4}" type="sibTrans" cxnId="{CAF416C2-B599-4EB2-8648-485E6142A021}">
      <dgm:prSet/>
      <dgm:spPr/>
      <dgm:t>
        <a:bodyPr/>
        <a:lstStyle/>
        <a:p>
          <a:endParaRPr lang="en-US" b="0">
            <a:solidFill>
              <a:schemeClr val="tx1"/>
            </a:solidFill>
          </a:endParaRPr>
        </a:p>
      </dgm:t>
    </dgm:pt>
    <dgm:pt modelId="{8DABE9BE-29BE-4D89-8863-B4757DFA6875}">
      <dgm:prSet phldrT="[Text]" custT="1"/>
      <dgm:spPr/>
      <dgm:t>
        <a:bodyPr/>
        <a:lstStyle/>
        <a:p>
          <a:r>
            <a:rPr lang="en-US" sz="1400" b="0" smtClean="0"/>
            <a:t>How do I access the Demo TAS website?</a:t>
          </a:r>
          <a:endParaRPr lang="en-US" sz="1400" b="0" dirty="0"/>
        </a:p>
      </dgm:t>
    </dgm:pt>
    <dgm:pt modelId="{E59E9261-2BD5-4FC3-B634-A65297816291}" type="parTrans" cxnId="{867F72E5-229D-4731-A6F9-D7835B4CE8A0}">
      <dgm:prSet/>
      <dgm:spPr/>
      <dgm:t>
        <a:bodyPr/>
        <a:lstStyle/>
        <a:p>
          <a:endParaRPr lang="en-US" b="0">
            <a:solidFill>
              <a:schemeClr val="tx1"/>
            </a:solidFill>
          </a:endParaRPr>
        </a:p>
      </dgm:t>
    </dgm:pt>
    <dgm:pt modelId="{83895324-79D6-4A55-9C34-3A665D10DDC0}" type="sibTrans" cxnId="{867F72E5-229D-4731-A6F9-D7835B4CE8A0}">
      <dgm:prSet/>
      <dgm:spPr/>
      <dgm:t>
        <a:bodyPr/>
        <a:lstStyle/>
        <a:p>
          <a:endParaRPr lang="en-US" b="0">
            <a:solidFill>
              <a:schemeClr val="tx1"/>
            </a:solidFill>
          </a:endParaRPr>
        </a:p>
      </dgm:t>
    </dgm:pt>
    <dgm:pt modelId="{200C3AC1-94BD-4944-938B-CFEC829E40FA}">
      <dgm:prSet custT="1"/>
      <dgm:spPr/>
      <dgm:t>
        <a:bodyPr/>
        <a:lstStyle/>
        <a:p>
          <a:r>
            <a:rPr lang="en-US" sz="1400" b="0" dirty="0" smtClean="0"/>
            <a:t>Why would I use the Demo TAS website?</a:t>
          </a:r>
        </a:p>
      </dgm:t>
    </dgm:pt>
    <dgm:pt modelId="{FDC03D36-6239-4A43-BCBF-15B64259132A}" type="parTrans" cxnId="{65C10BF0-88ED-46EC-8A6B-1F9FD56DBF43}">
      <dgm:prSet/>
      <dgm:spPr/>
      <dgm:t>
        <a:bodyPr/>
        <a:lstStyle/>
        <a:p>
          <a:endParaRPr lang="en-US" b="0">
            <a:solidFill>
              <a:schemeClr val="tx1"/>
            </a:solidFill>
          </a:endParaRPr>
        </a:p>
      </dgm:t>
    </dgm:pt>
    <dgm:pt modelId="{5A4B524C-2CD4-4FDC-9B8A-C31DADF49E73}" type="sibTrans" cxnId="{65C10BF0-88ED-46EC-8A6B-1F9FD56DBF43}">
      <dgm:prSet/>
      <dgm:spPr/>
      <dgm:t>
        <a:bodyPr/>
        <a:lstStyle/>
        <a:p>
          <a:endParaRPr lang="en-US" b="0">
            <a:solidFill>
              <a:schemeClr val="tx1"/>
            </a:solidFill>
          </a:endParaRPr>
        </a:p>
      </dgm:t>
    </dgm:pt>
    <dgm:pt modelId="{6DD9F8DF-4954-4E3E-842A-5836C9645D40}">
      <dgm:prSet custT="1"/>
      <dgm:spPr/>
      <dgm:t>
        <a:bodyPr/>
        <a:lstStyle/>
        <a:p>
          <a:r>
            <a:rPr lang="en-US" sz="1300" b="0" dirty="0" smtClean="0"/>
            <a:t>Practice tests in system for scheduling</a:t>
          </a:r>
        </a:p>
      </dgm:t>
    </dgm:pt>
    <dgm:pt modelId="{5A0412EE-4A04-4A7D-9F43-6DFBF647A351}" type="parTrans" cxnId="{87A16A55-1418-49DB-8C1B-3BE6CBCE5194}">
      <dgm:prSet/>
      <dgm:spPr/>
      <dgm:t>
        <a:bodyPr/>
        <a:lstStyle/>
        <a:p>
          <a:endParaRPr lang="en-US" b="0">
            <a:solidFill>
              <a:schemeClr val="tx1"/>
            </a:solidFill>
          </a:endParaRPr>
        </a:p>
      </dgm:t>
    </dgm:pt>
    <dgm:pt modelId="{D0612F3B-EBF6-47F4-95E7-64B1F85DE80B}" type="sibTrans" cxnId="{87A16A55-1418-49DB-8C1B-3BE6CBCE5194}">
      <dgm:prSet/>
      <dgm:spPr/>
      <dgm:t>
        <a:bodyPr/>
        <a:lstStyle/>
        <a:p>
          <a:endParaRPr lang="en-US" b="0">
            <a:solidFill>
              <a:schemeClr val="tx1"/>
            </a:solidFill>
          </a:endParaRPr>
        </a:p>
      </dgm:t>
    </dgm:pt>
    <dgm:pt modelId="{D127FC5E-464E-408E-BC26-9899A5876C57}">
      <dgm:prSet custT="1"/>
      <dgm:spPr/>
      <dgm:t>
        <a:bodyPr/>
        <a:lstStyle/>
        <a:p>
          <a:r>
            <a:rPr lang="en-US" sz="1300" b="0" smtClean="0"/>
            <a:t>Content download package includes all tests </a:t>
          </a:r>
          <a:endParaRPr lang="en-US" sz="1300" b="0" dirty="0" smtClean="0"/>
        </a:p>
      </dgm:t>
    </dgm:pt>
    <dgm:pt modelId="{699A4D5A-7D95-4C74-AFF4-18CB71D6176E}" type="parTrans" cxnId="{B3DF7182-1539-419A-A714-6800C858FD11}">
      <dgm:prSet/>
      <dgm:spPr/>
      <dgm:t>
        <a:bodyPr/>
        <a:lstStyle/>
        <a:p>
          <a:endParaRPr lang="en-US" b="0">
            <a:solidFill>
              <a:schemeClr val="tx1"/>
            </a:solidFill>
          </a:endParaRPr>
        </a:p>
      </dgm:t>
    </dgm:pt>
    <dgm:pt modelId="{47B4903C-18C6-409A-8D0F-1CD47241477D}" type="sibTrans" cxnId="{B3DF7182-1539-419A-A714-6800C858FD11}">
      <dgm:prSet/>
      <dgm:spPr/>
      <dgm:t>
        <a:bodyPr/>
        <a:lstStyle/>
        <a:p>
          <a:endParaRPr lang="en-US" b="0">
            <a:solidFill>
              <a:schemeClr val="tx1"/>
            </a:solidFill>
          </a:endParaRPr>
        </a:p>
      </dgm:t>
    </dgm:pt>
    <dgm:pt modelId="{74AFCE06-F6DD-4BF9-933C-CF937B1E7C23}">
      <dgm:prSet custT="1"/>
      <dgm:spPr/>
      <dgm:t>
        <a:bodyPr/>
        <a:lstStyle/>
        <a:p>
          <a:r>
            <a:rPr lang="en-US" sz="1400" b="0" smtClean="0"/>
            <a:t>Will the Demo TAS website provide reports or data?</a:t>
          </a:r>
          <a:endParaRPr lang="en-US" sz="1400" b="0" dirty="0" smtClean="0"/>
        </a:p>
      </dgm:t>
    </dgm:pt>
    <dgm:pt modelId="{EDF16CE5-0C32-465A-983A-2A0EBFCB49A0}" type="parTrans" cxnId="{3C01308B-293C-4F89-9413-574C5D765E85}">
      <dgm:prSet/>
      <dgm:spPr/>
      <dgm:t>
        <a:bodyPr/>
        <a:lstStyle/>
        <a:p>
          <a:endParaRPr lang="en-US" b="0">
            <a:solidFill>
              <a:schemeClr val="tx1"/>
            </a:solidFill>
          </a:endParaRPr>
        </a:p>
      </dgm:t>
    </dgm:pt>
    <dgm:pt modelId="{46180E38-BA9B-4B71-9AE2-A8A00DBA9E24}" type="sibTrans" cxnId="{3C01308B-293C-4F89-9413-574C5D765E85}">
      <dgm:prSet/>
      <dgm:spPr/>
      <dgm:t>
        <a:bodyPr/>
        <a:lstStyle/>
        <a:p>
          <a:endParaRPr lang="en-US" b="0">
            <a:solidFill>
              <a:schemeClr val="tx1"/>
            </a:solidFill>
          </a:endParaRPr>
        </a:p>
      </dgm:t>
    </dgm:pt>
    <dgm:pt modelId="{8C0BC0B3-5335-46B4-8939-EDDAF1DFB3BF}">
      <dgm:prSet custT="1"/>
      <dgm:spPr/>
      <dgm:t>
        <a:bodyPr/>
        <a:lstStyle/>
        <a:p>
          <a:r>
            <a:rPr lang="en-US" sz="1300" b="0" smtClean="0"/>
            <a:t>No - Data created on the Demo TAS website is not extracted for reports or monitored for completion of practice tests.</a:t>
          </a:r>
          <a:endParaRPr lang="en-US" sz="1300" b="0" dirty="0" smtClean="0"/>
        </a:p>
      </dgm:t>
    </dgm:pt>
    <dgm:pt modelId="{3DCB1F72-B090-4CB8-9059-5EE2858C45D9}" type="parTrans" cxnId="{F1F55AE8-6283-4944-B82D-96BD156B1F1A}">
      <dgm:prSet/>
      <dgm:spPr/>
      <dgm:t>
        <a:bodyPr/>
        <a:lstStyle/>
        <a:p>
          <a:endParaRPr lang="en-US" b="0">
            <a:solidFill>
              <a:schemeClr val="tx1"/>
            </a:solidFill>
          </a:endParaRPr>
        </a:p>
      </dgm:t>
    </dgm:pt>
    <dgm:pt modelId="{D1442286-72C0-4BC6-9232-3208DED96A62}" type="sibTrans" cxnId="{F1F55AE8-6283-4944-B82D-96BD156B1F1A}">
      <dgm:prSet/>
      <dgm:spPr/>
      <dgm:t>
        <a:bodyPr/>
        <a:lstStyle/>
        <a:p>
          <a:endParaRPr lang="en-US" b="0">
            <a:solidFill>
              <a:schemeClr val="tx1"/>
            </a:solidFill>
          </a:endParaRPr>
        </a:p>
      </dgm:t>
    </dgm:pt>
    <dgm:pt modelId="{DF7489AF-E46C-4717-B34C-D1CC53BCCD5F}">
      <dgm:prSet custT="1"/>
      <dgm:spPr/>
      <dgm:t>
        <a:bodyPr/>
        <a:lstStyle/>
        <a:p>
          <a:r>
            <a:rPr lang="en-US" sz="1300" b="0" dirty="0" smtClean="0"/>
            <a:t>Use this site to create fake student accounts and test sessions to confirm workstation readiness.  Do not use for actual student practice testing.</a:t>
          </a:r>
        </a:p>
      </dgm:t>
    </dgm:pt>
    <dgm:pt modelId="{A8DA2EA1-280F-4CB4-BDAA-993C1334C596}" type="parTrans" cxnId="{7727429A-E6CB-4FFC-9241-A6706D23BBD2}">
      <dgm:prSet/>
      <dgm:spPr/>
      <dgm:t>
        <a:bodyPr/>
        <a:lstStyle/>
        <a:p>
          <a:endParaRPr lang="en-US">
            <a:solidFill>
              <a:schemeClr val="tx1"/>
            </a:solidFill>
          </a:endParaRPr>
        </a:p>
      </dgm:t>
    </dgm:pt>
    <dgm:pt modelId="{D1C7862F-B23B-46E8-848A-B7D137D53A4B}" type="sibTrans" cxnId="{7727429A-E6CB-4FFC-9241-A6706D23BBD2}">
      <dgm:prSet/>
      <dgm:spPr/>
      <dgm:t>
        <a:bodyPr/>
        <a:lstStyle/>
        <a:p>
          <a:endParaRPr lang="en-US">
            <a:solidFill>
              <a:schemeClr val="tx1"/>
            </a:solidFill>
          </a:endParaRPr>
        </a:p>
      </dgm:t>
    </dgm:pt>
    <dgm:pt modelId="{9480947E-B7A3-458E-9F09-AE80AD70D28C}">
      <dgm:prSet custT="1"/>
      <dgm:spPr/>
      <dgm:t>
        <a:bodyPr/>
        <a:lstStyle/>
        <a:p>
          <a:r>
            <a:rPr lang="en-US" sz="1400" b="0" smtClean="0"/>
            <a:t>What content will work with fake test sessions on the Demo TAS website?</a:t>
          </a:r>
          <a:endParaRPr lang="en-US" sz="1400" dirty="0"/>
        </a:p>
      </dgm:t>
    </dgm:pt>
    <dgm:pt modelId="{83323BF6-F0DE-49C6-A292-472CAB3F982C}" type="parTrans" cxnId="{AA268131-1C42-4B53-9099-DD6F7F806D4A}">
      <dgm:prSet/>
      <dgm:spPr/>
      <dgm:t>
        <a:bodyPr/>
        <a:lstStyle/>
        <a:p>
          <a:endParaRPr lang="en-US">
            <a:solidFill>
              <a:schemeClr val="tx1"/>
            </a:solidFill>
          </a:endParaRPr>
        </a:p>
      </dgm:t>
    </dgm:pt>
    <dgm:pt modelId="{8961733E-6BCF-4427-AB47-32A4B2FA212F}" type="sibTrans" cxnId="{AA268131-1C42-4B53-9099-DD6F7F806D4A}">
      <dgm:prSet/>
      <dgm:spPr/>
      <dgm:t>
        <a:bodyPr/>
        <a:lstStyle/>
        <a:p>
          <a:endParaRPr lang="en-US">
            <a:solidFill>
              <a:schemeClr val="tx1"/>
            </a:solidFill>
          </a:endParaRPr>
        </a:p>
      </dgm:t>
    </dgm:pt>
    <dgm:pt modelId="{C2B35A5F-22CA-40A2-B227-5508361A016C}">
      <dgm:prSet custT="1"/>
      <dgm:spPr/>
      <dgm:t>
        <a:bodyPr/>
        <a:lstStyle/>
        <a:p>
          <a:r>
            <a:rPr lang="en-US" sz="1300" b="0" dirty="0" smtClean="0"/>
            <a:t>Some fake student data. Create additional as needed.</a:t>
          </a:r>
        </a:p>
      </dgm:t>
    </dgm:pt>
    <dgm:pt modelId="{D8EECE23-D527-4BC2-80FA-F5E1819D2B85}" type="parTrans" cxnId="{950E9F58-33CA-4931-A4F2-01D8E5001FAB}">
      <dgm:prSet/>
      <dgm:spPr/>
      <dgm:t>
        <a:bodyPr/>
        <a:lstStyle/>
        <a:p>
          <a:endParaRPr lang="en-US"/>
        </a:p>
      </dgm:t>
    </dgm:pt>
    <dgm:pt modelId="{14440BAA-BFF4-4133-B9B1-9B235D5B4711}" type="sibTrans" cxnId="{950E9F58-33CA-4931-A4F2-01D8E5001FAB}">
      <dgm:prSet/>
      <dgm:spPr/>
      <dgm:t>
        <a:bodyPr/>
        <a:lstStyle/>
        <a:p>
          <a:endParaRPr lang="en-US"/>
        </a:p>
      </dgm:t>
    </dgm:pt>
    <dgm:pt modelId="{BC12CDEE-3D4C-4359-885E-606CBCB4D4A7}" type="pres">
      <dgm:prSet presAssocID="{FF53CA65-5B02-4D93-A182-5F1A6B005DB9}" presName="Name0" presStyleCnt="0">
        <dgm:presLayoutVars>
          <dgm:dir/>
          <dgm:animLvl val="lvl"/>
          <dgm:resizeHandles val="exact"/>
        </dgm:presLayoutVars>
      </dgm:prSet>
      <dgm:spPr/>
      <dgm:t>
        <a:bodyPr/>
        <a:lstStyle/>
        <a:p>
          <a:endParaRPr lang="en-US"/>
        </a:p>
      </dgm:t>
    </dgm:pt>
    <dgm:pt modelId="{76203957-2226-4440-8861-7D8804EE379F}" type="pres">
      <dgm:prSet presAssocID="{EFC89A74-F0C7-446C-AA87-57CF950DE647}" presName="linNode" presStyleCnt="0"/>
      <dgm:spPr/>
      <dgm:t>
        <a:bodyPr/>
        <a:lstStyle/>
        <a:p>
          <a:endParaRPr lang="en-US"/>
        </a:p>
      </dgm:t>
    </dgm:pt>
    <dgm:pt modelId="{2A1E57CF-6168-4BBA-933A-44306E1C1AB6}" type="pres">
      <dgm:prSet presAssocID="{EFC89A74-F0C7-446C-AA87-57CF950DE647}" presName="parentText" presStyleLbl="node1" presStyleIdx="0" presStyleCnt="7" custScaleX="79372" custScaleY="74988" custLinFactNeighborX="-5603">
        <dgm:presLayoutVars>
          <dgm:chMax val="1"/>
          <dgm:bulletEnabled val="1"/>
        </dgm:presLayoutVars>
      </dgm:prSet>
      <dgm:spPr/>
      <dgm:t>
        <a:bodyPr/>
        <a:lstStyle/>
        <a:p>
          <a:endParaRPr lang="en-US"/>
        </a:p>
      </dgm:t>
    </dgm:pt>
    <dgm:pt modelId="{7A2C1F1A-61E4-4271-A2A4-724CEB22716C}" type="pres">
      <dgm:prSet presAssocID="{EFC89A74-F0C7-446C-AA87-57CF950DE647}" presName="descendantText" presStyleLbl="alignAccFollowNode1" presStyleIdx="0" presStyleCnt="7" custScaleX="103195" custScaleY="74496" custLinFactNeighborX="3741">
        <dgm:presLayoutVars>
          <dgm:bulletEnabled val="1"/>
        </dgm:presLayoutVars>
      </dgm:prSet>
      <dgm:spPr/>
      <dgm:t>
        <a:bodyPr/>
        <a:lstStyle/>
        <a:p>
          <a:endParaRPr lang="en-US"/>
        </a:p>
      </dgm:t>
    </dgm:pt>
    <dgm:pt modelId="{362FF9CE-5BBA-41C0-B898-6751ECF2BD54}" type="pres">
      <dgm:prSet presAssocID="{2A596788-C341-4119-9689-209EECDEC87B}" presName="sp" presStyleCnt="0"/>
      <dgm:spPr/>
      <dgm:t>
        <a:bodyPr/>
        <a:lstStyle/>
        <a:p>
          <a:endParaRPr lang="en-US"/>
        </a:p>
      </dgm:t>
    </dgm:pt>
    <dgm:pt modelId="{1EF7ACFD-7006-4C97-8496-2C33F2DDAA82}" type="pres">
      <dgm:prSet presAssocID="{8DABE9BE-29BE-4D89-8863-B4757DFA6875}" presName="linNode" presStyleCnt="0"/>
      <dgm:spPr/>
      <dgm:t>
        <a:bodyPr/>
        <a:lstStyle/>
        <a:p>
          <a:endParaRPr lang="en-US"/>
        </a:p>
      </dgm:t>
    </dgm:pt>
    <dgm:pt modelId="{ABB19C01-E864-4BBC-A346-76D5319C5494}" type="pres">
      <dgm:prSet presAssocID="{8DABE9BE-29BE-4D89-8863-B4757DFA6875}" presName="parentText" presStyleLbl="node1" presStyleIdx="1" presStyleCnt="7" custScaleX="79372" custScaleY="74988" custLinFactNeighborX="-5603">
        <dgm:presLayoutVars>
          <dgm:chMax val="1"/>
          <dgm:bulletEnabled val="1"/>
        </dgm:presLayoutVars>
      </dgm:prSet>
      <dgm:spPr/>
      <dgm:t>
        <a:bodyPr/>
        <a:lstStyle/>
        <a:p>
          <a:endParaRPr lang="en-US"/>
        </a:p>
      </dgm:t>
    </dgm:pt>
    <dgm:pt modelId="{D3BFB62D-FDAA-4CE8-8FCD-547072AE3E10}" type="pres">
      <dgm:prSet presAssocID="{8DABE9BE-29BE-4D89-8863-B4757DFA6875}" presName="descendantText" presStyleLbl="alignAccFollowNode1" presStyleIdx="1" presStyleCnt="7" custScaleX="103195" custScaleY="74496" custLinFactNeighborX="3741">
        <dgm:presLayoutVars>
          <dgm:bulletEnabled val="1"/>
        </dgm:presLayoutVars>
      </dgm:prSet>
      <dgm:spPr/>
      <dgm:t>
        <a:bodyPr/>
        <a:lstStyle/>
        <a:p>
          <a:endParaRPr lang="en-US"/>
        </a:p>
      </dgm:t>
    </dgm:pt>
    <dgm:pt modelId="{10124932-5596-4315-8939-0FBDB74A02BA}" type="pres">
      <dgm:prSet presAssocID="{83895324-79D6-4A55-9C34-3A665D10DDC0}" presName="sp" presStyleCnt="0"/>
      <dgm:spPr/>
      <dgm:t>
        <a:bodyPr/>
        <a:lstStyle/>
        <a:p>
          <a:endParaRPr lang="en-US"/>
        </a:p>
      </dgm:t>
    </dgm:pt>
    <dgm:pt modelId="{3940AC67-24D8-431C-8AFE-E7B07281B392}" type="pres">
      <dgm:prSet presAssocID="{5FCA1501-E0DB-4D59-925F-67ACF29D2C18}" presName="linNode" presStyleCnt="0"/>
      <dgm:spPr/>
      <dgm:t>
        <a:bodyPr/>
        <a:lstStyle/>
        <a:p>
          <a:endParaRPr lang="en-US"/>
        </a:p>
      </dgm:t>
    </dgm:pt>
    <dgm:pt modelId="{1C2E9A3E-0F17-492C-93DF-EFB05D532AD0}" type="pres">
      <dgm:prSet presAssocID="{5FCA1501-E0DB-4D59-925F-67ACF29D2C18}" presName="parentText" presStyleLbl="node1" presStyleIdx="2" presStyleCnt="7" custScaleX="79372" custScaleY="74988" custLinFactNeighborX="-5603">
        <dgm:presLayoutVars>
          <dgm:chMax val="1"/>
          <dgm:bulletEnabled val="1"/>
        </dgm:presLayoutVars>
      </dgm:prSet>
      <dgm:spPr/>
      <dgm:t>
        <a:bodyPr/>
        <a:lstStyle/>
        <a:p>
          <a:endParaRPr lang="en-US"/>
        </a:p>
      </dgm:t>
    </dgm:pt>
    <dgm:pt modelId="{8308896D-0087-43E2-8EB2-57A7001734A9}" type="pres">
      <dgm:prSet presAssocID="{5FCA1501-E0DB-4D59-925F-67ACF29D2C18}" presName="descendantText" presStyleLbl="alignAccFollowNode1" presStyleIdx="2" presStyleCnt="7" custScaleX="103195" custScaleY="74496" custLinFactNeighborX="3741">
        <dgm:presLayoutVars>
          <dgm:bulletEnabled val="1"/>
        </dgm:presLayoutVars>
      </dgm:prSet>
      <dgm:spPr/>
      <dgm:t>
        <a:bodyPr/>
        <a:lstStyle/>
        <a:p>
          <a:endParaRPr lang="en-US"/>
        </a:p>
      </dgm:t>
    </dgm:pt>
    <dgm:pt modelId="{D1A073C9-532D-471B-8812-530CF165E8B9}" type="pres">
      <dgm:prSet presAssocID="{4EA27F64-A574-499F-ADC7-FB5ECDF5833B}" presName="sp" presStyleCnt="0"/>
      <dgm:spPr/>
      <dgm:t>
        <a:bodyPr/>
        <a:lstStyle/>
        <a:p>
          <a:endParaRPr lang="en-US"/>
        </a:p>
      </dgm:t>
    </dgm:pt>
    <dgm:pt modelId="{3C1F10ED-A930-4FC5-A586-EA2AACA69248}" type="pres">
      <dgm:prSet presAssocID="{5B9F93C8-622E-425C-A06E-1BD66B0F295C}" presName="linNode" presStyleCnt="0"/>
      <dgm:spPr/>
      <dgm:t>
        <a:bodyPr/>
        <a:lstStyle/>
        <a:p>
          <a:endParaRPr lang="en-US"/>
        </a:p>
      </dgm:t>
    </dgm:pt>
    <dgm:pt modelId="{803A099B-3E23-4B6D-A23D-602D2EF4384F}" type="pres">
      <dgm:prSet presAssocID="{5B9F93C8-622E-425C-A06E-1BD66B0F295C}" presName="parentText" presStyleLbl="node1" presStyleIdx="3" presStyleCnt="7" custScaleX="79372" custScaleY="74988" custLinFactNeighborX="-5603">
        <dgm:presLayoutVars>
          <dgm:chMax val="1"/>
          <dgm:bulletEnabled val="1"/>
        </dgm:presLayoutVars>
      </dgm:prSet>
      <dgm:spPr/>
      <dgm:t>
        <a:bodyPr/>
        <a:lstStyle/>
        <a:p>
          <a:endParaRPr lang="en-US"/>
        </a:p>
      </dgm:t>
    </dgm:pt>
    <dgm:pt modelId="{B424BEA3-09C2-487E-B0A4-F665A6892C12}" type="pres">
      <dgm:prSet presAssocID="{5B9F93C8-622E-425C-A06E-1BD66B0F295C}" presName="descendantText" presStyleLbl="alignAccFollowNode1" presStyleIdx="3" presStyleCnt="7" custScaleX="103195" custScaleY="100059" custLinFactNeighborX="3742">
        <dgm:presLayoutVars>
          <dgm:bulletEnabled val="1"/>
        </dgm:presLayoutVars>
      </dgm:prSet>
      <dgm:spPr/>
      <dgm:t>
        <a:bodyPr/>
        <a:lstStyle/>
        <a:p>
          <a:endParaRPr lang="en-US"/>
        </a:p>
      </dgm:t>
    </dgm:pt>
    <dgm:pt modelId="{729F6A0F-092C-4FB1-B866-845CC4BFE5AB}" type="pres">
      <dgm:prSet presAssocID="{51E68A31-ED39-4B95-8BEF-CFF03B128D78}" presName="sp" presStyleCnt="0"/>
      <dgm:spPr/>
      <dgm:t>
        <a:bodyPr/>
        <a:lstStyle/>
        <a:p>
          <a:endParaRPr lang="en-US"/>
        </a:p>
      </dgm:t>
    </dgm:pt>
    <dgm:pt modelId="{D91E28CF-8841-4D2D-B1FC-6110B0ACD156}" type="pres">
      <dgm:prSet presAssocID="{200C3AC1-94BD-4944-938B-CFEC829E40FA}" presName="linNode" presStyleCnt="0"/>
      <dgm:spPr/>
      <dgm:t>
        <a:bodyPr/>
        <a:lstStyle/>
        <a:p>
          <a:endParaRPr lang="en-US"/>
        </a:p>
      </dgm:t>
    </dgm:pt>
    <dgm:pt modelId="{28B2264B-37CC-4BD0-8CA8-62B34497C6F9}" type="pres">
      <dgm:prSet presAssocID="{200C3AC1-94BD-4944-938B-CFEC829E40FA}" presName="parentText" presStyleLbl="node1" presStyleIdx="4" presStyleCnt="7" custScaleX="79372" custScaleY="74988" custLinFactNeighborX="-5603">
        <dgm:presLayoutVars>
          <dgm:chMax val="1"/>
          <dgm:bulletEnabled val="1"/>
        </dgm:presLayoutVars>
      </dgm:prSet>
      <dgm:spPr/>
      <dgm:t>
        <a:bodyPr/>
        <a:lstStyle/>
        <a:p>
          <a:endParaRPr lang="en-US"/>
        </a:p>
      </dgm:t>
    </dgm:pt>
    <dgm:pt modelId="{15AD3BC8-ECDA-438B-A484-6B09354FBC81}" type="pres">
      <dgm:prSet presAssocID="{200C3AC1-94BD-4944-938B-CFEC829E40FA}" presName="descendantText" presStyleLbl="alignAccFollowNode1" presStyleIdx="4" presStyleCnt="7" custScaleX="103195" custScaleY="74496" custLinFactNeighborX="3741">
        <dgm:presLayoutVars>
          <dgm:bulletEnabled val="1"/>
        </dgm:presLayoutVars>
      </dgm:prSet>
      <dgm:spPr/>
      <dgm:t>
        <a:bodyPr/>
        <a:lstStyle/>
        <a:p>
          <a:endParaRPr lang="en-US"/>
        </a:p>
      </dgm:t>
    </dgm:pt>
    <dgm:pt modelId="{A72E4E9A-F9D2-4FD4-A15F-971422D18C3F}" type="pres">
      <dgm:prSet presAssocID="{5A4B524C-2CD4-4FDC-9B8A-C31DADF49E73}" presName="sp" presStyleCnt="0"/>
      <dgm:spPr/>
      <dgm:t>
        <a:bodyPr/>
        <a:lstStyle/>
        <a:p>
          <a:endParaRPr lang="en-US"/>
        </a:p>
      </dgm:t>
    </dgm:pt>
    <dgm:pt modelId="{ACA25461-8BA6-4367-BCB7-8C803C17AC0D}" type="pres">
      <dgm:prSet presAssocID="{9480947E-B7A3-458E-9F09-AE80AD70D28C}" presName="linNode" presStyleCnt="0"/>
      <dgm:spPr/>
      <dgm:t>
        <a:bodyPr/>
        <a:lstStyle/>
        <a:p>
          <a:endParaRPr lang="en-US"/>
        </a:p>
      </dgm:t>
    </dgm:pt>
    <dgm:pt modelId="{2DB86FC3-0965-4B82-9C1F-ACA0ABB03FF4}" type="pres">
      <dgm:prSet presAssocID="{9480947E-B7A3-458E-9F09-AE80AD70D28C}" presName="parentText" presStyleLbl="node1" presStyleIdx="5" presStyleCnt="7" custScaleX="79328" custScaleY="74988" custLinFactNeighborX="-4007">
        <dgm:presLayoutVars>
          <dgm:chMax val="1"/>
          <dgm:bulletEnabled val="1"/>
        </dgm:presLayoutVars>
      </dgm:prSet>
      <dgm:spPr/>
      <dgm:t>
        <a:bodyPr/>
        <a:lstStyle/>
        <a:p>
          <a:endParaRPr lang="en-US"/>
        </a:p>
      </dgm:t>
    </dgm:pt>
    <dgm:pt modelId="{5E5FD832-7150-4F89-B5C4-988FAD898A70}" type="pres">
      <dgm:prSet presAssocID="{9480947E-B7A3-458E-9F09-AE80AD70D28C}" presName="descendantText" presStyleLbl="alignAccFollowNode1" presStyleIdx="5" presStyleCnt="7" custScaleX="103224" custScaleY="84982" custLinFactNeighborX="3733">
        <dgm:presLayoutVars>
          <dgm:bulletEnabled val="1"/>
        </dgm:presLayoutVars>
      </dgm:prSet>
      <dgm:spPr/>
      <dgm:t>
        <a:bodyPr/>
        <a:lstStyle/>
        <a:p>
          <a:endParaRPr lang="en-US"/>
        </a:p>
      </dgm:t>
    </dgm:pt>
    <dgm:pt modelId="{478CFA83-3688-4A34-ACEC-D5329EB18987}" type="pres">
      <dgm:prSet presAssocID="{8961733E-6BCF-4427-AB47-32A4B2FA212F}" presName="sp" presStyleCnt="0"/>
      <dgm:spPr/>
      <dgm:t>
        <a:bodyPr/>
        <a:lstStyle/>
        <a:p>
          <a:endParaRPr lang="en-US"/>
        </a:p>
      </dgm:t>
    </dgm:pt>
    <dgm:pt modelId="{374FD9D8-374A-4C6E-B469-5D992D2F20D6}" type="pres">
      <dgm:prSet presAssocID="{74AFCE06-F6DD-4BF9-933C-CF937B1E7C23}" presName="linNode" presStyleCnt="0"/>
      <dgm:spPr/>
      <dgm:t>
        <a:bodyPr/>
        <a:lstStyle/>
        <a:p>
          <a:endParaRPr lang="en-US"/>
        </a:p>
      </dgm:t>
    </dgm:pt>
    <dgm:pt modelId="{F6A898B0-9CEB-481D-92F4-39B42D3C2EEB}" type="pres">
      <dgm:prSet presAssocID="{74AFCE06-F6DD-4BF9-933C-CF937B1E7C23}" presName="parentText" presStyleLbl="node1" presStyleIdx="6" presStyleCnt="7" custScaleX="79372" custScaleY="74988" custLinFactNeighborX="-5603">
        <dgm:presLayoutVars>
          <dgm:chMax val="1"/>
          <dgm:bulletEnabled val="1"/>
        </dgm:presLayoutVars>
      </dgm:prSet>
      <dgm:spPr/>
      <dgm:t>
        <a:bodyPr/>
        <a:lstStyle/>
        <a:p>
          <a:endParaRPr lang="en-US"/>
        </a:p>
      </dgm:t>
    </dgm:pt>
    <dgm:pt modelId="{2866A321-38D4-4DBE-B3E8-C4DBC8C504E5}" type="pres">
      <dgm:prSet presAssocID="{74AFCE06-F6DD-4BF9-933C-CF937B1E7C23}" presName="descendantText" presStyleLbl="alignAccFollowNode1" presStyleIdx="6" presStyleCnt="7" custScaleX="103195" custScaleY="74496" custLinFactNeighborX="3741">
        <dgm:presLayoutVars>
          <dgm:bulletEnabled val="1"/>
        </dgm:presLayoutVars>
      </dgm:prSet>
      <dgm:spPr/>
      <dgm:t>
        <a:bodyPr/>
        <a:lstStyle/>
        <a:p>
          <a:endParaRPr lang="en-US"/>
        </a:p>
      </dgm:t>
    </dgm:pt>
  </dgm:ptLst>
  <dgm:cxnLst>
    <dgm:cxn modelId="{7727429A-E6CB-4FFC-9241-A6706D23BBD2}" srcId="{200C3AC1-94BD-4944-938B-CFEC829E40FA}" destId="{DF7489AF-E46C-4717-B34C-D1CC53BCCD5F}" srcOrd="0" destOrd="0" parTransId="{A8DA2EA1-280F-4CB4-BDAA-993C1334C596}" sibTransId="{D1C7862F-B23B-46E8-848A-B7D137D53A4B}"/>
    <dgm:cxn modelId="{F1F55AE8-6283-4944-B82D-96BD156B1F1A}" srcId="{74AFCE06-F6DD-4BF9-933C-CF937B1E7C23}" destId="{8C0BC0B3-5335-46B4-8939-EDDAF1DFB3BF}" srcOrd="0" destOrd="0" parTransId="{3DCB1F72-B090-4CB8-9059-5EE2858C45D9}" sibTransId="{D1442286-72C0-4BC6-9232-3208DED96A62}"/>
    <dgm:cxn modelId="{0A723A88-411F-4526-A622-BC3CA8BC793E}" srcId="{FF53CA65-5B02-4D93-A182-5F1A6B005DB9}" destId="{EFC89A74-F0C7-446C-AA87-57CF950DE647}" srcOrd="0" destOrd="0" parTransId="{1289982F-9529-4920-80AD-E948B81788B6}" sibTransId="{2A596788-C341-4119-9689-209EECDEC87B}"/>
    <dgm:cxn modelId="{168BC396-61D4-4749-9A95-B1085BC81F94}" srcId="{8DABE9BE-29BE-4D89-8863-B4757DFA6875}" destId="{E89CD555-58D8-4736-92D7-259C35A12BA0}" srcOrd="0" destOrd="0" parTransId="{DAB1AC09-64D7-4E60-9CFF-31ADBA5BC5FC}" sibTransId="{A64A84CA-6527-453E-A7F0-FD07DAFCF1F1}"/>
    <dgm:cxn modelId="{2D1311E4-8B4F-4673-99AA-FB12CD98C7E2}" type="presOf" srcId="{E89CD555-58D8-4736-92D7-259C35A12BA0}" destId="{D3BFB62D-FDAA-4CE8-8FCD-547072AE3E10}" srcOrd="0" destOrd="0" presId="urn:microsoft.com/office/officeart/2005/8/layout/vList5"/>
    <dgm:cxn modelId="{3C01308B-293C-4F89-9413-574C5D765E85}" srcId="{FF53CA65-5B02-4D93-A182-5F1A6B005DB9}" destId="{74AFCE06-F6DD-4BF9-933C-CF937B1E7C23}" srcOrd="6" destOrd="0" parTransId="{EDF16CE5-0C32-465A-983A-2A0EBFCB49A0}" sibTransId="{46180E38-BA9B-4B71-9AE2-A8A00DBA9E24}"/>
    <dgm:cxn modelId="{867F72E5-229D-4731-A6F9-D7835B4CE8A0}" srcId="{FF53CA65-5B02-4D93-A182-5F1A6B005DB9}" destId="{8DABE9BE-29BE-4D89-8863-B4757DFA6875}" srcOrd="1" destOrd="0" parTransId="{E59E9261-2BD5-4FC3-B634-A65297816291}" sibTransId="{83895324-79D6-4A55-9C34-3A665D10DDC0}"/>
    <dgm:cxn modelId="{37F23804-2898-42DB-9522-EDA3EE5570C8}" type="presOf" srcId="{8DABE9BE-29BE-4D89-8863-B4757DFA6875}" destId="{ABB19C01-E864-4BBC-A346-76D5319C5494}" srcOrd="0" destOrd="0" presId="urn:microsoft.com/office/officeart/2005/8/layout/vList5"/>
    <dgm:cxn modelId="{1CFC3E09-8F68-4FBC-9C0F-699EEC6F647B}" srcId="{5FCA1501-E0DB-4D59-925F-67ACF29D2C18}" destId="{E7A6513B-E3E3-44CE-8714-03E014BE7224}" srcOrd="0" destOrd="0" parTransId="{7F52792A-687C-4B99-8BA5-11FC3D83AD63}" sibTransId="{A9FFB8ED-B035-42F7-8510-F872AE07737E}"/>
    <dgm:cxn modelId="{AA268131-1C42-4B53-9099-DD6F7F806D4A}" srcId="{FF53CA65-5B02-4D93-A182-5F1A6B005DB9}" destId="{9480947E-B7A3-458E-9F09-AE80AD70D28C}" srcOrd="5" destOrd="0" parTransId="{83323BF6-F0DE-49C6-A292-472CAB3F982C}" sibTransId="{8961733E-6BCF-4427-AB47-32A4B2FA212F}"/>
    <dgm:cxn modelId="{2B6BD3D1-D284-41AA-BFF3-32308A88D1C4}" srcId="{FF53CA65-5B02-4D93-A182-5F1A6B005DB9}" destId="{5FCA1501-E0DB-4D59-925F-67ACF29D2C18}" srcOrd="2" destOrd="0" parTransId="{0821517F-9330-4979-BA19-A11230605E9D}" sibTransId="{4EA27F64-A574-499F-ADC7-FB5ECDF5833B}"/>
    <dgm:cxn modelId="{CAF416C2-B599-4EB2-8648-485E6142A021}" srcId="{8DABE9BE-29BE-4D89-8863-B4757DFA6875}" destId="{A56FA871-EAE3-4E17-B5A4-14373479CF97}" srcOrd="1" destOrd="0" parTransId="{EEFCEC78-4239-43CE-A83B-A90B8BB64B0C}" sibTransId="{5E7C26B4-CD38-45A5-B63D-F410C99017C4}"/>
    <dgm:cxn modelId="{827B1ECA-F4FB-4A2B-99BE-0EAD3E6F99F2}" type="presOf" srcId="{6DD9F8DF-4954-4E3E-842A-5836C9645D40}" destId="{5E5FD832-7150-4F89-B5C4-988FAD898A70}" srcOrd="0" destOrd="0" presId="urn:microsoft.com/office/officeart/2005/8/layout/vList5"/>
    <dgm:cxn modelId="{87A16A55-1418-49DB-8C1B-3BE6CBCE5194}" srcId="{9480947E-B7A3-458E-9F09-AE80AD70D28C}" destId="{6DD9F8DF-4954-4E3E-842A-5836C9645D40}" srcOrd="0" destOrd="0" parTransId="{5A0412EE-4A04-4A7D-9F43-6DFBF647A351}" sibTransId="{D0612F3B-EBF6-47F4-95E7-64B1F85DE80B}"/>
    <dgm:cxn modelId="{FB2A31D5-F932-43A3-ACF2-B4DFE3571486}" srcId="{EFC89A74-F0C7-446C-AA87-57CF950DE647}" destId="{0CF4E94C-D199-46DF-8D15-6FAAA04B2DE3}" srcOrd="0" destOrd="0" parTransId="{D0947CE5-C414-4AB3-A1E3-259685BDD03B}" sibTransId="{FE975921-D8BA-4B45-A520-E9784B6E1035}"/>
    <dgm:cxn modelId="{6CF746F8-64E3-4F1B-B19F-0BAC64B1C6AA}" type="presOf" srcId="{200C3AC1-94BD-4944-938B-CFEC829E40FA}" destId="{28B2264B-37CC-4BD0-8CA8-62B34497C6F9}" srcOrd="0" destOrd="0" presId="urn:microsoft.com/office/officeart/2005/8/layout/vList5"/>
    <dgm:cxn modelId="{A0F7E6DF-3F20-4F44-8A9F-24129C4D10BA}" type="presOf" srcId="{EFC89A74-F0C7-446C-AA87-57CF950DE647}" destId="{2A1E57CF-6168-4BBA-933A-44306E1C1AB6}" srcOrd="0" destOrd="0" presId="urn:microsoft.com/office/officeart/2005/8/layout/vList5"/>
    <dgm:cxn modelId="{1FA920C3-2913-4595-8EA9-C8658F48CF73}" type="presOf" srcId="{5B9F93C8-622E-425C-A06E-1BD66B0F295C}" destId="{803A099B-3E23-4B6D-A23D-602D2EF4384F}" srcOrd="0" destOrd="0" presId="urn:microsoft.com/office/officeart/2005/8/layout/vList5"/>
    <dgm:cxn modelId="{1364777F-C2D7-4E34-BC14-BF742490EF4B}" type="presOf" srcId="{74AFCE06-F6DD-4BF9-933C-CF937B1E7C23}" destId="{F6A898B0-9CEB-481D-92F4-39B42D3C2EEB}" srcOrd="0" destOrd="0" presId="urn:microsoft.com/office/officeart/2005/8/layout/vList5"/>
    <dgm:cxn modelId="{E4B46E0A-618C-4D87-BA38-EC75610BE56B}" type="presOf" srcId="{0CF4E94C-D199-46DF-8D15-6FAAA04B2DE3}" destId="{7A2C1F1A-61E4-4271-A2A4-724CEB22716C}" srcOrd="0" destOrd="0" presId="urn:microsoft.com/office/officeart/2005/8/layout/vList5"/>
    <dgm:cxn modelId="{65C10BF0-88ED-46EC-8A6B-1F9FD56DBF43}" srcId="{FF53CA65-5B02-4D93-A182-5F1A6B005DB9}" destId="{200C3AC1-94BD-4944-938B-CFEC829E40FA}" srcOrd="4" destOrd="0" parTransId="{FDC03D36-6239-4A43-BCBF-15B64259132A}" sibTransId="{5A4B524C-2CD4-4FDC-9B8A-C31DADF49E73}"/>
    <dgm:cxn modelId="{8994DEDC-1301-4EEC-8FEE-1191CC9EDFA8}" type="presOf" srcId="{5FCA1501-E0DB-4D59-925F-67ACF29D2C18}" destId="{1C2E9A3E-0F17-492C-93DF-EFB05D532AD0}" srcOrd="0" destOrd="0" presId="urn:microsoft.com/office/officeart/2005/8/layout/vList5"/>
    <dgm:cxn modelId="{73E97FD6-5CC3-46FF-BB4F-1AC2E031442A}" type="presOf" srcId="{DF7489AF-E46C-4717-B34C-D1CC53BCCD5F}" destId="{15AD3BC8-ECDA-438B-A484-6B09354FBC81}" srcOrd="0" destOrd="0" presId="urn:microsoft.com/office/officeart/2005/8/layout/vList5"/>
    <dgm:cxn modelId="{F092B6EB-CB2B-4A48-A37D-B0DD40A3C2CE}" type="presOf" srcId="{FF53CA65-5B02-4D93-A182-5F1A6B005DB9}" destId="{BC12CDEE-3D4C-4359-885E-606CBCB4D4A7}" srcOrd="0" destOrd="0" presId="urn:microsoft.com/office/officeart/2005/8/layout/vList5"/>
    <dgm:cxn modelId="{88585187-3A48-47F6-B63C-0B67C8F13213}" type="presOf" srcId="{8C0BC0B3-5335-46B4-8939-EDDAF1DFB3BF}" destId="{2866A321-38D4-4DBE-B3E8-C4DBC8C504E5}" srcOrd="0" destOrd="0" presId="urn:microsoft.com/office/officeart/2005/8/layout/vList5"/>
    <dgm:cxn modelId="{D77F1F48-91EF-4EB8-8D1F-CA3FFD03AECC}" type="presOf" srcId="{9480947E-B7A3-458E-9F09-AE80AD70D28C}" destId="{2DB86FC3-0965-4B82-9C1F-ACA0ABB03FF4}" srcOrd="0" destOrd="0" presId="urn:microsoft.com/office/officeart/2005/8/layout/vList5"/>
    <dgm:cxn modelId="{55331523-223A-483F-91C0-E7435F48A11F}" type="presOf" srcId="{C2B35A5F-22CA-40A2-B227-5508361A016C}" destId="{8308896D-0087-43E2-8EB2-57A7001734A9}" srcOrd="0" destOrd="1" presId="urn:microsoft.com/office/officeart/2005/8/layout/vList5"/>
    <dgm:cxn modelId="{950E9F58-33CA-4931-A4F2-01D8E5001FAB}" srcId="{5FCA1501-E0DB-4D59-925F-67ACF29D2C18}" destId="{C2B35A5F-22CA-40A2-B227-5508361A016C}" srcOrd="1" destOrd="0" parTransId="{D8EECE23-D527-4BC2-80FA-F5E1819D2B85}" sibTransId="{14440BAA-BFF4-4133-B9B1-9B235D5B4711}"/>
    <dgm:cxn modelId="{3D31653B-9273-4619-ABC9-55C65317E408}" srcId="{FF53CA65-5B02-4D93-A182-5F1A6B005DB9}" destId="{5B9F93C8-622E-425C-A06E-1BD66B0F295C}" srcOrd="3" destOrd="0" parTransId="{87DC7F43-99EA-421D-9EAA-E49286C0D321}" sibTransId="{51E68A31-ED39-4B95-8BEF-CFF03B128D78}"/>
    <dgm:cxn modelId="{B3DF7182-1539-419A-A714-6800C858FD11}" srcId="{9480947E-B7A3-458E-9F09-AE80AD70D28C}" destId="{D127FC5E-464E-408E-BC26-9899A5876C57}" srcOrd="1" destOrd="0" parTransId="{699A4D5A-7D95-4C74-AFF4-18CB71D6176E}" sibTransId="{47B4903C-18C6-409A-8D0F-1CD47241477D}"/>
    <dgm:cxn modelId="{ED247F87-DE03-46B9-BD96-E054C0C2F7CA}" type="presOf" srcId="{A56FA871-EAE3-4E17-B5A4-14373479CF97}" destId="{D3BFB62D-FDAA-4CE8-8FCD-547072AE3E10}" srcOrd="0" destOrd="1" presId="urn:microsoft.com/office/officeart/2005/8/layout/vList5"/>
    <dgm:cxn modelId="{C910D095-486E-42AE-BFFE-D2B45AEC8312}" type="presOf" srcId="{D127FC5E-464E-408E-BC26-9899A5876C57}" destId="{5E5FD832-7150-4F89-B5C4-988FAD898A70}" srcOrd="0" destOrd="1" presId="urn:microsoft.com/office/officeart/2005/8/layout/vList5"/>
    <dgm:cxn modelId="{CECA0126-06B8-4229-B43D-A63BEADDD5DF}" srcId="{5B9F93C8-622E-425C-A06E-1BD66B0F295C}" destId="{22050764-9203-491A-99DE-A965E09E585F}" srcOrd="0" destOrd="0" parTransId="{396F6D81-81B5-4E08-9D64-95297122E39B}" sibTransId="{57BFF380-5F03-4198-8DB6-CF09CED02B02}"/>
    <dgm:cxn modelId="{3BE8287C-DD23-472E-83E3-8204A30B50E1}" type="presOf" srcId="{22050764-9203-491A-99DE-A965E09E585F}" destId="{B424BEA3-09C2-487E-B0A4-F665A6892C12}" srcOrd="0" destOrd="0" presId="urn:microsoft.com/office/officeart/2005/8/layout/vList5"/>
    <dgm:cxn modelId="{4E95F7A8-89E1-47CC-8C87-FD59540A8DE9}" type="presOf" srcId="{E7A6513B-E3E3-44CE-8714-03E014BE7224}" destId="{8308896D-0087-43E2-8EB2-57A7001734A9}" srcOrd="0" destOrd="0" presId="urn:microsoft.com/office/officeart/2005/8/layout/vList5"/>
    <dgm:cxn modelId="{47621404-4000-474F-9684-F1B9AFB5B63C}" type="presParOf" srcId="{BC12CDEE-3D4C-4359-885E-606CBCB4D4A7}" destId="{76203957-2226-4440-8861-7D8804EE379F}" srcOrd="0" destOrd="0" presId="urn:microsoft.com/office/officeart/2005/8/layout/vList5"/>
    <dgm:cxn modelId="{776CA87A-174D-4FBD-B8B3-122A00521B93}" type="presParOf" srcId="{76203957-2226-4440-8861-7D8804EE379F}" destId="{2A1E57CF-6168-4BBA-933A-44306E1C1AB6}" srcOrd="0" destOrd="0" presId="urn:microsoft.com/office/officeart/2005/8/layout/vList5"/>
    <dgm:cxn modelId="{02179801-A24E-4C36-AE5F-0C3C31D0815C}" type="presParOf" srcId="{76203957-2226-4440-8861-7D8804EE379F}" destId="{7A2C1F1A-61E4-4271-A2A4-724CEB22716C}" srcOrd="1" destOrd="0" presId="urn:microsoft.com/office/officeart/2005/8/layout/vList5"/>
    <dgm:cxn modelId="{CF37E6C8-11CC-41C5-9D27-FA6B5D25B495}" type="presParOf" srcId="{BC12CDEE-3D4C-4359-885E-606CBCB4D4A7}" destId="{362FF9CE-5BBA-41C0-B898-6751ECF2BD54}" srcOrd="1" destOrd="0" presId="urn:microsoft.com/office/officeart/2005/8/layout/vList5"/>
    <dgm:cxn modelId="{D4CDE1F3-0816-4059-9C01-573917EC281A}" type="presParOf" srcId="{BC12CDEE-3D4C-4359-885E-606CBCB4D4A7}" destId="{1EF7ACFD-7006-4C97-8496-2C33F2DDAA82}" srcOrd="2" destOrd="0" presId="urn:microsoft.com/office/officeart/2005/8/layout/vList5"/>
    <dgm:cxn modelId="{9EC5E67D-3DEE-41CF-8C10-C24F4E7C792A}" type="presParOf" srcId="{1EF7ACFD-7006-4C97-8496-2C33F2DDAA82}" destId="{ABB19C01-E864-4BBC-A346-76D5319C5494}" srcOrd="0" destOrd="0" presId="urn:microsoft.com/office/officeart/2005/8/layout/vList5"/>
    <dgm:cxn modelId="{E897A45C-BAF6-4013-B721-590A7D2103D4}" type="presParOf" srcId="{1EF7ACFD-7006-4C97-8496-2C33F2DDAA82}" destId="{D3BFB62D-FDAA-4CE8-8FCD-547072AE3E10}" srcOrd="1" destOrd="0" presId="urn:microsoft.com/office/officeart/2005/8/layout/vList5"/>
    <dgm:cxn modelId="{6440F5BA-E6FC-4CDC-B9D0-D1D2E596A4D6}" type="presParOf" srcId="{BC12CDEE-3D4C-4359-885E-606CBCB4D4A7}" destId="{10124932-5596-4315-8939-0FBDB74A02BA}" srcOrd="3" destOrd="0" presId="urn:microsoft.com/office/officeart/2005/8/layout/vList5"/>
    <dgm:cxn modelId="{8152B006-FE6D-480A-B510-65E4629907FF}" type="presParOf" srcId="{BC12CDEE-3D4C-4359-885E-606CBCB4D4A7}" destId="{3940AC67-24D8-431C-8AFE-E7B07281B392}" srcOrd="4" destOrd="0" presId="urn:microsoft.com/office/officeart/2005/8/layout/vList5"/>
    <dgm:cxn modelId="{5F4605F0-C40D-42E3-8ACD-FCEF97E8A87C}" type="presParOf" srcId="{3940AC67-24D8-431C-8AFE-E7B07281B392}" destId="{1C2E9A3E-0F17-492C-93DF-EFB05D532AD0}" srcOrd="0" destOrd="0" presId="urn:microsoft.com/office/officeart/2005/8/layout/vList5"/>
    <dgm:cxn modelId="{2DDCED81-A507-4219-8DF4-B3EE35E3827B}" type="presParOf" srcId="{3940AC67-24D8-431C-8AFE-E7B07281B392}" destId="{8308896D-0087-43E2-8EB2-57A7001734A9}" srcOrd="1" destOrd="0" presId="urn:microsoft.com/office/officeart/2005/8/layout/vList5"/>
    <dgm:cxn modelId="{62152B22-C47A-443A-9475-F37B8887F335}" type="presParOf" srcId="{BC12CDEE-3D4C-4359-885E-606CBCB4D4A7}" destId="{D1A073C9-532D-471B-8812-530CF165E8B9}" srcOrd="5" destOrd="0" presId="urn:microsoft.com/office/officeart/2005/8/layout/vList5"/>
    <dgm:cxn modelId="{526EE1F1-CDD2-468B-AB18-2065D51073B8}" type="presParOf" srcId="{BC12CDEE-3D4C-4359-885E-606CBCB4D4A7}" destId="{3C1F10ED-A930-4FC5-A586-EA2AACA69248}" srcOrd="6" destOrd="0" presId="urn:microsoft.com/office/officeart/2005/8/layout/vList5"/>
    <dgm:cxn modelId="{B32F4A95-CA8A-4D37-B816-A2E0F1B8253C}" type="presParOf" srcId="{3C1F10ED-A930-4FC5-A586-EA2AACA69248}" destId="{803A099B-3E23-4B6D-A23D-602D2EF4384F}" srcOrd="0" destOrd="0" presId="urn:microsoft.com/office/officeart/2005/8/layout/vList5"/>
    <dgm:cxn modelId="{2E1FBB72-F048-4DDB-857B-9267C85F2C21}" type="presParOf" srcId="{3C1F10ED-A930-4FC5-A586-EA2AACA69248}" destId="{B424BEA3-09C2-487E-B0A4-F665A6892C12}" srcOrd="1" destOrd="0" presId="urn:microsoft.com/office/officeart/2005/8/layout/vList5"/>
    <dgm:cxn modelId="{7EB11849-9C10-4C74-A911-2CAED0CA4865}" type="presParOf" srcId="{BC12CDEE-3D4C-4359-885E-606CBCB4D4A7}" destId="{729F6A0F-092C-4FB1-B866-845CC4BFE5AB}" srcOrd="7" destOrd="0" presId="urn:microsoft.com/office/officeart/2005/8/layout/vList5"/>
    <dgm:cxn modelId="{F5DAAFF0-E30E-43EF-8E0C-8356CB1BFA23}" type="presParOf" srcId="{BC12CDEE-3D4C-4359-885E-606CBCB4D4A7}" destId="{D91E28CF-8841-4D2D-B1FC-6110B0ACD156}" srcOrd="8" destOrd="0" presId="urn:microsoft.com/office/officeart/2005/8/layout/vList5"/>
    <dgm:cxn modelId="{9BE51E6A-141C-41FC-B2C9-2E892E758D3B}" type="presParOf" srcId="{D91E28CF-8841-4D2D-B1FC-6110B0ACD156}" destId="{28B2264B-37CC-4BD0-8CA8-62B34497C6F9}" srcOrd="0" destOrd="0" presId="urn:microsoft.com/office/officeart/2005/8/layout/vList5"/>
    <dgm:cxn modelId="{71951AC3-C012-4BD7-A34F-66430B551899}" type="presParOf" srcId="{D91E28CF-8841-4D2D-B1FC-6110B0ACD156}" destId="{15AD3BC8-ECDA-438B-A484-6B09354FBC81}" srcOrd="1" destOrd="0" presId="urn:microsoft.com/office/officeart/2005/8/layout/vList5"/>
    <dgm:cxn modelId="{A9F6B644-115B-4004-B3F9-9479E9519590}" type="presParOf" srcId="{BC12CDEE-3D4C-4359-885E-606CBCB4D4A7}" destId="{A72E4E9A-F9D2-4FD4-A15F-971422D18C3F}" srcOrd="9" destOrd="0" presId="urn:microsoft.com/office/officeart/2005/8/layout/vList5"/>
    <dgm:cxn modelId="{727EB774-1500-4220-B33A-6B8D13E56B3C}" type="presParOf" srcId="{BC12CDEE-3D4C-4359-885E-606CBCB4D4A7}" destId="{ACA25461-8BA6-4367-BCB7-8C803C17AC0D}" srcOrd="10" destOrd="0" presId="urn:microsoft.com/office/officeart/2005/8/layout/vList5"/>
    <dgm:cxn modelId="{8E538EAF-ACE2-4582-8A4D-72B9A89F409F}" type="presParOf" srcId="{ACA25461-8BA6-4367-BCB7-8C803C17AC0D}" destId="{2DB86FC3-0965-4B82-9C1F-ACA0ABB03FF4}" srcOrd="0" destOrd="0" presId="urn:microsoft.com/office/officeart/2005/8/layout/vList5"/>
    <dgm:cxn modelId="{4F982167-A701-44C4-8A8F-CB05E98F4D1A}" type="presParOf" srcId="{ACA25461-8BA6-4367-BCB7-8C803C17AC0D}" destId="{5E5FD832-7150-4F89-B5C4-988FAD898A70}" srcOrd="1" destOrd="0" presId="urn:microsoft.com/office/officeart/2005/8/layout/vList5"/>
    <dgm:cxn modelId="{CFB02B60-F337-4135-95E2-4A105E15BB90}" type="presParOf" srcId="{BC12CDEE-3D4C-4359-885E-606CBCB4D4A7}" destId="{478CFA83-3688-4A34-ACEC-D5329EB18987}" srcOrd="11" destOrd="0" presId="urn:microsoft.com/office/officeart/2005/8/layout/vList5"/>
    <dgm:cxn modelId="{4890AEC3-1B59-4D71-965E-A82150F015EA}" type="presParOf" srcId="{BC12CDEE-3D4C-4359-885E-606CBCB4D4A7}" destId="{374FD9D8-374A-4C6E-B469-5D992D2F20D6}" srcOrd="12" destOrd="0" presId="urn:microsoft.com/office/officeart/2005/8/layout/vList5"/>
    <dgm:cxn modelId="{71DB96DB-4EA5-4767-BC8B-8C8B8C1B52A3}" type="presParOf" srcId="{374FD9D8-374A-4C6E-B469-5D992D2F20D6}" destId="{F6A898B0-9CEB-481D-92F4-39B42D3C2EEB}" srcOrd="0" destOrd="0" presId="urn:microsoft.com/office/officeart/2005/8/layout/vList5"/>
    <dgm:cxn modelId="{F7A8E45F-217F-40CD-9D35-C948AF62783F}" type="presParOf" srcId="{374FD9D8-374A-4C6E-B469-5D992D2F20D6}" destId="{2866A321-38D4-4DBE-B3E8-C4DBC8C504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ACE78F-EC97-4BF4-ADAD-4AF4EC92118E}" type="doc">
      <dgm:prSet loTypeId="urn:microsoft.com/office/officeart/2008/layout/HorizontalMultiLevelHierarchy" loCatId="hierarchy" qsTypeId="urn:microsoft.com/office/officeart/2005/8/quickstyle/simple3" qsCatId="simple" csTypeId="urn:microsoft.com/office/officeart/2005/8/colors/accent6_2" csCatId="accent6" phldr="1"/>
      <dgm:spPr/>
      <dgm:t>
        <a:bodyPr/>
        <a:lstStyle/>
        <a:p>
          <a:endParaRPr lang="en-US"/>
        </a:p>
      </dgm:t>
    </dgm:pt>
    <dgm:pt modelId="{5CABCE56-88B8-4469-9E5D-64A6CBCB11B8}">
      <dgm:prSet custT="1"/>
      <dgm:spPr>
        <a:gradFill flip="none" rotWithShape="0">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dgm:spPr>
      <dgm:t>
        <a:bodyPr vert="horz"/>
        <a:lstStyle/>
        <a:p>
          <a:pPr algn="ctr" rtl="0"/>
          <a:r>
            <a:rPr lang="en-US" sz="3200" b="1" dirty="0" smtClean="0"/>
            <a:t>Test Session</a:t>
          </a:r>
          <a:endParaRPr lang="en-US" sz="3200" b="1" dirty="0"/>
        </a:p>
      </dgm:t>
    </dgm:pt>
    <dgm:pt modelId="{6844D4BD-F8AA-4858-A158-07AC751D3FEF}" type="parTrans" cxnId="{88D7A324-4DE0-4AC0-9FA3-74DFCC2F3AA8}">
      <dgm:prSet/>
      <dgm:spPr/>
      <dgm:t>
        <a:bodyPr/>
        <a:lstStyle/>
        <a:p>
          <a:endParaRPr lang="en-US"/>
        </a:p>
      </dgm:t>
    </dgm:pt>
    <dgm:pt modelId="{0967539A-0552-408A-B995-1FEED905156F}" type="sibTrans" cxnId="{88D7A324-4DE0-4AC0-9FA3-74DFCC2F3AA8}">
      <dgm:prSet/>
      <dgm:spPr/>
      <dgm:t>
        <a:bodyPr/>
        <a:lstStyle/>
        <a:p>
          <a:endParaRPr lang="en-US"/>
        </a:p>
      </dgm:t>
    </dgm:pt>
    <dgm:pt modelId="{E158A8D2-2725-4AC4-AC55-191D22EC6F38}">
      <dgm:prSet custT="1"/>
      <dgm:spPr>
        <a:solidFill>
          <a:schemeClr val="accent1">
            <a:lumMod val="20000"/>
            <a:lumOff val="80000"/>
          </a:schemeClr>
        </a:solidFill>
      </dgm:spPr>
      <dgm:t>
        <a:bodyPr/>
        <a:lstStyle/>
        <a:p>
          <a:pPr algn="l" rtl="0"/>
          <a:r>
            <a:rPr lang="en-US" sz="2000" b="0" dirty="0" smtClean="0"/>
            <a:t> Demo 1: Create a test session and assign students.</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6B4E9630-0801-47C5-8BEB-6D8A66CA37E7}">
      <dgm:prSet custT="1"/>
      <dgm:spPr>
        <a:solidFill>
          <a:schemeClr val="accent1">
            <a:lumMod val="20000"/>
            <a:lumOff val="80000"/>
          </a:schemeClr>
        </a:solidFill>
      </dgm:spPr>
      <dgm:t>
        <a:bodyPr/>
        <a:lstStyle/>
        <a:p>
          <a:pPr algn="l" rtl="0"/>
          <a:r>
            <a:rPr lang="en-US" sz="2000" b="0" dirty="0" smtClean="0">
              <a:latin typeface="+mn-lt"/>
            </a:rPr>
            <a:t> Demo 3: View session status and invalidation option.</a:t>
          </a:r>
          <a:endParaRPr lang="en-US" sz="2000" b="0" dirty="0"/>
        </a:p>
      </dgm:t>
    </dgm:pt>
    <dgm:pt modelId="{211A45F0-BA27-49F7-84EB-4DDA7C2A97AD}" type="parTrans" cxnId="{058FEE01-CB60-40FE-A813-547B923D5102}">
      <dgm:prSet/>
      <dgm:spPr/>
      <dgm:t>
        <a:bodyPr/>
        <a:lstStyle/>
        <a:p>
          <a:endParaRPr lang="en-US"/>
        </a:p>
      </dgm:t>
    </dgm:pt>
    <dgm:pt modelId="{41755503-E978-414E-9020-26FB20D272D9}" type="sibTrans" cxnId="{058FEE01-CB60-40FE-A813-547B923D5102}">
      <dgm:prSet/>
      <dgm:spPr/>
      <dgm:t>
        <a:bodyPr/>
        <a:lstStyle/>
        <a:p>
          <a:endParaRPr lang="en-US"/>
        </a:p>
      </dgm:t>
    </dgm:pt>
    <dgm:pt modelId="{AEE8CC8F-4012-453E-AAC2-BA84FDB51F4F}">
      <dgm:prSet custT="1"/>
      <dgm:spPr>
        <a:solidFill>
          <a:schemeClr val="accent1">
            <a:lumMod val="20000"/>
            <a:lumOff val="80000"/>
          </a:schemeClr>
        </a:solidFill>
      </dgm:spPr>
      <dgm:t>
        <a:bodyPr/>
        <a:lstStyle/>
        <a:p>
          <a:pPr algn="l" rtl="0"/>
          <a:r>
            <a:rPr lang="en-US" sz="2000" b="0" dirty="0" smtClean="0"/>
            <a:t> Demo 4: View program status.</a:t>
          </a:r>
          <a:endParaRPr lang="en-US" sz="2000" b="0" dirty="0"/>
        </a:p>
      </dgm:t>
    </dgm:pt>
    <dgm:pt modelId="{1EC584CE-A041-4A91-B7E0-F95F3338DC4F}" type="parTrans" cxnId="{3E02FECE-0082-46F2-BF9D-55AA493E462B}">
      <dgm:prSet/>
      <dgm:spPr/>
      <dgm:t>
        <a:bodyPr/>
        <a:lstStyle/>
        <a:p>
          <a:endParaRPr lang="en-US"/>
        </a:p>
      </dgm:t>
    </dgm:pt>
    <dgm:pt modelId="{92264655-BA77-40CE-965E-2C8FA81F58C1}" type="sibTrans" cxnId="{3E02FECE-0082-46F2-BF9D-55AA493E462B}">
      <dgm:prSet/>
      <dgm:spPr/>
      <dgm:t>
        <a:bodyPr/>
        <a:lstStyle/>
        <a:p>
          <a:endParaRPr lang="en-US"/>
        </a:p>
      </dgm:t>
    </dgm:pt>
    <dgm:pt modelId="{4B7E5CD0-77C7-4F6F-812A-D43B1F23B9D9}">
      <dgm:prSet custT="1"/>
      <dgm:spPr>
        <a:solidFill>
          <a:schemeClr val="accent1">
            <a:lumMod val="20000"/>
            <a:lumOff val="80000"/>
          </a:schemeClr>
        </a:solidFill>
      </dgm:spPr>
      <dgm:t>
        <a:bodyPr/>
        <a:lstStyle/>
        <a:p>
          <a:pPr algn="l" rtl="0"/>
          <a:r>
            <a:rPr lang="en-US" sz="2000" b="0" dirty="0" smtClean="0"/>
            <a:t> Demo 2: Find a test session and print test tickets.</a:t>
          </a:r>
          <a:endParaRPr lang="en-US" sz="20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784E9E59-B5CF-42F4-B58C-B8B13768702A}">
      <dgm:prSet custT="1"/>
      <dgm:spPr>
        <a:solidFill>
          <a:schemeClr val="accent1">
            <a:lumMod val="20000"/>
            <a:lumOff val="80000"/>
          </a:schemeClr>
        </a:solidFill>
      </dgm:spPr>
      <dgm:t>
        <a:bodyPr/>
        <a:lstStyle/>
        <a:p>
          <a:pPr algn="l" rtl="0"/>
          <a:r>
            <a:rPr lang="en-US" sz="2000" b="0" dirty="0" smtClean="0"/>
            <a:t>  Other Considerations (Access Codes, Equivalent Forms)</a:t>
          </a:r>
          <a:endParaRPr lang="en-US" sz="2000" b="0" dirty="0"/>
        </a:p>
      </dgm:t>
    </dgm:pt>
    <dgm:pt modelId="{96E241D0-081D-4BF3-8EF6-59050CCC7BDC}" type="parTrans" cxnId="{6BB68419-8182-4470-B171-7CC7213CE37D}">
      <dgm:prSet/>
      <dgm:spPr/>
      <dgm:t>
        <a:bodyPr/>
        <a:lstStyle/>
        <a:p>
          <a:endParaRPr lang="en-US"/>
        </a:p>
      </dgm:t>
    </dgm:pt>
    <dgm:pt modelId="{59428FAE-0027-4943-B858-7B825A859495}" type="sibTrans" cxnId="{6BB68419-8182-4470-B171-7CC7213CE37D}">
      <dgm:prSet/>
      <dgm:spPr/>
      <dgm:t>
        <a:bodyPr/>
        <a:lstStyle/>
        <a:p>
          <a:endParaRPr lang="en-US"/>
        </a:p>
      </dgm:t>
    </dgm:pt>
    <dgm:pt modelId="{DA2DC0C0-D482-4CE8-AD32-2FCABE1C4EE2}" type="pres">
      <dgm:prSet presAssocID="{C2ACE78F-EC97-4BF4-ADAD-4AF4EC92118E}" presName="Name0" presStyleCnt="0">
        <dgm:presLayoutVars>
          <dgm:chPref val="1"/>
          <dgm:dir/>
          <dgm:animOne val="branch"/>
          <dgm:animLvl val="lvl"/>
          <dgm:resizeHandles val="exact"/>
        </dgm:presLayoutVars>
      </dgm:prSet>
      <dgm:spPr/>
      <dgm:t>
        <a:bodyPr/>
        <a:lstStyle/>
        <a:p>
          <a:endParaRPr lang="en-US"/>
        </a:p>
      </dgm:t>
    </dgm:pt>
    <dgm:pt modelId="{1367259C-2453-46FD-ACA9-03D90BD932B9}" type="pres">
      <dgm:prSet presAssocID="{5CABCE56-88B8-4469-9E5D-64A6CBCB11B8}" presName="root1" presStyleCnt="0"/>
      <dgm:spPr/>
      <dgm:t>
        <a:bodyPr/>
        <a:lstStyle/>
        <a:p>
          <a:endParaRPr lang="en-US"/>
        </a:p>
      </dgm:t>
    </dgm:pt>
    <dgm:pt modelId="{BDCBFE23-D655-4B5E-9BA6-193CFC05447E}" type="pres">
      <dgm:prSet presAssocID="{5CABCE56-88B8-4469-9E5D-64A6CBCB11B8}" presName="LevelOneTextNode" presStyleLbl="node0" presStyleIdx="0" presStyleCnt="1" custScaleY="98069">
        <dgm:presLayoutVars>
          <dgm:chPref val="3"/>
        </dgm:presLayoutVars>
      </dgm:prSet>
      <dgm:spPr/>
      <dgm:t>
        <a:bodyPr/>
        <a:lstStyle/>
        <a:p>
          <a:endParaRPr lang="en-US"/>
        </a:p>
      </dgm:t>
    </dgm:pt>
    <dgm:pt modelId="{F261C7E9-92AD-4CDB-8C82-177D5229B1C2}" type="pres">
      <dgm:prSet presAssocID="{5CABCE56-88B8-4469-9E5D-64A6CBCB11B8}" presName="level2hierChild" presStyleCnt="0"/>
      <dgm:spPr/>
      <dgm:t>
        <a:bodyPr/>
        <a:lstStyle/>
        <a:p>
          <a:endParaRPr lang="en-US"/>
        </a:p>
      </dgm:t>
    </dgm:pt>
    <dgm:pt modelId="{F4431177-AC1D-4232-9F2A-7759C704C1EF}" type="pres">
      <dgm:prSet presAssocID="{603C474C-9B7B-4339-8293-56262E52278E}" presName="conn2-1" presStyleLbl="parChTrans1D2" presStyleIdx="0" presStyleCnt="5"/>
      <dgm:spPr/>
      <dgm:t>
        <a:bodyPr/>
        <a:lstStyle/>
        <a:p>
          <a:endParaRPr lang="en-US"/>
        </a:p>
      </dgm:t>
    </dgm:pt>
    <dgm:pt modelId="{A955FA89-0D41-4F65-9AA0-862A499AAC23}" type="pres">
      <dgm:prSet presAssocID="{603C474C-9B7B-4339-8293-56262E52278E}" presName="connTx" presStyleLbl="parChTrans1D2" presStyleIdx="0" presStyleCnt="5"/>
      <dgm:spPr/>
      <dgm:t>
        <a:bodyPr/>
        <a:lstStyle/>
        <a:p>
          <a:endParaRPr lang="en-US"/>
        </a:p>
      </dgm:t>
    </dgm:pt>
    <dgm:pt modelId="{C442CE5F-7FDC-4275-8667-C83E14237F63}" type="pres">
      <dgm:prSet presAssocID="{E158A8D2-2725-4AC4-AC55-191D22EC6F38}" presName="root2" presStyleCnt="0"/>
      <dgm:spPr/>
      <dgm:t>
        <a:bodyPr/>
        <a:lstStyle/>
        <a:p>
          <a:endParaRPr lang="en-US"/>
        </a:p>
      </dgm:t>
    </dgm:pt>
    <dgm:pt modelId="{E9380588-BBB1-4CAF-A35C-6B39705CC27A}" type="pres">
      <dgm:prSet presAssocID="{E158A8D2-2725-4AC4-AC55-191D22EC6F38}" presName="LevelTwoTextNode" presStyleLbl="node2" presStyleIdx="0" presStyleCnt="5" custScaleX="281229">
        <dgm:presLayoutVars>
          <dgm:chPref val="3"/>
        </dgm:presLayoutVars>
      </dgm:prSet>
      <dgm:spPr/>
      <dgm:t>
        <a:bodyPr/>
        <a:lstStyle/>
        <a:p>
          <a:endParaRPr lang="en-US"/>
        </a:p>
      </dgm:t>
    </dgm:pt>
    <dgm:pt modelId="{DCD262F5-6C4B-47AF-BC00-81EB3352EA93}" type="pres">
      <dgm:prSet presAssocID="{E158A8D2-2725-4AC4-AC55-191D22EC6F38}" presName="level3hierChild" presStyleCnt="0"/>
      <dgm:spPr/>
      <dgm:t>
        <a:bodyPr/>
        <a:lstStyle/>
        <a:p>
          <a:endParaRPr lang="en-US"/>
        </a:p>
      </dgm:t>
    </dgm:pt>
    <dgm:pt modelId="{5E8F3717-A18A-45CE-825B-CE3CF61119DB}" type="pres">
      <dgm:prSet presAssocID="{35B4CEC8-8CC7-4888-9BC2-6EEE102024C9}" presName="conn2-1" presStyleLbl="parChTrans1D2" presStyleIdx="1" presStyleCnt="5"/>
      <dgm:spPr/>
      <dgm:t>
        <a:bodyPr/>
        <a:lstStyle/>
        <a:p>
          <a:endParaRPr lang="en-US"/>
        </a:p>
      </dgm:t>
    </dgm:pt>
    <dgm:pt modelId="{6F0D37B8-C9D6-4710-BB01-93239650BD89}" type="pres">
      <dgm:prSet presAssocID="{35B4CEC8-8CC7-4888-9BC2-6EEE102024C9}" presName="connTx" presStyleLbl="parChTrans1D2" presStyleIdx="1" presStyleCnt="5"/>
      <dgm:spPr/>
      <dgm:t>
        <a:bodyPr/>
        <a:lstStyle/>
        <a:p>
          <a:endParaRPr lang="en-US"/>
        </a:p>
      </dgm:t>
    </dgm:pt>
    <dgm:pt modelId="{5D72B75A-3B1D-4169-A4F3-03E8FBB9C6C2}" type="pres">
      <dgm:prSet presAssocID="{4B7E5CD0-77C7-4F6F-812A-D43B1F23B9D9}" presName="root2" presStyleCnt="0"/>
      <dgm:spPr/>
      <dgm:t>
        <a:bodyPr/>
        <a:lstStyle/>
        <a:p>
          <a:endParaRPr lang="en-US"/>
        </a:p>
      </dgm:t>
    </dgm:pt>
    <dgm:pt modelId="{53DAD6AD-C2F3-403C-9E64-8090FA6725C8}" type="pres">
      <dgm:prSet presAssocID="{4B7E5CD0-77C7-4F6F-812A-D43B1F23B9D9}" presName="LevelTwoTextNode" presStyleLbl="node2" presStyleIdx="1" presStyleCnt="5" custScaleX="281229">
        <dgm:presLayoutVars>
          <dgm:chPref val="3"/>
        </dgm:presLayoutVars>
      </dgm:prSet>
      <dgm:spPr/>
      <dgm:t>
        <a:bodyPr/>
        <a:lstStyle/>
        <a:p>
          <a:endParaRPr lang="en-US"/>
        </a:p>
      </dgm:t>
    </dgm:pt>
    <dgm:pt modelId="{FF323F7E-3BA5-425D-A122-7884EAE6A610}" type="pres">
      <dgm:prSet presAssocID="{4B7E5CD0-77C7-4F6F-812A-D43B1F23B9D9}" presName="level3hierChild" presStyleCnt="0"/>
      <dgm:spPr/>
      <dgm:t>
        <a:bodyPr/>
        <a:lstStyle/>
        <a:p>
          <a:endParaRPr lang="en-US"/>
        </a:p>
      </dgm:t>
    </dgm:pt>
    <dgm:pt modelId="{06685783-AF78-47F8-B438-BBE1AB5A941F}" type="pres">
      <dgm:prSet presAssocID="{211A45F0-BA27-49F7-84EB-4DDA7C2A97AD}" presName="conn2-1" presStyleLbl="parChTrans1D2" presStyleIdx="2" presStyleCnt="5"/>
      <dgm:spPr/>
      <dgm:t>
        <a:bodyPr/>
        <a:lstStyle/>
        <a:p>
          <a:endParaRPr lang="en-US"/>
        </a:p>
      </dgm:t>
    </dgm:pt>
    <dgm:pt modelId="{6C49BDBE-9BAC-412D-AEE3-9EB35EEE4694}" type="pres">
      <dgm:prSet presAssocID="{211A45F0-BA27-49F7-84EB-4DDA7C2A97AD}" presName="connTx" presStyleLbl="parChTrans1D2" presStyleIdx="2" presStyleCnt="5"/>
      <dgm:spPr/>
      <dgm:t>
        <a:bodyPr/>
        <a:lstStyle/>
        <a:p>
          <a:endParaRPr lang="en-US"/>
        </a:p>
      </dgm:t>
    </dgm:pt>
    <dgm:pt modelId="{E16F04E1-A9F8-4E00-BF90-3EEABC05740B}" type="pres">
      <dgm:prSet presAssocID="{6B4E9630-0801-47C5-8BEB-6D8A66CA37E7}" presName="root2" presStyleCnt="0"/>
      <dgm:spPr/>
      <dgm:t>
        <a:bodyPr/>
        <a:lstStyle/>
        <a:p>
          <a:endParaRPr lang="en-US"/>
        </a:p>
      </dgm:t>
    </dgm:pt>
    <dgm:pt modelId="{677AF1DD-F7B8-4E47-A28F-86B4AF63F987}" type="pres">
      <dgm:prSet presAssocID="{6B4E9630-0801-47C5-8BEB-6D8A66CA37E7}" presName="LevelTwoTextNode" presStyleLbl="node2" presStyleIdx="2" presStyleCnt="5" custScaleX="281229">
        <dgm:presLayoutVars>
          <dgm:chPref val="3"/>
        </dgm:presLayoutVars>
      </dgm:prSet>
      <dgm:spPr/>
      <dgm:t>
        <a:bodyPr/>
        <a:lstStyle/>
        <a:p>
          <a:endParaRPr lang="en-US"/>
        </a:p>
      </dgm:t>
    </dgm:pt>
    <dgm:pt modelId="{4239D496-9662-432C-A5B0-09D895716CF9}" type="pres">
      <dgm:prSet presAssocID="{6B4E9630-0801-47C5-8BEB-6D8A66CA37E7}" presName="level3hierChild" presStyleCnt="0"/>
      <dgm:spPr/>
      <dgm:t>
        <a:bodyPr/>
        <a:lstStyle/>
        <a:p>
          <a:endParaRPr lang="en-US"/>
        </a:p>
      </dgm:t>
    </dgm:pt>
    <dgm:pt modelId="{496E2B4B-6D38-4754-B250-05E53FF03CCF}" type="pres">
      <dgm:prSet presAssocID="{1EC584CE-A041-4A91-B7E0-F95F3338DC4F}" presName="conn2-1" presStyleLbl="parChTrans1D2" presStyleIdx="3" presStyleCnt="5"/>
      <dgm:spPr/>
      <dgm:t>
        <a:bodyPr/>
        <a:lstStyle/>
        <a:p>
          <a:endParaRPr lang="en-US"/>
        </a:p>
      </dgm:t>
    </dgm:pt>
    <dgm:pt modelId="{45E7EA55-DDF1-403B-B547-0ED2B3F1AA17}" type="pres">
      <dgm:prSet presAssocID="{1EC584CE-A041-4A91-B7E0-F95F3338DC4F}" presName="connTx" presStyleLbl="parChTrans1D2" presStyleIdx="3" presStyleCnt="5"/>
      <dgm:spPr/>
      <dgm:t>
        <a:bodyPr/>
        <a:lstStyle/>
        <a:p>
          <a:endParaRPr lang="en-US"/>
        </a:p>
      </dgm:t>
    </dgm:pt>
    <dgm:pt modelId="{05A94A90-F375-417E-8582-B545428D1F74}" type="pres">
      <dgm:prSet presAssocID="{AEE8CC8F-4012-453E-AAC2-BA84FDB51F4F}" presName="root2" presStyleCnt="0"/>
      <dgm:spPr/>
      <dgm:t>
        <a:bodyPr/>
        <a:lstStyle/>
        <a:p>
          <a:endParaRPr lang="en-US"/>
        </a:p>
      </dgm:t>
    </dgm:pt>
    <dgm:pt modelId="{DA3A39C2-A54C-4810-B077-9C43BAF3DBA9}" type="pres">
      <dgm:prSet presAssocID="{AEE8CC8F-4012-453E-AAC2-BA84FDB51F4F}" presName="LevelTwoTextNode" presStyleLbl="node2" presStyleIdx="3" presStyleCnt="5" custScaleX="281229">
        <dgm:presLayoutVars>
          <dgm:chPref val="3"/>
        </dgm:presLayoutVars>
      </dgm:prSet>
      <dgm:spPr/>
      <dgm:t>
        <a:bodyPr/>
        <a:lstStyle/>
        <a:p>
          <a:endParaRPr lang="en-US"/>
        </a:p>
      </dgm:t>
    </dgm:pt>
    <dgm:pt modelId="{7C296658-0A15-496F-9589-8E6EDFFC977D}" type="pres">
      <dgm:prSet presAssocID="{AEE8CC8F-4012-453E-AAC2-BA84FDB51F4F}" presName="level3hierChild" presStyleCnt="0"/>
      <dgm:spPr/>
      <dgm:t>
        <a:bodyPr/>
        <a:lstStyle/>
        <a:p>
          <a:endParaRPr lang="en-US"/>
        </a:p>
      </dgm:t>
    </dgm:pt>
    <dgm:pt modelId="{4DD49EA5-BCD0-4AAB-A59B-F5DB00B678DB}" type="pres">
      <dgm:prSet presAssocID="{96E241D0-081D-4BF3-8EF6-59050CCC7BDC}" presName="conn2-1" presStyleLbl="parChTrans1D2" presStyleIdx="4" presStyleCnt="5"/>
      <dgm:spPr/>
      <dgm:t>
        <a:bodyPr/>
        <a:lstStyle/>
        <a:p>
          <a:endParaRPr lang="en-US"/>
        </a:p>
      </dgm:t>
    </dgm:pt>
    <dgm:pt modelId="{A8ACB0BC-CE98-4A4B-9198-173BACDE52DD}" type="pres">
      <dgm:prSet presAssocID="{96E241D0-081D-4BF3-8EF6-59050CCC7BDC}" presName="connTx" presStyleLbl="parChTrans1D2" presStyleIdx="4" presStyleCnt="5"/>
      <dgm:spPr/>
      <dgm:t>
        <a:bodyPr/>
        <a:lstStyle/>
        <a:p>
          <a:endParaRPr lang="en-US"/>
        </a:p>
      </dgm:t>
    </dgm:pt>
    <dgm:pt modelId="{6917F093-2D4E-4CB8-831C-728D0C7B2CC8}" type="pres">
      <dgm:prSet presAssocID="{784E9E59-B5CF-42F4-B58C-B8B13768702A}" presName="root2" presStyleCnt="0"/>
      <dgm:spPr/>
      <dgm:t>
        <a:bodyPr/>
        <a:lstStyle/>
        <a:p>
          <a:endParaRPr lang="en-US"/>
        </a:p>
      </dgm:t>
    </dgm:pt>
    <dgm:pt modelId="{E35878C6-54C6-4166-8466-7BC1045EE0A6}" type="pres">
      <dgm:prSet presAssocID="{784E9E59-B5CF-42F4-B58C-B8B13768702A}" presName="LevelTwoTextNode" presStyleLbl="node2" presStyleIdx="4" presStyleCnt="5" custScaleX="279659">
        <dgm:presLayoutVars>
          <dgm:chPref val="3"/>
        </dgm:presLayoutVars>
      </dgm:prSet>
      <dgm:spPr/>
      <dgm:t>
        <a:bodyPr/>
        <a:lstStyle/>
        <a:p>
          <a:endParaRPr lang="en-US"/>
        </a:p>
      </dgm:t>
    </dgm:pt>
    <dgm:pt modelId="{A1A8DE08-D335-4F5D-9C2E-D2C2B765D685}" type="pres">
      <dgm:prSet presAssocID="{784E9E59-B5CF-42F4-B58C-B8B13768702A}" presName="level3hierChild" presStyleCnt="0"/>
      <dgm:spPr/>
      <dgm:t>
        <a:bodyPr/>
        <a:lstStyle/>
        <a:p>
          <a:endParaRPr lang="en-US"/>
        </a:p>
      </dgm:t>
    </dgm:pt>
  </dgm:ptLst>
  <dgm:cxnLst>
    <dgm:cxn modelId="{D08052B0-3271-4B81-AEC5-01FF943B8E54}" type="presOf" srcId="{603C474C-9B7B-4339-8293-56262E52278E}" destId="{F4431177-AC1D-4232-9F2A-7759C704C1EF}" srcOrd="0" destOrd="0" presId="urn:microsoft.com/office/officeart/2008/layout/HorizontalMultiLevelHierarchy"/>
    <dgm:cxn modelId="{597F912D-C1DA-4AD5-A47C-DA8F489840FD}" type="presOf" srcId="{603C474C-9B7B-4339-8293-56262E52278E}" destId="{A955FA89-0D41-4F65-9AA0-862A499AAC23}" srcOrd="1" destOrd="0" presId="urn:microsoft.com/office/officeart/2008/layout/HorizontalMultiLevelHierarchy"/>
    <dgm:cxn modelId="{88D7A324-4DE0-4AC0-9FA3-74DFCC2F3AA8}" srcId="{C2ACE78F-EC97-4BF4-ADAD-4AF4EC92118E}" destId="{5CABCE56-88B8-4469-9E5D-64A6CBCB11B8}" srcOrd="0" destOrd="0" parTransId="{6844D4BD-F8AA-4858-A158-07AC751D3FEF}" sibTransId="{0967539A-0552-408A-B995-1FEED905156F}"/>
    <dgm:cxn modelId="{3A65E360-DE73-4B2B-903B-6AD02DFA50D6}" type="presOf" srcId="{211A45F0-BA27-49F7-84EB-4DDA7C2A97AD}" destId="{06685783-AF78-47F8-B438-BBE1AB5A941F}" srcOrd="0" destOrd="0" presId="urn:microsoft.com/office/officeart/2008/layout/HorizontalMultiLevelHierarchy"/>
    <dgm:cxn modelId="{0D40D452-1644-4DF4-B643-F9A76E69D200}" type="presOf" srcId="{5CABCE56-88B8-4469-9E5D-64A6CBCB11B8}" destId="{BDCBFE23-D655-4B5E-9BA6-193CFC05447E}" srcOrd="0" destOrd="0" presId="urn:microsoft.com/office/officeart/2008/layout/HorizontalMultiLevelHierarchy"/>
    <dgm:cxn modelId="{C144F7B4-09FB-4ED7-9BDA-7EE011A310E5}" type="presOf" srcId="{1EC584CE-A041-4A91-B7E0-F95F3338DC4F}" destId="{496E2B4B-6D38-4754-B250-05E53FF03CCF}" srcOrd="0" destOrd="0" presId="urn:microsoft.com/office/officeart/2008/layout/HorizontalMultiLevelHierarchy"/>
    <dgm:cxn modelId="{3B7E50DC-CAB8-49F3-A235-39BBC8515362}" type="presOf" srcId="{1EC584CE-A041-4A91-B7E0-F95F3338DC4F}" destId="{45E7EA55-DDF1-403B-B547-0ED2B3F1AA17}" srcOrd="1" destOrd="0" presId="urn:microsoft.com/office/officeart/2008/layout/HorizontalMultiLevelHierarchy"/>
    <dgm:cxn modelId="{5593039E-DEB4-4A17-A473-06399AE4B395}" type="presOf" srcId="{96E241D0-081D-4BF3-8EF6-59050CCC7BDC}" destId="{A8ACB0BC-CE98-4A4B-9198-173BACDE52DD}" srcOrd="1" destOrd="0" presId="urn:microsoft.com/office/officeart/2008/layout/HorizontalMultiLevelHierarchy"/>
    <dgm:cxn modelId="{63D79C9B-29F3-493C-9AB8-FB6B0BF07B21}" type="presOf" srcId="{E158A8D2-2725-4AC4-AC55-191D22EC6F38}" destId="{E9380588-BBB1-4CAF-A35C-6B39705CC27A}" srcOrd="0" destOrd="0" presId="urn:microsoft.com/office/officeart/2008/layout/HorizontalMultiLevelHierarchy"/>
    <dgm:cxn modelId="{5CC4F875-4227-421A-9CCD-C87858C11922}" srcId="{5CABCE56-88B8-4469-9E5D-64A6CBCB11B8}" destId="{4B7E5CD0-77C7-4F6F-812A-D43B1F23B9D9}" srcOrd="1" destOrd="0" parTransId="{35B4CEC8-8CC7-4888-9BC2-6EEE102024C9}" sibTransId="{B3E58933-C068-4229-8CD1-1DABF3856546}"/>
    <dgm:cxn modelId="{8ECB8501-5376-4856-88DD-9F47B25B0B2F}" type="presOf" srcId="{6B4E9630-0801-47C5-8BEB-6D8A66CA37E7}" destId="{677AF1DD-F7B8-4E47-A28F-86B4AF63F987}" srcOrd="0" destOrd="0" presId="urn:microsoft.com/office/officeart/2008/layout/HorizontalMultiLevelHierarchy"/>
    <dgm:cxn modelId="{7462F607-2E0F-40E1-9B53-F1DCCF05990F}" type="presOf" srcId="{AEE8CC8F-4012-453E-AAC2-BA84FDB51F4F}" destId="{DA3A39C2-A54C-4810-B077-9C43BAF3DBA9}" srcOrd="0" destOrd="0" presId="urn:microsoft.com/office/officeart/2008/layout/HorizontalMultiLevelHierarchy"/>
    <dgm:cxn modelId="{B0F6E703-54E8-4B0B-B068-7FD765CBDDE3}" type="presOf" srcId="{784E9E59-B5CF-42F4-B58C-B8B13768702A}" destId="{E35878C6-54C6-4166-8466-7BC1045EE0A6}" srcOrd="0" destOrd="0" presId="urn:microsoft.com/office/officeart/2008/layout/HorizontalMultiLevelHierarchy"/>
    <dgm:cxn modelId="{82D2329C-44DD-4D54-A9D3-FF1ED1FF2759}" srcId="{5CABCE56-88B8-4469-9E5D-64A6CBCB11B8}" destId="{E158A8D2-2725-4AC4-AC55-191D22EC6F38}" srcOrd="0" destOrd="0" parTransId="{603C474C-9B7B-4339-8293-56262E52278E}" sibTransId="{7D9827D7-227A-467D-81FB-D9ED47A81DE0}"/>
    <dgm:cxn modelId="{292EE3F1-3F89-4F4D-9ED7-EF8EC301D3C1}" type="presOf" srcId="{96E241D0-081D-4BF3-8EF6-59050CCC7BDC}" destId="{4DD49EA5-BCD0-4AAB-A59B-F5DB00B678DB}" srcOrd="0" destOrd="0" presId="urn:microsoft.com/office/officeart/2008/layout/HorizontalMultiLevelHierarchy"/>
    <dgm:cxn modelId="{9EA4325C-3705-4A28-9B4E-F6464BB409B0}" type="presOf" srcId="{C2ACE78F-EC97-4BF4-ADAD-4AF4EC92118E}" destId="{DA2DC0C0-D482-4CE8-AD32-2FCABE1C4EE2}" srcOrd="0" destOrd="0" presId="urn:microsoft.com/office/officeart/2008/layout/HorizontalMultiLevelHierarchy"/>
    <dgm:cxn modelId="{134D0285-59B7-4352-AE3C-540E44F813D7}" type="presOf" srcId="{211A45F0-BA27-49F7-84EB-4DDA7C2A97AD}" destId="{6C49BDBE-9BAC-412D-AEE3-9EB35EEE4694}" srcOrd="1" destOrd="0" presId="urn:microsoft.com/office/officeart/2008/layout/HorizontalMultiLevelHierarchy"/>
    <dgm:cxn modelId="{6EDF1EEF-6CF6-4416-B551-E8C5DEA73422}" type="presOf" srcId="{35B4CEC8-8CC7-4888-9BC2-6EEE102024C9}" destId="{6F0D37B8-C9D6-4710-BB01-93239650BD89}" srcOrd="1" destOrd="0" presId="urn:microsoft.com/office/officeart/2008/layout/HorizontalMultiLevelHierarchy"/>
    <dgm:cxn modelId="{6BB68419-8182-4470-B171-7CC7213CE37D}" srcId="{5CABCE56-88B8-4469-9E5D-64A6CBCB11B8}" destId="{784E9E59-B5CF-42F4-B58C-B8B13768702A}" srcOrd="4" destOrd="0" parTransId="{96E241D0-081D-4BF3-8EF6-59050CCC7BDC}" sibTransId="{59428FAE-0027-4943-B858-7B825A859495}"/>
    <dgm:cxn modelId="{058FEE01-CB60-40FE-A813-547B923D5102}" srcId="{5CABCE56-88B8-4469-9E5D-64A6CBCB11B8}" destId="{6B4E9630-0801-47C5-8BEB-6D8A66CA37E7}" srcOrd="2" destOrd="0" parTransId="{211A45F0-BA27-49F7-84EB-4DDA7C2A97AD}" sibTransId="{41755503-E978-414E-9020-26FB20D272D9}"/>
    <dgm:cxn modelId="{FE0B2BFF-3A41-4B8C-8D48-619E6AB6C7B2}" type="presOf" srcId="{4B7E5CD0-77C7-4F6F-812A-D43B1F23B9D9}" destId="{53DAD6AD-C2F3-403C-9E64-8090FA6725C8}" srcOrd="0" destOrd="0" presId="urn:microsoft.com/office/officeart/2008/layout/HorizontalMultiLevelHierarchy"/>
    <dgm:cxn modelId="{3E02FECE-0082-46F2-BF9D-55AA493E462B}" srcId="{5CABCE56-88B8-4469-9E5D-64A6CBCB11B8}" destId="{AEE8CC8F-4012-453E-AAC2-BA84FDB51F4F}" srcOrd="3" destOrd="0" parTransId="{1EC584CE-A041-4A91-B7E0-F95F3338DC4F}" sibTransId="{92264655-BA77-40CE-965E-2C8FA81F58C1}"/>
    <dgm:cxn modelId="{0754BDE3-E9A1-4E09-A1DC-9F264816DD8A}" type="presOf" srcId="{35B4CEC8-8CC7-4888-9BC2-6EEE102024C9}" destId="{5E8F3717-A18A-45CE-825B-CE3CF61119DB}" srcOrd="0" destOrd="0" presId="urn:microsoft.com/office/officeart/2008/layout/HorizontalMultiLevelHierarchy"/>
    <dgm:cxn modelId="{9CD0E5F6-D5AA-4FCA-A7C9-155CD69641AB}" type="presParOf" srcId="{DA2DC0C0-D482-4CE8-AD32-2FCABE1C4EE2}" destId="{1367259C-2453-46FD-ACA9-03D90BD932B9}" srcOrd="0" destOrd="0" presId="urn:microsoft.com/office/officeart/2008/layout/HorizontalMultiLevelHierarchy"/>
    <dgm:cxn modelId="{711E66B4-AE19-4B0A-A97F-731DB2744CF3}" type="presParOf" srcId="{1367259C-2453-46FD-ACA9-03D90BD932B9}" destId="{BDCBFE23-D655-4B5E-9BA6-193CFC05447E}" srcOrd="0" destOrd="0" presId="urn:microsoft.com/office/officeart/2008/layout/HorizontalMultiLevelHierarchy"/>
    <dgm:cxn modelId="{455AFF57-0BEC-4C3D-BDA2-4D26AC9B300F}" type="presParOf" srcId="{1367259C-2453-46FD-ACA9-03D90BD932B9}" destId="{F261C7E9-92AD-4CDB-8C82-177D5229B1C2}" srcOrd="1" destOrd="0" presId="urn:microsoft.com/office/officeart/2008/layout/HorizontalMultiLevelHierarchy"/>
    <dgm:cxn modelId="{5F7945AC-6FED-4CF7-AB13-05483C563B71}" type="presParOf" srcId="{F261C7E9-92AD-4CDB-8C82-177D5229B1C2}" destId="{F4431177-AC1D-4232-9F2A-7759C704C1EF}" srcOrd="0" destOrd="0" presId="urn:microsoft.com/office/officeart/2008/layout/HorizontalMultiLevelHierarchy"/>
    <dgm:cxn modelId="{CEEEE660-3C86-4B7F-BB19-1E5D7E2ED9DE}" type="presParOf" srcId="{F4431177-AC1D-4232-9F2A-7759C704C1EF}" destId="{A955FA89-0D41-4F65-9AA0-862A499AAC23}" srcOrd="0" destOrd="0" presId="urn:microsoft.com/office/officeart/2008/layout/HorizontalMultiLevelHierarchy"/>
    <dgm:cxn modelId="{598D95CE-89EF-458F-905C-8F2079330C28}" type="presParOf" srcId="{F261C7E9-92AD-4CDB-8C82-177D5229B1C2}" destId="{C442CE5F-7FDC-4275-8667-C83E14237F63}" srcOrd="1" destOrd="0" presId="urn:microsoft.com/office/officeart/2008/layout/HorizontalMultiLevelHierarchy"/>
    <dgm:cxn modelId="{B15FD7EB-B984-4A18-994B-DD95B62178A4}" type="presParOf" srcId="{C442CE5F-7FDC-4275-8667-C83E14237F63}" destId="{E9380588-BBB1-4CAF-A35C-6B39705CC27A}" srcOrd="0" destOrd="0" presId="urn:microsoft.com/office/officeart/2008/layout/HorizontalMultiLevelHierarchy"/>
    <dgm:cxn modelId="{7D210A1B-3645-4BC8-92C5-C4168EE446DC}" type="presParOf" srcId="{C442CE5F-7FDC-4275-8667-C83E14237F63}" destId="{DCD262F5-6C4B-47AF-BC00-81EB3352EA93}" srcOrd="1" destOrd="0" presId="urn:microsoft.com/office/officeart/2008/layout/HorizontalMultiLevelHierarchy"/>
    <dgm:cxn modelId="{97F5AD9E-0161-4D47-AD1C-6E1455592E01}" type="presParOf" srcId="{F261C7E9-92AD-4CDB-8C82-177D5229B1C2}" destId="{5E8F3717-A18A-45CE-825B-CE3CF61119DB}" srcOrd="2" destOrd="0" presId="urn:microsoft.com/office/officeart/2008/layout/HorizontalMultiLevelHierarchy"/>
    <dgm:cxn modelId="{04B61D83-0387-4621-A664-F1F2A1F2AB7E}" type="presParOf" srcId="{5E8F3717-A18A-45CE-825B-CE3CF61119DB}" destId="{6F0D37B8-C9D6-4710-BB01-93239650BD89}" srcOrd="0" destOrd="0" presId="urn:microsoft.com/office/officeart/2008/layout/HorizontalMultiLevelHierarchy"/>
    <dgm:cxn modelId="{7A965175-6335-463F-AAF1-417E616436C1}" type="presParOf" srcId="{F261C7E9-92AD-4CDB-8C82-177D5229B1C2}" destId="{5D72B75A-3B1D-4169-A4F3-03E8FBB9C6C2}" srcOrd="3" destOrd="0" presId="urn:microsoft.com/office/officeart/2008/layout/HorizontalMultiLevelHierarchy"/>
    <dgm:cxn modelId="{E8274A00-D1D5-442F-AC63-57C30234FD23}" type="presParOf" srcId="{5D72B75A-3B1D-4169-A4F3-03E8FBB9C6C2}" destId="{53DAD6AD-C2F3-403C-9E64-8090FA6725C8}" srcOrd="0" destOrd="0" presId="urn:microsoft.com/office/officeart/2008/layout/HorizontalMultiLevelHierarchy"/>
    <dgm:cxn modelId="{93AB2AD7-FFE2-400D-B157-A9C64481145A}" type="presParOf" srcId="{5D72B75A-3B1D-4169-A4F3-03E8FBB9C6C2}" destId="{FF323F7E-3BA5-425D-A122-7884EAE6A610}" srcOrd="1" destOrd="0" presId="urn:microsoft.com/office/officeart/2008/layout/HorizontalMultiLevelHierarchy"/>
    <dgm:cxn modelId="{4D47437C-4536-4B58-A224-BA4A16EB65CE}" type="presParOf" srcId="{F261C7E9-92AD-4CDB-8C82-177D5229B1C2}" destId="{06685783-AF78-47F8-B438-BBE1AB5A941F}" srcOrd="4" destOrd="0" presId="urn:microsoft.com/office/officeart/2008/layout/HorizontalMultiLevelHierarchy"/>
    <dgm:cxn modelId="{09C49EB8-774A-46C7-A7EF-1D8FB9879088}" type="presParOf" srcId="{06685783-AF78-47F8-B438-BBE1AB5A941F}" destId="{6C49BDBE-9BAC-412D-AEE3-9EB35EEE4694}" srcOrd="0" destOrd="0" presId="urn:microsoft.com/office/officeart/2008/layout/HorizontalMultiLevelHierarchy"/>
    <dgm:cxn modelId="{0A00ABB1-5460-4F8A-AAED-D11930C5E9DD}" type="presParOf" srcId="{F261C7E9-92AD-4CDB-8C82-177D5229B1C2}" destId="{E16F04E1-A9F8-4E00-BF90-3EEABC05740B}" srcOrd="5" destOrd="0" presId="urn:microsoft.com/office/officeart/2008/layout/HorizontalMultiLevelHierarchy"/>
    <dgm:cxn modelId="{66B91C31-26AB-4774-B42C-51F0E5B783BB}" type="presParOf" srcId="{E16F04E1-A9F8-4E00-BF90-3EEABC05740B}" destId="{677AF1DD-F7B8-4E47-A28F-86B4AF63F987}" srcOrd="0" destOrd="0" presId="urn:microsoft.com/office/officeart/2008/layout/HorizontalMultiLevelHierarchy"/>
    <dgm:cxn modelId="{1623B1E7-C10F-4F4F-840E-630FF754D759}" type="presParOf" srcId="{E16F04E1-A9F8-4E00-BF90-3EEABC05740B}" destId="{4239D496-9662-432C-A5B0-09D895716CF9}" srcOrd="1" destOrd="0" presId="urn:microsoft.com/office/officeart/2008/layout/HorizontalMultiLevelHierarchy"/>
    <dgm:cxn modelId="{40FA5D3E-E1CE-4BD6-A1A4-6100CA9F9C21}" type="presParOf" srcId="{F261C7E9-92AD-4CDB-8C82-177D5229B1C2}" destId="{496E2B4B-6D38-4754-B250-05E53FF03CCF}" srcOrd="6" destOrd="0" presId="urn:microsoft.com/office/officeart/2008/layout/HorizontalMultiLevelHierarchy"/>
    <dgm:cxn modelId="{F955CB41-1386-4662-8E40-21322A0EAFD3}" type="presParOf" srcId="{496E2B4B-6D38-4754-B250-05E53FF03CCF}" destId="{45E7EA55-DDF1-403B-B547-0ED2B3F1AA17}" srcOrd="0" destOrd="0" presId="urn:microsoft.com/office/officeart/2008/layout/HorizontalMultiLevelHierarchy"/>
    <dgm:cxn modelId="{39255E9A-F1DD-4FC5-A949-FC0CEC73DED3}" type="presParOf" srcId="{F261C7E9-92AD-4CDB-8C82-177D5229B1C2}" destId="{05A94A90-F375-417E-8582-B545428D1F74}" srcOrd="7" destOrd="0" presId="urn:microsoft.com/office/officeart/2008/layout/HorizontalMultiLevelHierarchy"/>
    <dgm:cxn modelId="{C359F798-BE52-4CE6-8CBF-4B75B76F1A3F}" type="presParOf" srcId="{05A94A90-F375-417E-8582-B545428D1F74}" destId="{DA3A39C2-A54C-4810-B077-9C43BAF3DBA9}" srcOrd="0" destOrd="0" presId="urn:microsoft.com/office/officeart/2008/layout/HorizontalMultiLevelHierarchy"/>
    <dgm:cxn modelId="{C9561426-9D02-4CE4-B857-DD59F2BA8EAA}" type="presParOf" srcId="{05A94A90-F375-417E-8582-B545428D1F74}" destId="{7C296658-0A15-496F-9589-8E6EDFFC977D}" srcOrd="1" destOrd="0" presId="urn:microsoft.com/office/officeart/2008/layout/HorizontalMultiLevelHierarchy"/>
    <dgm:cxn modelId="{F4F9D91F-2279-4641-A043-7EEFA159B3D3}" type="presParOf" srcId="{F261C7E9-92AD-4CDB-8C82-177D5229B1C2}" destId="{4DD49EA5-BCD0-4AAB-A59B-F5DB00B678DB}" srcOrd="8" destOrd="0" presId="urn:microsoft.com/office/officeart/2008/layout/HorizontalMultiLevelHierarchy"/>
    <dgm:cxn modelId="{238CDB28-7E0F-4C46-8ADF-00735CF03A1E}" type="presParOf" srcId="{4DD49EA5-BCD0-4AAB-A59B-F5DB00B678DB}" destId="{A8ACB0BC-CE98-4A4B-9198-173BACDE52DD}" srcOrd="0" destOrd="0" presId="urn:microsoft.com/office/officeart/2008/layout/HorizontalMultiLevelHierarchy"/>
    <dgm:cxn modelId="{E82C7185-B9C9-4D72-80E7-65A8E90887E7}" type="presParOf" srcId="{F261C7E9-92AD-4CDB-8C82-177D5229B1C2}" destId="{6917F093-2D4E-4CB8-831C-728D0C7B2CC8}" srcOrd="9" destOrd="0" presId="urn:microsoft.com/office/officeart/2008/layout/HorizontalMultiLevelHierarchy"/>
    <dgm:cxn modelId="{3B3BD7F8-FDCD-4FC1-A8C3-8833B0BB1677}" type="presParOf" srcId="{6917F093-2D4E-4CB8-831C-728D0C7B2CC8}" destId="{E35878C6-54C6-4166-8466-7BC1045EE0A6}" srcOrd="0" destOrd="0" presId="urn:microsoft.com/office/officeart/2008/layout/HorizontalMultiLevelHierarchy"/>
    <dgm:cxn modelId="{76711A4E-DD0A-4358-AB3D-09BB36174FDC}" type="presParOf" srcId="{6917F093-2D4E-4CB8-831C-728D0C7B2CC8}" destId="{A1A8DE08-D335-4F5D-9C2E-D2C2B765D68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dgm:t>
        <a:bodyPr/>
        <a:lstStyle/>
        <a:p>
          <a:pPr algn="l" rtl="0"/>
          <a:r>
            <a:rPr lang="en-US" sz="1800" b="0" dirty="0" smtClean="0">
              <a:latin typeface="+mn-lt"/>
            </a:rPr>
            <a:t>Demo 1: Create a Test Session. Assign Students</a:t>
          </a:r>
          <a:endParaRPr lang="en-US" sz="1800" b="0" dirty="0">
            <a:latin typeface="+mn-lt"/>
          </a:endParaRPr>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6B4E9630-0801-47C5-8BEB-6D8A66CA37E7}">
      <dgm:prSet custT="1"/>
      <dgm:spPr/>
      <dgm:t>
        <a:bodyPr/>
        <a:lstStyle/>
        <a:p>
          <a:pPr algn="l" rtl="0"/>
          <a:r>
            <a:rPr lang="en-US" sz="1800" b="0" dirty="0" smtClean="0">
              <a:solidFill>
                <a:schemeClr val="tx1"/>
              </a:solidFill>
              <a:latin typeface="+mn-lt"/>
              <a:ea typeface="+mn-ea"/>
              <a:cs typeface="Arial" charset="0"/>
            </a:rPr>
            <a:t>D. Select a Test Group from the dropdown list and click to select a Test under Tests Section.</a:t>
          </a:r>
          <a:endParaRPr lang="en-US" sz="1800" b="0" dirty="0">
            <a:latin typeface="+mn-lt"/>
          </a:endParaRPr>
        </a:p>
      </dgm:t>
    </dgm:pt>
    <dgm:pt modelId="{211A45F0-BA27-49F7-84EB-4DDA7C2A97AD}" type="parTrans" cxnId="{058FEE01-CB60-40FE-A813-547B923D5102}">
      <dgm:prSet/>
      <dgm:spPr/>
      <dgm:t>
        <a:bodyPr/>
        <a:lstStyle/>
        <a:p>
          <a:endParaRPr lang="en-US" sz="1800"/>
        </a:p>
      </dgm:t>
    </dgm:pt>
    <dgm:pt modelId="{41755503-E978-414E-9020-26FB20D272D9}" type="sibTrans" cxnId="{058FEE01-CB60-40FE-A813-547B923D5102}">
      <dgm:prSet/>
      <dgm:spPr/>
      <dgm:t>
        <a:bodyPr/>
        <a:lstStyle/>
        <a:p>
          <a:endParaRPr lang="en-US"/>
        </a:p>
      </dgm:t>
    </dgm:pt>
    <dgm:pt modelId="{784E9E59-B5CF-42F4-B58C-B8B13768702A}">
      <dgm:prSet custT="1"/>
      <dgm:spPr/>
      <dgm:t>
        <a:bodyPr/>
        <a:lstStyle/>
        <a:p>
          <a:pPr algn="l" rtl="0"/>
          <a:r>
            <a:rPr lang="en-US" sz="1800" b="0" dirty="0" smtClean="0">
              <a:solidFill>
                <a:schemeClr val="tx1"/>
              </a:solidFill>
              <a:latin typeface="+mn-lt"/>
              <a:ea typeface="+mn-ea"/>
              <a:cs typeface="Arial" charset="0"/>
            </a:rPr>
            <a:t>E. Allow breaks will be automatically set.</a:t>
          </a:r>
          <a:r>
            <a:rPr lang="en-US" sz="1800" b="0" baseline="0" dirty="0" smtClean="0">
              <a:solidFill>
                <a:schemeClr val="tx1"/>
              </a:solidFill>
              <a:latin typeface="+mn-lt"/>
              <a:ea typeface="+mn-ea"/>
              <a:cs typeface="Arial" charset="0"/>
            </a:rPr>
            <a:t> This </a:t>
          </a:r>
          <a:r>
            <a:rPr lang="en-US" sz="1800" b="0" dirty="0" smtClean="0">
              <a:solidFill>
                <a:schemeClr val="tx1"/>
              </a:solidFill>
              <a:latin typeface="+mn-lt"/>
              <a:ea typeface="+mn-ea"/>
              <a:cs typeface="Arial" charset="0"/>
            </a:rPr>
            <a:t>sets access codes.</a:t>
          </a:r>
          <a:endParaRPr lang="en-US" sz="1800" b="0" dirty="0">
            <a:latin typeface="+mn-lt"/>
          </a:endParaRPr>
        </a:p>
      </dgm:t>
    </dgm:pt>
    <dgm:pt modelId="{96E241D0-081D-4BF3-8EF6-59050CCC7BDC}" type="parTrans" cxnId="{6BB68419-8182-4470-B171-7CC7213CE37D}">
      <dgm:prSet/>
      <dgm:spPr/>
      <dgm:t>
        <a:bodyPr/>
        <a:lstStyle/>
        <a:p>
          <a:endParaRPr lang="en-US" sz="1800"/>
        </a:p>
      </dgm:t>
    </dgm:pt>
    <dgm:pt modelId="{59428FAE-0027-4943-B858-7B825A859495}" type="sibTrans" cxnId="{6BB68419-8182-4470-B171-7CC7213CE37D}">
      <dgm:prSet/>
      <dgm:spPr/>
      <dgm:t>
        <a:bodyPr/>
        <a:lstStyle/>
        <a:p>
          <a:endParaRPr lang="en-US"/>
        </a:p>
      </dgm:t>
    </dgm:pt>
    <dgm:pt modelId="{636C7C34-B5C1-41E3-85D7-9B8D099A450F}">
      <dgm:prSet custT="1"/>
      <dgm:spPr/>
      <dgm:t>
        <a:bodyPr/>
        <a:lstStyle/>
        <a:p>
          <a:pPr algn="l" rtl="0"/>
          <a:r>
            <a:rPr lang="en-US" sz="1800" b="0" dirty="0" smtClean="0">
              <a:solidFill>
                <a:schemeClr val="tx1"/>
              </a:solidFill>
              <a:latin typeface="+mn-lt"/>
              <a:ea typeface="+mn-ea"/>
              <a:cs typeface="Arial" charset="0"/>
            </a:rPr>
            <a:t>A. Click “Manage Sessions” from the Assessments menu tab.</a:t>
          </a:r>
          <a:endParaRPr lang="en-US" sz="1800" b="0" dirty="0">
            <a:latin typeface="+mn-lt"/>
          </a:endParaRPr>
        </a:p>
      </dgm:t>
    </dgm:pt>
    <dgm:pt modelId="{4D0B8AFF-11F8-4DF1-A0CC-8BD0F0BDE26E}" type="parTrans" cxnId="{C4B0F52A-09CF-4AA0-A2E4-F39514EE253C}">
      <dgm:prSet/>
      <dgm:spPr/>
      <dgm:t>
        <a:bodyPr/>
        <a:lstStyle/>
        <a:p>
          <a:endParaRPr lang="en-US" sz="1800"/>
        </a:p>
      </dgm:t>
    </dgm:pt>
    <dgm:pt modelId="{261B4C2A-26A7-4F6E-A2A0-6CC53708762D}" type="sibTrans" cxnId="{C4B0F52A-09CF-4AA0-A2E4-F39514EE253C}">
      <dgm:prSet/>
      <dgm:spPr/>
      <dgm:t>
        <a:bodyPr/>
        <a:lstStyle/>
        <a:p>
          <a:endParaRPr lang="en-US"/>
        </a:p>
      </dgm:t>
    </dgm:pt>
    <dgm:pt modelId="{CFAB2C6F-A8B7-4086-A0EC-34EC9F6D29EF}">
      <dgm:prSet custT="1"/>
      <dgm:spPr/>
      <dgm:t>
        <a:bodyPr/>
        <a:lstStyle/>
        <a:p>
          <a:pPr algn="l" rtl="0"/>
          <a:r>
            <a:rPr lang="en-US" sz="1800" b="0" dirty="0" smtClean="0">
              <a:solidFill>
                <a:schemeClr val="tx1"/>
              </a:solidFill>
              <a:latin typeface="+mn-lt"/>
              <a:cs typeface="Arial" charset="0"/>
            </a:rPr>
            <a:t>B. Expand School Panel</a:t>
          </a:r>
          <a:endParaRPr lang="en-US" sz="1800" b="0" dirty="0">
            <a:latin typeface="+mn-lt"/>
          </a:endParaRPr>
        </a:p>
      </dgm:t>
    </dgm:pt>
    <dgm:pt modelId="{76BB1D2F-166D-4288-A365-2DF462316D48}" type="parTrans" cxnId="{20961698-24E1-46E4-B981-25404A270C2A}">
      <dgm:prSet/>
      <dgm:spPr/>
      <dgm:t>
        <a:bodyPr/>
        <a:lstStyle/>
        <a:p>
          <a:endParaRPr lang="en-US" sz="1800"/>
        </a:p>
      </dgm:t>
    </dgm:pt>
    <dgm:pt modelId="{ECAAC8A5-3A9D-4333-9E42-597298B54032}" type="sibTrans" cxnId="{20961698-24E1-46E4-B981-25404A270C2A}">
      <dgm:prSet/>
      <dgm:spPr/>
      <dgm:t>
        <a:bodyPr/>
        <a:lstStyle/>
        <a:p>
          <a:endParaRPr lang="en-US"/>
        </a:p>
      </dgm:t>
    </dgm:pt>
    <dgm:pt modelId="{89F20046-0A54-4E1E-8160-15DF7C07BD84}">
      <dgm:prSet custT="1"/>
      <dgm:spPr/>
      <dgm:t>
        <a:bodyPr/>
        <a:lstStyle/>
        <a:p>
          <a:pPr algn="l" rtl="0"/>
          <a:r>
            <a:rPr lang="en-US" sz="1800" b="0" dirty="0" smtClean="0">
              <a:solidFill>
                <a:schemeClr val="tx1"/>
              </a:solidFill>
              <a:latin typeface="+mn-lt"/>
              <a:ea typeface="+mn-ea"/>
              <a:cs typeface="Arial" charset="0"/>
            </a:rPr>
            <a:t>F. Click on Test Details bar to assign name, dates, and time to test.</a:t>
          </a:r>
          <a:endParaRPr lang="en-US" sz="1800" b="0" dirty="0">
            <a:latin typeface="+mn-lt"/>
          </a:endParaRPr>
        </a:p>
      </dgm:t>
    </dgm:pt>
    <dgm:pt modelId="{17F90BC4-D248-4A34-B855-60463D5DA5E1}" type="parTrans" cxnId="{9F4BF8C1-B084-4568-ACAF-442864EF46DF}">
      <dgm:prSet/>
      <dgm:spPr/>
      <dgm:t>
        <a:bodyPr/>
        <a:lstStyle/>
        <a:p>
          <a:endParaRPr lang="en-US" sz="1800"/>
        </a:p>
      </dgm:t>
    </dgm:pt>
    <dgm:pt modelId="{4F0B27C9-970F-4BAD-B16C-768953ADF730}" type="sibTrans" cxnId="{9F4BF8C1-B084-4568-ACAF-442864EF46DF}">
      <dgm:prSet/>
      <dgm:spPr/>
      <dgm:t>
        <a:bodyPr/>
        <a:lstStyle/>
        <a:p>
          <a:endParaRPr lang="en-US"/>
        </a:p>
      </dgm:t>
    </dgm:pt>
    <dgm:pt modelId="{0436FBD5-FCBD-49B7-A11A-AE59E0B0F7B5}">
      <dgm:prSet custT="1"/>
      <dgm:spPr/>
      <dgm:t>
        <a:bodyPr/>
        <a:lstStyle/>
        <a:p>
          <a:pPr algn="l"/>
          <a:r>
            <a:rPr lang="en-US" sz="1800" b="0" dirty="0" smtClean="0">
              <a:solidFill>
                <a:schemeClr val="tx1"/>
              </a:solidFill>
              <a:latin typeface="+mn-lt"/>
              <a:ea typeface="+mn-ea"/>
              <a:cs typeface="Arial" charset="0"/>
            </a:rPr>
            <a:t>G. Click on the Add Student bar to add students to the test.       Click OK.</a:t>
          </a:r>
        </a:p>
      </dgm:t>
    </dgm:pt>
    <dgm:pt modelId="{CBE310C7-7C97-4645-88F2-CE4B711E93AB}" type="parTrans" cxnId="{4AB22B50-8AEC-4D71-B16A-ECBA59E792C9}">
      <dgm:prSet/>
      <dgm:spPr/>
      <dgm:t>
        <a:bodyPr/>
        <a:lstStyle/>
        <a:p>
          <a:endParaRPr lang="en-US" sz="1800"/>
        </a:p>
      </dgm:t>
    </dgm:pt>
    <dgm:pt modelId="{BB72A84B-48CF-4DA0-9E69-F93A87816AC3}" type="sibTrans" cxnId="{4AB22B50-8AEC-4D71-B16A-ECBA59E792C9}">
      <dgm:prSet/>
      <dgm:spPr/>
      <dgm:t>
        <a:bodyPr/>
        <a:lstStyle/>
        <a:p>
          <a:endParaRPr lang="en-US"/>
        </a:p>
      </dgm:t>
    </dgm:pt>
    <dgm:pt modelId="{285B7524-A784-4014-B0E4-86ED7B6FD46A}">
      <dgm:prSet custT="1"/>
      <dgm:spPr/>
      <dgm:t>
        <a:bodyPr/>
        <a:lstStyle/>
        <a:p>
          <a:pPr algn="l"/>
          <a:r>
            <a:rPr lang="en-US" sz="1800" b="0" dirty="0" smtClean="0">
              <a:solidFill>
                <a:schemeClr val="tx1"/>
              </a:solidFill>
              <a:latin typeface="+mn-lt"/>
              <a:ea typeface="+mn-ea"/>
              <a:cs typeface="Arial" charset="0"/>
            </a:rPr>
            <a:t>H. Click Save to create the test and exit.</a:t>
          </a:r>
        </a:p>
      </dgm:t>
    </dgm:pt>
    <dgm:pt modelId="{B1DD9317-40BB-4392-943B-FEFC378AD86F}" type="parTrans" cxnId="{F07B2199-CCA4-49BA-BDB6-A3AAC189E8B2}">
      <dgm:prSet/>
      <dgm:spPr/>
      <dgm:t>
        <a:bodyPr/>
        <a:lstStyle/>
        <a:p>
          <a:endParaRPr lang="en-US" sz="1800"/>
        </a:p>
      </dgm:t>
    </dgm:pt>
    <dgm:pt modelId="{27086D73-B5CA-4052-B30F-9A7F40C36A4F}" type="sibTrans" cxnId="{F07B2199-CCA4-49BA-BDB6-A3AAC189E8B2}">
      <dgm:prSet/>
      <dgm:spPr/>
      <dgm:t>
        <a:bodyPr/>
        <a:lstStyle/>
        <a:p>
          <a:endParaRPr lang="en-US"/>
        </a:p>
      </dgm:t>
    </dgm:pt>
    <dgm:pt modelId="{992E53D5-617C-4D79-B912-5EA99A6252D6}">
      <dgm:prSet custT="1"/>
      <dgm:spPr/>
      <dgm:t>
        <a:bodyPr/>
        <a:lstStyle/>
        <a:p>
          <a:pPr algn="l" rtl="0"/>
          <a:r>
            <a:rPr lang="en-US" sz="1800" b="0" dirty="0" smtClean="0">
              <a:solidFill>
                <a:schemeClr val="tx1"/>
              </a:solidFill>
              <a:latin typeface="+mn-lt"/>
              <a:ea typeface="+mn-ea"/>
              <a:cs typeface="Arial" charset="0"/>
            </a:rPr>
            <a:t>C. Click the Schedule Session button.</a:t>
          </a:r>
          <a:endParaRPr lang="en-US" sz="1800" b="0" dirty="0">
            <a:latin typeface="+mn-lt"/>
          </a:endParaRPr>
        </a:p>
      </dgm:t>
    </dgm:pt>
    <dgm:pt modelId="{794B6D1E-5876-4ACB-ACBA-3E714A64BB7D}" type="parTrans" cxnId="{6EE2A1E3-5CF7-40BF-A38C-E2893AD4F316}">
      <dgm:prSet/>
      <dgm:spPr/>
      <dgm:t>
        <a:bodyPr/>
        <a:lstStyle/>
        <a:p>
          <a:endParaRPr lang="en-US"/>
        </a:p>
      </dgm:t>
    </dgm:pt>
    <dgm:pt modelId="{CC94600F-124F-4FB0-A432-550D2E526764}" type="sibTrans" cxnId="{6EE2A1E3-5CF7-40BF-A38C-E2893AD4F316}">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custLinFactNeighborX="26682"/>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94E96D1E-D613-4C62-BD04-C5C9BF2CF5B9}" type="pres">
      <dgm:prSet presAssocID="{4D0B8AFF-11F8-4DF1-A0CC-8BD0F0BDE26E}" presName="Name13" presStyleLbl="parChTrans1D2" presStyleIdx="0" presStyleCnt="8"/>
      <dgm:spPr/>
      <dgm:t>
        <a:bodyPr/>
        <a:lstStyle/>
        <a:p>
          <a:endParaRPr lang="en-US"/>
        </a:p>
      </dgm:t>
    </dgm:pt>
    <dgm:pt modelId="{46BD95D7-64D7-4046-8577-C93B4C198651}" type="pres">
      <dgm:prSet presAssocID="{636C7C34-B5C1-41E3-85D7-9B8D099A450F}" presName="childText" presStyleLbl="bgAcc1" presStyleIdx="0" presStyleCnt="8" custScaleX="932302" custScaleY="122604">
        <dgm:presLayoutVars>
          <dgm:bulletEnabled val="1"/>
        </dgm:presLayoutVars>
      </dgm:prSet>
      <dgm:spPr/>
      <dgm:t>
        <a:bodyPr/>
        <a:lstStyle/>
        <a:p>
          <a:endParaRPr lang="en-US"/>
        </a:p>
      </dgm:t>
    </dgm:pt>
    <dgm:pt modelId="{A219CA96-B5C5-45B8-BE01-52AC7583AA9F}" type="pres">
      <dgm:prSet presAssocID="{76BB1D2F-166D-4288-A365-2DF462316D48}" presName="Name13" presStyleLbl="parChTrans1D2" presStyleIdx="1" presStyleCnt="8"/>
      <dgm:spPr/>
      <dgm:t>
        <a:bodyPr/>
        <a:lstStyle/>
        <a:p>
          <a:endParaRPr lang="en-US"/>
        </a:p>
      </dgm:t>
    </dgm:pt>
    <dgm:pt modelId="{9A84565D-6D03-4CD6-88AA-6336E77571BF}" type="pres">
      <dgm:prSet presAssocID="{CFAB2C6F-A8B7-4086-A0EC-34EC9F6D29EF}" presName="childText" presStyleLbl="bgAcc1" presStyleIdx="1" presStyleCnt="8" custScaleX="932302" custScaleY="122604">
        <dgm:presLayoutVars>
          <dgm:bulletEnabled val="1"/>
        </dgm:presLayoutVars>
      </dgm:prSet>
      <dgm:spPr/>
      <dgm:t>
        <a:bodyPr/>
        <a:lstStyle/>
        <a:p>
          <a:endParaRPr lang="en-US"/>
        </a:p>
      </dgm:t>
    </dgm:pt>
    <dgm:pt modelId="{897D733A-CB89-4315-A9E5-2E3941C847F3}" type="pres">
      <dgm:prSet presAssocID="{794B6D1E-5876-4ACB-ACBA-3E714A64BB7D}" presName="Name13" presStyleLbl="parChTrans1D2" presStyleIdx="2" presStyleCnt="8"/>
      <dgm:spPr/>
      <dgm:t>
        <a:bodyPr/>
        <a:lstStyle/>
        <a:p>
          <a:endParaRPr lang="en-US"/>
        </a:p>
      </dgm:t>
    </dgm:pt>
    <dgm:pt modelId="{3D9EA7EA-9BE7-4180-AD60-E6A5F61FD2D9}" type="pres">
      <dgm:prSet presAssocID="{992E53D5-617C-4D79-B912-5EA99A6252D6}" presName="childText" presStyleLbl="bgAcc1" presStyleIdx="2" presStyleCnt="8" custScaleX="932046">
        <dgm:presLayoutVars>
          <dgm:bulletEnabled val="1"/>
        </dgm:presLayoutVars>
      </dgm:prSet>
      <dgm:spPr/>
      <dgm:t>
        <a:bodyPr/>
        <a:lstStyle/>
        <a:p>
          <a:endParaRPr lang="en-US"/>
        </a:p>
      </dgm:t>
    </dgm:pt>
    <dgm:pt modelId="{02483110-226B-4878-BEF3-ECEC70E0BE4D}" type="pres">
      <dgm:prSet presAssocID="{211A45F0-BA27-49F7-84EB-4DDA7C2A97AD}" presName="Name13" presStyleLbl="parChTrans1D2" presStyleIdx="3" presStyleCnt="8"/>
      <dgm:spPr/>
      <dgm:t>
        <a:bodyPr/>
        <a:lstStyle/>
        <a:p>
          <a:endParaRPr lang="en-US"/>
        </a:p>
      </dgm:t>
    </dgm:pt>
    <dgm:pt modelId="{C90229EE-232C-4A1E-9B20-2AACC2645CCF}" type="pres">
      <dgm:prSet presAssocID="{6B4E9630-0801-47C5-8BEB-6D8A66CA37E7}" presName="childText" presStyleLbl="bgAcc1" presStyleIdx="3" presStyleCnt="8" custScaleX="932302" custScaleY="122604">
        <dgm:presLayoutVars>
          <dgm:bulletEnabled val="1"/>
        </dgm:presLayoutVars>
      </dgm:prSet>
      <dgm:spPr/>
      <dgm:t>
        <a:bodyPr/>
        <a:lstStyle/>
        <a:p>
          <a:endParaRPr lang="en-US"/>
        </a:p>
      </dgm:t>
    </dgm:pt>
    <dgm:pt modelId="{8C912830-A1E6-4D62-AC05-FC2C738EA468}" type="pres">
      <dgm:prSet presAssocID="{96E241D0-081D-4BF3-8EF6-59050CCC7BDC}" presName="Name13" presStyleLbl="parChTrans1D2" presStyleIdx="4" presStyleCnt="8"/>
      <dgm:spPr/>
      <dgm:t>
        <a:bodyPr/>
        <a:lstStyle/>
        <a:p>
          <a:endParaRPr lang="en-US"/>
        </a:p>
      </dgm:t>
    </dgm:pt>
    <dgm:pt modelId="{659D59D7-4862-46B4-AFEA-51ABEE8899B3}" type="pres">
      <dgm:prSet presAssocID="{784E9E59-B5CF-42F4-B58C-B8B13768702A}" presName="childText" presStyleLbl="bgAcc1" presStyleIdx="4" presStyleCnt="8" custScaleX="932302" custScaleY="122604">
        <dgm:presLayoutVars>
          <dgm:bulletEnabled val="1"/>
        </dgm:presLayoutVars>
      </dgm:prSet>
      <dgm:spPr/>
      <dgm:t>
        <a:bodyPr/>
        <a:lstStyle/>
        <a:p>
          <a:endParaRPr lang="en-US"/>
        </a:p>
      </dgm:t>
    </dgm:pt>
    <dgm:pt modelId="{6F307BE8-FE71-4C73-97FC-D52B1B5632E6}" type="pres">
      <dgm:prSet presAssocID="{17F90BC4-D248-4A34-B855-60463D5DA5E1}" presName="Name13" presStyleLbl="parChTrans1D2" presStyleIdx="5" presStyleCnt="8"/>
      <dgm:spPr/>
      <dgm:t>
        <a:bodyPr/>
        <a:lstStyle/>
        <a:p>
          <a:endParaRPr lang="en-US"/>
        </a:p>
      </dgm:t>
    </dgm:pt>
    <dgm:pt modelId="{448856A6-1B2E-4D70-AA07-61084BE5C45B}" type="pres">
      <dgm:prSet presAssocID="{89F20046-0A54-4E1E-8160-15DF7C07BD84}" presName="childText" presStyleLbl="bgAcc1" presStyleIdx="5" presStyleCnt="8" custScaleX="932302" custScaleY="122604">
        <dgm:presLayoutVars>
          <dgm:bulletEnabled val="1"/>
        </dgm:presLayoutVars>
      </dgm:prSet>
      <dgm:spPr/>
      <dgm:t>
        <a:bodyPr/>
        <a:lstStyle/>
        <a:p>
          <a:endParaRPr lang="en-US"/>
        </a:p>
      </dgm:t>
    </dgm:pt>
    <dgm:pt modelId="{DAF94D92-20A2-43A0-A7E0-6C559B56A201}" type="pres">
      <dgm:prSet presAssocID="{CBE310C7-7C97-4645-88F2-CE4B711E93AB}" presName="Name13" presStyleLbl="parChTrans1D2" presStyleIdx="6" presStyleCnt="8"/>
      <dgm:spPr/>
      <dgm:t>
        <a:bodyPr/>
        <a:lstStyle/>
        <a:p>
          <a:endParaRPr lang="en-US"/>
        </a:p>
      </dgm:t>
    </dgm:pt>
    <dgm:pt modelId="{F4A76861-EDC7-4176-A947-EBA96E483432}" type="pres">
      <dgm:prSet presAssocID="{0436FBD5-FCBD-49B7-A11A-AE59E0B0F7B5}" presName="childText" presStyleLbl="bgAcc1" presStyleIdx="6" presStyleCnt="8" custScaleX="932302" custScaleY="122604">
        <dgm:presLayoutVars>
          <dgm:bulletEnabled val="1"/>
        </dgm:presLayoutVars>
      </dgm:prSet>
      <dgm:spPr/>
      <dgm:t>
        <a:bodyPr/>
        <a:lstStyle/>
        <a:p>
          <a:endParaRPr lang="en-US"/>
        </a:p>
      </dgm:t>
    </dgm:pt>
    <dgm:pt modelId="{C8779B04-F73C-4A77-9BBD-C2DAC52CAA1C}" type="pres">
      <dgm:prSet presAssocID="{B1DD9317-40BB-4392-943B-FEFC378AD86F}" presName="Name13" presStyleLbl="parChTrans1D2" presStyleIdx="7" presStyleCnt="8"/>
      <dgm:spPr/>
      <dgm:t>
        <a:bodyPr/>
        <a:lstStyle/>
        <a:p>
          <a:endParaRPr lang="en-US"/>
        </a:p>
      </dgm:t>
    </dgm:pt>
    <dgm:pt modelId="{B2C158C2-6F71-4125-9F08-0465E51DCC13}" type="pres">
      <dgm:prSet presAssocID="{285B7524-A784-4014-B0E4-86ED7B6FD46A}" presName="childText" presStyleLbl="bgAcc1" presStyleIdx="7" presStyleCnt="8" custScaleX="932302" custScaleY="122604">
        <dgm:presLayoutVars>
          <dgm:bulletEnabled val="1"/>
        </dgm:presLayoutVars>
      </dgm:prSet>
      <dgm:spPr/>
      <dgm:t>
        <a:bodyPr/>
        <a:lstStyle/>
        <a:p>
          <a:endParaRPr lang="en-US"/>
        </a:p>
      </dgm:t>
    </dgm:pt>
  </dgm:ptLst>
  <dgm:cxnLst>
    <dgm:cxn modelId="{D8ABF96D-5AA6-4640-B532-CC5A19A0F5C7}" type="presOf" srcId="{0436FBD5-FCBD-49B7-A11A-AE59E0B0F7B5}" destId="{F4A76861-EDC7-4176-A947-EBA96E483432}" srcOrd="0" destOrd="0" presId="urn:microsoft.com/office/officeart/2005/8/layout/hierarchy3"/>
    <dgm:cxn modelId="{6EE2A1E3-5CF7-40BF-A38C-E2893AD4F316}" srcId="{E158A8D2-2725-4AC4-AC55-191D22EC6F38}" destId="{992E53D5-617C-4D79-B912-5EA99A6252D6}" srcOrd="2" destOrd="0" parTransId="{794B6D1E-5876-4ACB-ACBA-3E714A64BB7D}" sibTransId="{CC94600F-124F-4FB0-A432-550D2E526764}"/>
    <dgm:cxn modelId="{28268250-0D0E-46A7-8320-1F907A83D127}" type="presOf" srcId="{89F20046-0A54-4E1E-8160-15DF7C07BD84}" destId="{448856A6-1B2E-4D70-AA07-61084BE5C45B}" srcOrd="0" destOrd="0" presId="urn:microsoft.com/office/officeart/2005/8/layout/hierarchy3"/>
    <dgm:cxn modelId="{4AB22B50-8AEC-4D71-B16A-ECBA59E792C9}" srcId="{E158A8D2-2725-4AC4-AC55-191D22EC6F38}" destId="{0436FBD5-FCBD-49B7-A11A-AE59E0B0F7B5}" srcOrd="6" destOrd="0" parTransId="{CBE310C7-7C97-4645-88F2-CE4B711E93AB}" sibTransId="{BB72A84B-48CF-4DA0-9E69-F93A87816AC3}"/>
    <dgm:cxn modelId="{42B4EDDD-DD83-490F-99C9-7D5A8A8D1293}" type="presOf" srcId="{211A45F0-BA27-49F7-84EB-4DDA7C2A97AD}" destId="{02483110-226B-4878-BEF3-ECEC70E0BE4D}" srcOrd="0" destOrd="0" presId="urn:microsoft.com/office/officeart/2005/8/layout/hierarchy3"/>
    <dgm:cxn modelId="{4B06C710-23B4-4FFE-A670-4A269D7D2D0D}" type="presOf" srcId="{B1DD9317-40BB-4392-943B-FEFC378AD86F}" destId="{C8779B04-F73C-4A77-9BBD-C2DAC52CAA1C}" srcOrd="0" destOrd="0" presId="urn:microsoft.com/office/officeart/2005/8/layout/hierarchy3"/>
    <dgm:cxn modelId="{058FEE01-CB60-40FE-A813-547B923D5102}" srcId="{E158A8D2-2725-4AC4-AC55-191D22EC6F38}" destId="{6B4E9630-0801-47C5-8BEB-6D8A66CA37E7}" srcOrd="3" destOrd="0" parTransId="{211A45F0-BA27-49F7-84EB-4DDA7C2A97AD}" sibTransId="{41755503-E978-414E-9020-26FB20D272D9}"/>
    <dgm:cxn modelId="{59B4556A-3E48-4110-873A-45E86DB7D29A}" type="presOf" srcId="{CBE310C7-7C97-4645-88F2-CE4B711E93AB}" destId="{DAF94D92-20A2-43A0-A7E0-6C559B56A201}" srcOrd="0" destOrd="0" presId="urn:microsoft.com/office/officeart/2005/8/layout/hierarchy3"/>
    <dgm:cxn modelId="{4EB3B32F-0048-4A70-B980-F5459AD394EA}" type="presOf" srcId="{96E241D0-081D-4BF3-8EF6-59050CCC7BDC}" destId="{8C912830-A1E6-4D62-AC05-FC2C738EA468}" srcOrd="0" destOrd="0" presId="urn:microsoft.com/office/officeart/2005/8/layout/hierarchy3"/>
    <dgm:cxn modelId="{6BB68419-8182-4470-B171-7CC7213CE37D}" srcId="{E158A8D2-2725-4AC4-AC55-191D22EC6F38}" destId="{784E9E59-B5CF-42F4-B58C-B8B13768702A}" srcOrd="4" destOrd="0" parTransId="{96E241D0-081D-4BF3-8EF6-59050CCC7BDC}" sibTransId="{59428FAE-0027-4943-B858-7B825A859495}"/>
    <dgm:cxn modelId="{4C237661-941D-4973-8A7C-74A1418CD46D}" type="presOf" srcId="{636C7C34-B5C1-41E3-85D7-9B8D099A450F}" destId="{46BD95D7-64D7-4046-8577-C93B4C198651}" srcOrd="0" destOrd="0" presId="urn:microsoft.com/office/officeart/2005/8/layout/hierarchy3"/>
    <dgm:cxn modelId="{F07B2199-CCA4-49BA-BDB6-A3AAC189E8B2}" srcId="{E158A8D2-2725-4AC4-AC55-191D22EC6F38}" destId="{285B7524-A784-4014-B0E4-86ED7B6FD46A}" srcOrd="7" destOrd="0" parTransId="{B1DD9317-40BB-4392-943B-FEFC378AD86F}" sibTransId="{27086D73-B5CA-4052-B30F-9A7F40C36A4F}"/>
    <dgm:cxn modelId="{3ED128C6-09F7-4A07-ADCB-7927D9191E8C}" type="presOf" srcId="{76BB1D2F-166D-4288-A365-2DF462316D48}" destId="{A219CA96-B5C5-45B8-BE01-52AC7583AA9F}" srcOrd="0" destOrd="0" presId="urn:microsoft.com/office/officeart/2005/8/layout/hierarchy3"/>
    <dgm:cxn modelId="{49F290AE-DDB1-448D-BFB5-9A8C3AAA855D}" type="presOf" srcId="{784E9E59-B5CF-42F4-B58C-B8B13768702A}" destId="{659D59D7-4862-46B4-AFEA-51ABEE8899B3}" srcOrd="0" destOrd="0" presId="urn:microsoft.com/office/officeart/2005/8/layout/hierarchy3"/>
    <dgm:cxn modelId="{C4B0F52A-09CF-4AA0-A2E4-F39514EE253C}" srcId="{E158A8D2-2725-4AC4-AC55-191D22EC6F38}" destId="{636C7C34-B5C1-41E3-85D7-9B8D099A450F}" srcOrd="0" destOrd="0" parTransId="{4D0B8AFF-11F8-4DF1-A0CC-8BD0F0BDE26E}" sibTransId="{261B4C2A-26A7-4F6E-A2A0-6CC53708762D}"/>
    <dgm:cxn modelId="{82D2329C-44DD-4D54-A9D3-FF1ED1FF2759}" srcId="{C2ACE78F-EC97-4BF4-ADAD-4AF4EC92118E}" destId="{E158A8D2-2725-4AC4-AC55-191D22EC6F38}" srcOrd="0" destOrd="0" parTransId="{603C474C-9B7B-4339-8293-56262E52278E}" sibTransId="{7D9827D7-227A-467D-81FB-D9ED47A81DE0}"/>
    <dgm:cxn modelId="{1F380D8E-ABD4-4F99-90EA-EC2551DAC6C0}" type="presOf" srcId="{992E53D5-617C-4D79-B912-5EA99A6252D6}" destId="{3D9EA7EA-9BE7-4180-AD60-E6A5F61FD2D9}" srcOrd="0" destOrd="0" presId="urn:microsoft.com/office/officeart/2005/8/layout/hierarchy3"/>
    <dgm:cxn modelId="{F5CBCA25-B2DA-4133-8534-A5122033239F}" type="presOf" srcId="{285B7524-A784-4014-B0E4-86ED7B6FD46A}" destId="{B2C158C2-6F71-4125-9F08-0465E51DCC13}" srcOrd="0" destOrd="0" presId="urn:microsoft.com/office/officeart/2005/8/layout/hierarchy3"/>
    <dgm:cxn modelId="{576A36A8-75AF-4B42-B02B-FDCFF64E298F}" type="presOf" srcId="{C2ACE78F-EC97-4BF4-ADAD-4AF4EC92118E}" destId="{01F6B78E-233B-4457-AA72-277032EC6F10}" srcOrd="0" destOrd="0" presId="urn:microsoft.com/office/officeart/2005/8/layout/hierarchy3"/>
    <dgm:cxn modelId="{69AD9631-5385-4103-9C36-4FC7FF41872B}" type="presOf" srcId="{794B6D1E-5876-4ACB-ACBA-3E714A64BB7D}" destId="{897D733A-CB89-4315-A9E5-2E3941C847F3}" srcOrd="0" destOrd="0" presId="urn:microsoft.com/office/officeart/2005/8/layout/hierarchy3"/>
    <dgm:cxn modelId="{987D3FDA-77E9-4E69-9832-3AC1F6857B34}" type="presOf" srcId="{E158A8D2-2725-4AC4-AC55-191D22EC6F38}" destId="{2CCE5839-CB25-4292-BECE-1BA5CD97B66F}" srcOrd="0" destOrd="0" presId="urn:microsoft.com/office/officeart/2005/8/layout/hierarchy3"/>
    <dgm:cxn modelId="{E9F94AD7-3B01-42BC-A121-47DBAA0AC87A}" type="presOf" srcId="{4D0B8AFF-11F8-4DF1-A0CC-8BD0F0BDE26E}" destId="{94E96D1E-D613-4C62-BD04-C5C9BF2CF5B9}" srcOrd="0" destOrd="0" presId="urn:microsoft.com/office/officeart/2005/8/layout/hierarchy3"/>
    <dgm:cxn modelId="{283428BA-4790-4AAE-9ED4-892D64DADDAC}" type="presOf" srcId="{E158A8D2-2725-4AC4-AC55-191D22EC6F38}" destId="{74005733-8878-43D9-B7CB-03E0990F0A67}" srcOrd="1" destOrd="0" presId="urn:microsoft.com/office/officeart/2005/8/layout/hierarchy3"/>
    <dgm:cxn modelId="{C0371391-022A-4FB8-8A4C-4A8303F04175}" type="presOf" srcId="{6B4E9630-0801-47C5-8BEB-6D8A66CA37E7}" destId="{C90229EE-232C-4A1E-9B20-2AACC2645CCF}" srcOrd="0" destOrd="0" presId="urn:microsoft.com/office/officeart/2005/8/layout/hierarchy3"/>
    <dgm:cxn modelId="{5490537D-4CAC-4BA8-9D5A-54924FA4FB78}" type="presOf" srcId="{CFAB2C6F-A8B7-4086-A0EC-34EC9F6D29EF}" destId="{9A84565D-6D03-4CD6-88AA-6336E77571BF}" srcOrd="0" destOrd="0" presId="urn:microsoft.com/office/officeart/2005/8/layout/hierarchy3"/>
    <dgm:cxn modelId="{860FF983-FB72-4894-88FE-C820FFCB30A6}" type="presOf" srcId="{17F90BC4-D248-4A34-B855-60463D5DA5E1}" destId="{6F307BE8-FE71-4C73-97FC-D52B1B5632E6}" srcOrd="0" destOrd="0" presId="urn:microsoft.com/office/officeart/2005/8/layout/hierarchy3"/>
    <dgm:cxn modelId="{20961698-24E1-46E4-B981-25404A270C2A}" srcId="{E158A8D2-2725-4AC4-AC55-191D22EC6F38}" destId="{CFAB2C6F-A8B7-4086-A0EC-34EC9F6D29EF}" srcOrd="1" destOrd="0" parTransId="{76BB1D2F-166D-4288-A365-2DF462316D48}" sibTransId="{ECAAC8A5-3A9D-4333-9E42-597298B54032}"/>
    <dgm:cxn modelId="{9F4BF8C1-B084-4568-ACAF-442864EF46DF}" srcId="{E158A8D2-2725-4AC4-AC55-191D22EC6F38}" destId="{89F20046-0A54-4E1E-8160-15DF7C07BD84}" srcOrd="5" destOrd="0" parTransId="{17F90BC4-D248-4A34-B855-60463D5DA5E1}" sibTransId="{4F0B27C9-970F-4BAD-B16C-768953ADF730}"/>
    <dgm:cxn modelId="{F7612D44-695A-4DF0-A767-53922BCC974C}" type="presParOf" srcId="{01F6B78E-233B-4457-AA72-277032EC6F10}" destId="{E2039472-FBFF-410E-8342-51034E1A2F8A}" srcOrd="0" destOrd="0" presId="urn:microsoft.com/office/officeart/2005/8/layout/hierarchy3"/>
    <dgm:cxn modelId="{86DC9B47-7807-4887-BD14-50426523E386}" type="presParOf" srcId="{E2039472-FBFF-410E-8342-51034E1A2F8A}" destId="{B1924D0C-0DA1-4EFF-8054-1E1F3C28CAB2}" srcOrd="0" destOrd="0" presId="urn:microsoft.com/office/officeart/2005/8/layout/hierarchy3"/>
    <dgm:cxn modelId="{524A3294-869A-4260-B741-776BB8C46455}" type="presParOf" srcId="{B1924D0C-0DA1-4EFF-8054-1E1F3C28CAB2}" destId="{2CCE5839-CB25-4292-BECE-1BA5CD97B66F}" srcOrd="0" destOrd="0" presId="urn:microsoft.com/office/officeart/2005/8/layout/hierarchy3"/>
    <dgm:cxn modelId="{46EFBF6A-0C64-4EEE-845D-4C4B6B4B7A9C}" type="presParOf" srcId="{B1924D0C-0DA1-4EFF-8054-1E1F3C28CAB2}" destId="{74005733-8878-43D9-B7CB-03E0990F0A67}" srcOrd="1" destOrd="0" presId="urn:microsoft.com/office/officeart/2005/8/layout/hierarchy3"/>
    <dgm:cxn modelId="{7D2B7195-B7B2-4283-B5EC-908FD23975FF}" type="presParOf" srcId="{E2039472-FBFF-410E-8342-51034E1A2F8A}" destId="{F78EDB1D-E216-44F4-8582-FF84A5BF7879}" srcOrd="1" destOrd="0" presId="urn:microsoft.com/office/officeart/2005/8/layout/hierarchy3"/>
    <dgm:cxn modelId="{7B843EC5-9500-4ECC-8EF9-2C4AE8C6014F}" type="presParOf" srcId="{F78EDB1D-E216-44F4-8582-FF84A5BF7879}" destId="{94E96D1E-D613-4C62-BD04-C5C9BF2CF5B9}" srcOrd="0" destOrd="0" presId="urn:microsoft.com/office/officeart/2005/8/layout/hierarchy3"/>
    <dgm:cxn modelId="{BA49CDD0-AE7C-48D4-9E69-853DC8B4B009}" type="presParOf" srcId="{F78EDB1D-E216-44F4-8582-FF84A5BF7879}" destId="{46BD95D7-64D7-4046-8577-C93B4C198651}" srcOrd="1" destOrd="0" presId="urn:microsoft.com/office/officeart/2005/8/layout/hierarchy3"/>
    <dgm:cxn modelId="{33A4926E-6F67-40C2-94DA-C2C704281215}" type="presParOf" srcId="{F78EDB1D-E216-44F4-8582-FF84A5BF7879}" destId="{A219CA96-B5C5-45B8-BE01-52AC7583AA9F}" srcOrd="2" destOrd="0" presId="urn:microsoft.com/office/officeart/2005/8/layout/hierarchy3"/>
    <dgm:cxn modelId="{12C9612C-B275-435F-BD02-5DF2AE3401E6}" type="presParOf" srcId="{F78EDB1D-E216-44F4-8582-FF84A5BF7879}" destId="{9A84565D-6D03-4CD6-88AA-6336E77571BF}" srcOrd="3" destOrd="0" presId="urn:microsoft.com/office/officeart/2005/8/layout/hierarchy3"/>
    <dgm:cxn modelId="{570D9714-2665-47BC-9CAA-07411933EDE9}" type="presParOf" srcId="{F78EDB1D-E216-44F4-8582-FF84A5BF7879}" destId="{897D733A-CB89-4315-A9E5-2E3941C847F3}" srcOrd="4" destOrd="0" presId="urn:microsoft.com/office/officeart/2005/8/layout/hierarchy3"/>
    <dgm:cxn modelId="{B8FECA5B-8AE8-4B6E-A222-53B0ABBB5AA0}" type="presParOf" srcId="{F78EDB1D-E216-44F4-8582-FF84A5BF7879}" destId="{3D9EA7EA-9BE7-4180-AD60-E6A5F61FD2D9}" srcOrd="5" destOrd="0" presId="urn:microsoft.com/office/officeart/2005/8/layout/hierarchy3"/>
    <dgm:cxn modelId="{5DBEB334-D87D-4293-A752-6158732DC363}" type="presParOf" srcId="{F78EDB1D-E216-44F4-8582-FF84A5BF7879}" destId="{02483110-226B-4878-BEF3-ECEC70E0BE4D}" srcOrd="6" destOrd="0" presId="urn:microsoft.com/office/officeart/2005/8/layout/hierarchy3"/>
    <dgm:cxn modelId="{B87D14E3-BECB-45C1-8C0F-4F57D1929EF5}" type="presParOf" srcId="{F78EDB1D-E216-44F4-8582-FF84A5BF7879}" destId="{C90229EE-232C-4A1E-9B20-2AACC2645CCF}" srcOrd="7" destOrd="0" presId="urn:microsoft.com/office/officeart/2005/8/layout/hierarchy3"/>
    <dgm:cxn modelId="{7632E858-A40A-46F2-A80B-561FD8CB0568}" type="presParOf" srcId="{F78EDB1D-E216-44F4-8582-FF84A5BF7879}" destId="{8C912830-A1E6-4D62-AC05-FC2C738EA468}" srcOrd="8" destOrd="0" presId="urn:microsoft.com/office/officeart/2005/8/layout/hierarchy3"/>
    <dgm:cxn modelId="{4910D4F1-25E2-4D7A-9A8A-ACE86362DEC1}" type="presParOf" srcId="{F78EDB1D-E216-44F4-8582-FF84A5BF7879}" destId="{659D59D7-4862-46B4-AFEA-51ABEE8899B3}" srcOrd="9" destOrd="0" presId="urn:microsoft.com/office/officeart/2005/8/layout/hierarchy3"/>
    <dgm:cxn modelId="{10B1BA55-4B32-429F-8E2F-1625EF1AB07A}" type="presParOf" srcId="{F78EDB1D-E216-44F4-8582-FF84A5BF7879}" destId="{6F307BE8-FE71-4C73-97FC-D52B1B5632E6}" srcOrd="10" destOrd="0" presId="urn:microsoft.com/office/officeart/2005/8/layout/hierarchy3"/>
    <dgm:cxn modelId="{6E2C4062-5DB6-4BB1-A931-49DDB3F3B4F6}" type="presParOf" srcId="{F78EDB1D-E216-44F4-8582-FF84A5BF7879}" destId="{448856A6-1B2E-4D70-AA07-61084BE5C45B}" srcOrd="11" destOrd="0" presId="urn:microsoft.com/office/officeart/2005/8/layout/hierarchy3"/>
    <dgm:cxn modelId="{1811E432-D975-4D3E-B58A-11DAF458EE10}" type="presParOf" srcId="{F78EDB1D-E216-44F4-8582-FF84A5BF7879}" destId="{DAF94D92-20A2-43A0-A7E0-6C559B56A201}" srcOrd="12" destOrd="0" presId="urn:microsoft.com/office/officeart/2005/8/layout/hierarchy3"/>
    <dgm:cxn modelId="{3087D93C-695C-4D0A-A5E4-06213E7CA428}" type="presParOf" srcId="{F78EDB1D-E216-44F4-8582-FF84A5BF7879}" destId="{F4A76861-EDC7-4176-A947-EBA96E483432}" srcOrd="13" destOrd="0" presId="urn:microsoft.com/office/officeart/2005/8/layout/hierarchy3"/>
    <dgm:cxn modelId="{BE80A67D-94ED-4417-91A9-EF0027D19612}" type="presParOf" srcId="{F78EDB1D-E216-44F4-8582-FF84A5BF7879}" destId="{C8779B04-F73C-4A77-9BBD-C2DAC52CAA1C}" srcOrd="14" destOrd="0" presId="urn:microsoft.com/office/officeart/2005/8/layout/hierarchy3"/>
    <dgm:cxn modelId="{DC71698A-E76C-4128-94B2-343695BB9132}" type="presParOf" srcId="{F78EDB1D-E216-44F4-8582-FF84A5BF7879}" destId="{B2C158C2-6F71-4125-9F08-0465E51DCC13}"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dgm:t>
        <a:bodyPr/>
        <a:lstStyle/>
        <a:p>
          <a:pPr algn="l" rtl="0"/>
          <a:r>
            <a:rPr lang="en-US" sz="1800" b="0" dirty="0" smtClean="0">
              <a:latin typeface="+mn-lt"/>
            </a:rPr>
            <a:t>Demo 2: Find a Test Session and Print Test Tickets</a:t>
          </a:r>
          <a:endParaRPr lang="en-US" sz="1800" b="0" dirty="0">
            <a:latin typeface="+mn-lt"/>
          </a:endParaRPr>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7989BC3E-9058-411B-A6D9-C381E95D9874}">
      <dgm:prSet custT="1"/>
      <dgm:spPr/>
      <dgm:t>
        <a:bodyPr/>
        <a:lstStyle/>
        <a:p>
          <a:pPr algn="l"/>
          <a:r>
            <a:rPr lang="en-US" sz="1800" b="0" dirty="0" smtClean="0">
              <a:solidFill>
                <a:schemeClr val="tx1"/>
              </a:solidFill>
              <a:latin typeface="+mn-lt"/>
              <a:cs typeface="Arial" charset="0"/>
            </a:rPr>
            <a:t>D. Click on Print Test Tickets to View and Print Test Tickets (individual, multiple or summary). </a:t>
          </a:r>
          <a:endParaRPr lang="en-US" sz="1800" b="0" dirty="0">
            <a:solidFill>
              <a:schemeClr val="tx1"/>
            </a:solidFill>
            <a:latin typeface="+mn-lt"/>
            <a:cs typeface="Arial" charset="0"/>
          </a:endParaRPr>
        </a:p>
      </dgm:t>
    </dgm:pt>
    <dgm:pt modelId="{F31310CE-D48D-47D0-977C-B2DBB348F711}" type="parTrans" cxnId="{EADC0008-5955-4CCA-BA77-D512208697DA}">
      <dgm:prSet/>
      <dgm:spPr/>
      <dgm:t>
        <a:bodyPr/>
        <a:lstStyle/>
        <a:p>
          <a:endParaRPr lang="en-US"/>
        </a:p>
      </dgm:t>
    </dgm:pt>
    <dgm:pt modelId="{4F666D79-0E2B-4E9F-A646-D04AF32EF507}" type="sibTrans" cxnId="{EADC0008-5955-4CCA-BA77-D512208697DA}">
      <dgm:prSet/>
      <dgm:spPr/>
      <dgm:t>
        <a:bodyPr/>
        <a:lstStyle/>
        <a:p>
          <a:endParaRPr lang="en-US"/>
        </a:p>
      </dgm:t>
    </dgm:pt>
    <dgm:pt modelId="{9F666104-6541-425F-93CE-136F0C4A85C6}">
      <dgm:prSet custT="1"/>
      <dgm:spPr/>
      <dgm:t>
        <a:bodyPr/>
        <a:lstStyle/>
        <a:p>
          <a:pPr algn="l"/>
          <a:r>
            <a:rPr lang="en-US" sz="1800" b="0" dirty="0" smtClean="0">
              <a:solidFill>
                <a:schemeClr val="tx1"/>
              </a:solidFill>
              <a:latin typeface="+mn-lt"/>
              <a:cs typeface="Arial" charset="0"/>
            </a:rPr>
            <a:t>E. Open the Adobe print options by clicking File, then Print. Change the Page Scaling dropdown to  Multiple pages per sheet to see how a printout would look with 4 tickets per page. Click Cancel to cancel the print.</a:t>
          </a:r>
          <a:endParaRPr lang="en-US" sz="1800" b="0" dirty="0">
            <a:solidFill>
              <a:schemeClr val="tx1"/>
            </a:solidFill>
            <a:latin typeface="+mn-lt"/>
            <a:cs typeface="Arial" charset="0"/>
          </a:endParaRPr>
        </a:p>
      </dgm:t>
    </dgm:pt>
    <dgm:pt modelId="{1D71B1D1-1570-4932-96DB-01C794F13BB7}" type="parTrans" cxnId="{A7865C38-8B5E-4ABC-A5CC-D8540D6C45AB}">
      <dgm:prSet/>
      <dgm:spPr/>
      <dgm:t>
        <a:bodyPr/>
        <a:lstStyle/>
        <a:p>
          <a:endParaRPr lang="en-US"/>
        </a:p>
      </dgm:t>
    </dgm:pt>
    <dgm:pt modelId="{02B1934C-1C56-404D-9323-CDC90DFC7E35}" type="sibTrans" cxnId="{A7865C38-8B5E-4ABC-A5CC-D8540D6C45AB}">
      <dgm:prSet/>
      <dgm:spPr/>
      <dgm:t>
        <a:bodyPr/>
        <a:lstStyle/>
        <a:p>
          <a:endParaRPr lang="en-US"/>
        </a:p>
      </dgm:t>
    </dgm:pt>
    <dgm:pt modelId="{9DE182DC-78A1-4896-B523-36E24C0A56D9}">
      <dgm:prSet custT="1"/>
      <dgm:spPr/>
      <dgm:t>
        <a:bodyPr/>
        <a:lstStyle/>
        <a:p>
          <a:pPr algn="l"/>
          <a:r>
            <a:rPr lang="en-US" sz="1800" b="0" dirty="0" smtClean="0">
              <a:solidFill>
                <a:schemeClr val="tx1"/>
              </a:solidFill>
              <a:latin typeface="+mn-lt"/>
              <a:cs typeface="Arial" charset="0"/>
            </a:rPr>
            <a:t>F. Return to the Home screen.</a:t>
          </a:r>
          <a:endParaRPr lang="en-US" sz="1800" b="0" dirty="0">
            <a:solidFill>
              <a:schemeClr val="tx1"/>
            </a:solidFill>
            <a:latin typeface="+mn-lt"/>
            <a:cs typeface="Arial" charset="0"/>
          </a:endParaRPr>
        </a:p>
      </dgm:t>
    </dgm:pt>
    <dgm:pt modelId="{C528F0B7-4869-4409-AEEF-F6C035477478}" type="parTrans" cxnId="{66257B1C-04EC-4C1C-A847-B5635C42FEAF}">
      <dgm:prSet/>
      <dgm:spPr/>
      <dgm:t>
        <a:bodyPr/>
        <a:lstStyle/>
        <a:p>
          <a:endParaRPr lang="en-US"/>
        </a:p>
      </dgm:t>
    </dgm:pt>
    <dgm:pt modelId="{DDF46464-0011-4302-A55D-9498EB74D641}" type="sibTrans" cxnId="{66257B1C-04EC-4C1C-A847-B5635C42FEAF}">
      <dgm:prSet/>
      <dgm:spPr/>
      <dgm:t>
        <a:bodyPr/>
        <a:lstStyle/>
        <a:p>
          <a:endParaRPr lang="en-US"/>
        </a:p>
      </dgm:t>
    </dgm:pt>
    <dgm:pt modelId="{98F01E38-C609-4470-A0B2-3811D5C6E8C5}">
      <dgm:prSet custT="1"/>
      <dgm:spPr/>
      <dgm:t>
        <a:bodyPr/>
        <a:lstStyle/>
        <a:p>
          <a:pPr algn="l" rtl="0"/>
          <a:r>
            <a:rPr lang="en-US" sz="1800" b="0" dirty="0" smtClean="0">
              <a:solidFill>
                <a:schemeClr val="tx1"/>
              </a:solidFill>
              <a:latin typeface="+mn-lt"/>
              <a:cs typeface="Arial" charset="0"/>
            </a:rPr>
            <a:t>B. Expand School Panel</a:t>
          </a:r>
          <a:endParaRPr lang="en-US" sz="1800" b="0" dirty="0">
            <a:latin typeface="+mn-lt"/>
          </a:endParaRPr>
        </a:p>
      </dgm:t>
    </dgm:pt>
    <dgm:pt modelId="{51034F02-9491-49C8-9FFC-628AF0FA92AF}" type="parTrans" cxnId="{75D8CFDA-2613-478F-884A-9A127BABCB64}">
      <dgm:prSet/>
      <dgm:spPr/>
      <dgm:t>
        <a:bodyPr/>
        <a:lstStyle/>
        <a:p>
          <a:endParaRPr lang="en-US"/>
        </a:p>
      </dgm:t>
    </dgm:pt>
    <dgm:pt modelId="{848DCBC5-EB3A-418B-BBA5-C6ED100A1851}" type="sibTrans" cxnId="{75D8CFDA-2613-478F-884A-9A127BABCB64}">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cs typeface="Arial" charset="0"/>
            </a:rPr>
            <a:t>A. Click “Manage Sessions” from the Assessments menu tab.</a:t>
          </a:r>
          <a:endParaRPr lang="en-US" sz="1800" b="0" dirty="0">
            <a:latin typeface="+mn-lt"/>
          </a:endParaRPr>
        </a:p>
      </dgm:t>
    </dgm:pt>
    <dgm:pt modelId="{B3E58933-C068-4229-8CD1-1DABF3856546}" type="sibTrans" cxnId="{5CC4F875-4227-421A-9CCD-C87858C11922}">
      <dgm:prSet/>
      <dgm:spPr/>
      <dgm:t>
        <a:bodyPr/>
        <a:lstStyle/>
        <a:p>
          <a:endParaRPr lang="en-US"/>
        </a:p>
      </dgm:t>
    </dgm:pt>
    <dgm:pt modelId="{35B4CEC8-8CC7-4888-9BC2-6EEE102024C9}" type="parTrans" cxnId="{5CC4F875-4227-421A-9CCD-C87858C11922}">
      <dgm:prSet/>
      <dgm:spPr/>
      <dgm:t>
        <a:bodyPr/>
        <a:lstStyle/>
        <a:p>
          <a:endParaRPr lang="en-US"/>
        </a:p>
      </dgm:t>
    </dgm:pt>
    <dgm:pt modelId="{BC288EF2-C78C-49AD-83FF-BC7333A14C82}">
      <dgm:prSet custT="1"/>
      <dgm:spPr/>
      <dgm:t>
        <a:bodyPr/>
        <a:lstStyle/>
        <a:p>
          <a:pPr algn="l" rtl="0"/>
          <a:r>
            <a:rPr lang="en-US" sz="1800" b="0" dirty="0" smtClean="0">
              <a:solidFill>
                <a:schemeClr val="tx1"/>
              </a:solidFill>
              <a:latin typeface="+mn-lt"/>
              <a:cs typeface="Arial" charset="0"/>
            </a:rPr>
            <a:t>C. Click on a Test Session from the Session list.</a:t>
          </a:r>
          <a:endParaRPr lang="en-US" sz="1800" b="0" dirty="0">
            <a:latin typeface="+mn-lt"/>
          </a:endParaRPr>
        </a:p>
      </dgm:t>
    </dgm:pt>
    <dgm:pt modelId="{EDE2A1D7-37BF-4D0F-A5EB-B5D15C1CE3A5}" type="parTrans" cxnId="{71F34A29-51DF-4D28-BA13-8AD5B0C2B345}">
      <dgm:prSet/>
      <dgm:spPr/>
      <dgm:t>
        <a:bodyPr/>
        <a:lstStyle/>
        <a:p>
          <a:endParaRPr lang="en-US"/>
        </a:p>
      </dgm:t>
    </dgm:pt>
    <dgm:pt modelId="{0651E945-CCB9-4E69-BAB8-E05981C6D8D5}" type="sibTrans" cxnId="{71F34A29-51DF-4D28-BA13-8AD5B0C2B345}">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6"/>
      <dgm:spPr/>
      <dgm:t>
        <a:bodyPr/>
        <a:lstStyle/>
        <a:p>
          <a:endParaRPr lang="en-US"/>
        </a:p>
      </dgm:t>
    </dgm:pt>
    <dgm:pt modelId="{1091CF53-B397-4996-A245-D86010F7FC88}" type="pres">
      <dgm:prSet presAssocID="{4B7E5CD0-77C7-4F6F-812A-D43B1F23B9D9}" presName="childText" presStyleLbl="bgAcc1" presStyleIdx="0" presStyleCnt="6" custScaleX="957845" custScaleY="122604">
        <dgm:presLayoutVars>
          <dgm:bulletEnabled val="1"/>
        </dgm:presLayoutVars>
      </dgm:prSet>
      <dgm:spPr/>
      <dgm:t>
        <a:bodyPr/>
        <a:lstStyle/>
        <a:p>
          <a:endParaRPr lang="en-US"/>
        </a:p>
      </dgm:t>
    </dgm:pt>
    <dgm:pt modelId="{789C5F41-4C5E-4D8F-84A1-5C87EA4499D3}" type="pres">
      <dgm:prSet presAssocID="{51034F02-9491-49C8-9FFC-628AF0FA92AF}" presName="Name13" presStyleLbl="parChTrans1D2" presStyleIdx="1" presStyleCnt="6"/>
      <dgm:spPr/>
      <dgm:t>
        <a:bodyPr/>
        <a:lstStyle/>
        <a:p>
          <a:endParaRPr lang="en-US"/>
        </a:p>
      </dgm:t>
    </dgm:pt>
    <dgm:pt modelId="{1E0F3F1E-A8DE-4CA9-B0F6-37BD9A784164}" type="pres">
      <dgm:prSet presAssocID="{98F01E38-C609-4470-A0B2-3811D5C6E8C5}" presName="childText" presStyleLbl="bgAcc1" presStyleIdx="1" presStyleCnt="6" custScaleX="957845" custScaleY="122604">
        <dgm:presLayoutVars>
          <dgm:bulletEnabled val="1"/>
        </dgm:presLayoutVars>
      </dgm:prSet>
      <dgm:spPr/>
      <dgm:t>
        <a:bodyPr/>
        <a:lstStyle/>
        <a:p>
          <a:endParaRPr lang="en-US"/>
        </a:p>
      </dgm:t>
    </dgm:pt>
    <dgm:pt modelId="{497B5F3E-5129-4628-9652-2A95C5122A04}" type="pres">
      <dgm:prSet presAssocID="{EDE2A1D7-37BF-4D0F-A5EB-B5D15C1CE3A5}" presName="Name13" presStyleLbl="parChTrans1D2" presStyleIdx="2" presStyleCnt="6"/>
      <dgm:spPr/>
      <dgm:t>
        <a:bodyPr/>
        <a:lstStyle/>
        <a:p>
          <a:endParaRPr lang="en-US"/>
        </a:p>
      </dgm:t>
    </dgm:pt>
    <dgm:pt modelId="{88950CFB-253F-460E-A5E4-EC4C1E29C089}" type="pres">
      <dgm:prSet presAssocID="{BC288EF2-C78C-49AD-83FF-BC7333A14C82}" presName="childText" presStyleLbl="bgAcc1" presStyleIdx="2" presStyleCnt="6" custScaleX="957845">
        <dgm:presLayoutVars>
          <dgm:bulletEnabled val="1"/>
        </dgm:presLayoutVars>
      </dgm:prSet>
      <dgm:spPr/>
      <dgm:t>
        <a:bodyPr/>
        <a:lstStyle/>
        <a:p>
          <a:endParaRPr lang="en-US"/>
        </a:p>
      </dgm:t>
    </dgm:pt>
    <dgm:pt modelId="{4966104A-9594-43D8-A6BC-01DA5F03044E}" type="pres">
      <dgm:prSet presAssocID="{F31310CE-D48D-47D0-977C-B2DBB348F711}" presName="Name13" presStyleLbl="parChTrans1D2" presStyleIdx="3" presStyleCnt="6"/>
      <dgm:spPr/>
      <dgm:t>
        <a:bodyPr/>
        <a:lstStyle/>
        <a:p>
          <a:endParaRPr lang="en-US"/>
        </a:p>
      </dgm:t>
    </dgm:pt>
    <dgm:pt modelId="{AA40BDAE-5D0D-4F90-A0DC-D4DB52419548}" type="pres">
      <dgm:prSet presAssocID="{7989BC3E-9058-411B-A6D9-C381E95D9874}" presName="childText" presStyleLbl="bgAcc1" presStyleIdx="3" presStyleCnt="6" custScaleX="957845" custScaleY="187914">
        <dgm:presLayoutVars>
          <dgm:bulletEnabled val="1"/>
        </dgm:presLayoutVars>
      </dgm:prSet>
      <dgm:spPr/>
      <dgm:t>
        <a:bodyPr/>
        <a:lstStyle/>
        <a:p>
          <a:endParaRPr lang="en-US"/>
        </a:p>
      </dgm:t>
    </dgm:pt>
    <dgm:pt modelId="{75A7C548-86DA-46AC-A924-9D8B73FCBBD4}" type="pres">
      <dgm:prSet presAssocID="{1D71B1D1-1570-4932-96DB-01C794F13BB7}" presName="Name13" presStyleLbl="parChTrans1D2" presStyleIdx="4" presStyleCnt="6"/>
      <dgm:spPr/>
      <dgm:t>
        <a:bodyPr/>
        <a:lstStyle/>
        <a:p>
          <a:endParaRPr lang="en-US"/>
        </a:p>
      </dgm:t>
    </dgm:pt>
    <dgm:pt modelId="{BA8660A9-5881-41DB-BE1E-54CE7473987B}" type="pres">
      <dgm:prSet presAssocID="{9F666104-6541-425F-93CE-136F0C4A85C6}" presName="childText" presStyleLbl="bgAcc1" presStyleIdx="4" presStyleCnt="6" custScaleX="957845" custScaleY="232476">
        <dgm:presLayoutVars>
          <dgm:bulletEnabled val="1"/>
        </dgm:presLayoutVars>
      </dgm:prSet>
      <dgm:spPr/>
      <dgm:t>
        <a:bodyPr/>
        <a:lstStyle/>
        <a:p>
          <a:endParaRPr lang="en-US"/>
        </a:p>
      </dgm:t>
    </dgm:pt>
    <dgm:pt modelId="{A34BA436-8150-4D12-92E8-7C191A9AD8AD}" type="pres">
      <dgm:prSet presAssocID="{C528F0B7-4869-4409-AEEF-F6C035477478}" presName="Name13" presStyleLbl="parChTrans1D2" presStyleIdx="5" presStyleCnt="6"/>
      <dgm:spPr/>
      <dgm:t>
        <a:bodyPr/>
        <a:lstStyle/>
        <a:p>
          <a:endParaRPr lang="en-US"/>
        </a:p>
      </dgm:t>
    </dgm:pt>
    <dgm:pt modelId="{C1C65301-419D-47BB-BDD8-84B8987313F9}" type="pres">
      <dgm:prSet presAssocID="{9DE182DC-78A1-4896-B523-36E24C0A56D9}" presName="childText" presStyleLbl="bgAcc1" presStyleIdx="5" presStyleCnt="6" custScaleX="957845" custScaleY="122604">
        <dgm:presLayoutVars>
          <dgm:bulletEnabled val="1"/>
        </dgm:presLayoutVars>
      </dgm:prSet>
      <dgm:spPr/>
      <dgm:t>
        <a:bodyPr/>
        <a:lstStyle/>
        <a:p>
          <a:endParaRPr lang="en-US"/>
        </a:p>
      </dgm:t>
    </dgm:pt>
  </dgm:ptLst>
  <dgm:cxnLst>
    <dgm:cxn modelId="{CFA415B6-FB26-478C-9F0C-4E74AC7B6099}" type="presOf" srcId="{C528F0B7-4869-4409-AEEF-F6C035477478}" destId="{A34BA436-8150-4D12-92E8-7C191A9AD8AD}" srcOrd="0" destOrd="0" presId="urn:microsoft.com/office/officeart/2005/8/layout/hierarchy3"/>
    <dgm:cxn modelId="{A1755D95-124D-41AD-A3EB-7805FD7ABD80}" type="presOf" srcId="{35B4CEC8-8CC7-4888-9BC2-6EEE102024C9}" destId="{8C931F3C-141B-4CEA-AB26-C49C4C7B3E5C}" srcOrd="0" destOrd="0" presId="urn:microsoft.com/office/officeart/2005/8/layout/hierarchy3"/>
    <dgm:cxn modelId="{71F34A29-51DF-4D28-BA13-8AD5B0C2B345}" srcId="{E158A8D2-2725-4AC4-AC55-191D22EC6F38}" destId="{BC288EF2-C78C-49AD-83FF-BC7333A14C82}" srcOrd="2" destOrd="0" parTransId="{EDE2A1D7-37BF-4D0F-A5EB-B5D15C1CE3A5}" sibTransId="{0651E945-CCB9-4E69-BAB8-E05981C6D8D5}"/>
    <dgm:cxn modelId="{FC561350-F467-4E99-84F2-29F1EE9D2FEB}" type="presOf" srcId="{BC288EF2-C78C-49AD-83FF-BC7333A14C82}" destId="{88950CFB-253F-460E-A5E4-EC4C1E29C089}" srcOrd="0" destOrd="0" presId="urn:microsoft.com/office/officeart/2005/8/layout/hierarchy3"/>
    <dgm:cxn modelId="{F1F8192C-C576-4740-82B2-A1282F45A650}" type="presOf" srcId="{EDE2A1D7-37BF-4D0F-A5EB-B5D15C1CE3A5}" destId="{497B5F3E-5129-4628-9652-2A95C5122A04}" srcOrd="0" destOrd="0" presId="urn:microsoft.com/office/officeart/2005/8/layout/hierarchy3"/>
    <dgm:cxn modelId="{EADC0008-5955-4CCA-BA77-D512208697DA}" srcId="{E158A8D2-2725-4AC4-AC55-191D22EC6F38}" destId="{7989BC3E-9058-411B-A6D9-C381E95D9874}" srcOrd="3" destOrd="0" parTransId="{F31310CE-D48D-47D0-977C-B2DBB348F711}" sibTransId="{4F666D79-0E2B-4E9F-A646-D04AF32EF507}"/>
    <dgm:cxn modelId="{366C6FE5-1CC9-4438-B8E6-375160B70FA5}" type="presOf" srcId="{9F666104-6541-425F-93CE-136F0C4A85C6}" destId="{BA8660A9-5881-41DB-BE1E-54CE7473987B}" srcOrd="0" destOrd="0" presId="urn:microsoft.com/office/officeart/2005/8/layout/hierarchy3"/>
    <dgm:cxn modelId="{1630B6E2-A003-482F-885C-ACF60D761BE1}" type="presOf" srcId="{4B7E5CD0-77C7-4F6F-812A-D43B1F23B9D9}" destId="{1091CF53-B397-4996-A245-D86010F7FC88}" srcOrd="0" destOrd="0" presId="urn:microsoft.com/office/officeart/2005/8/layout/hierarchy3"/>
    <dgm:cxn modelId="{973C5FDC-DF99-4FE5-836B-9A4BAC70F0F6}" type="presOf" srcId="{9DE182DC-78A1-4896-B523-36E24C0A56D9}" destId="{C1C65301-419D-47BB-BDD8-84B8987313F9}" srcOrd="0" destOrd="0" presId="urn:microsoft.com/office/officeart/2005/8/layout/hierarchy3"/>
    <dgm:cxn modelId="{B7DDD74D-21AC-4AB2-B13E-275574678156}" type="presOf" srcId="{C2ACE78F-EC97-4BF4-ADAD-4AF4EC92118E}" destId="{01F6B78E-233B-4457-AA72-277032EC6F10}" srcOrd="0" destOrd="0" presId="urn:microsoft.com/office/officeart/2005/8/layout/hierarchy3"/>
    <dgm:cxn modelId="{5CC4F875-4227-421A-9CCD-C87858C11922}" srcId="{E158A8D2-2725-4AC4-AC55-191D22EC6F38}" destId="{4B7E5CD0-77C7-4F6F-812A-D43B1F23B9D9}" srcOrd="0" destOrd="0" parTransId="{35B4CEC8-8CC7-4888-9BC2-6EEE102024C9}" sibTransId="{B3E58933-C068-4229-8CD1-1DABF3856546}"/>
    <dgm:cxn modelId="{A4D57163-F870-42FD-8E09-75B90E659970}" type="presOf" srcId="{98F01E38-C609-4470-A0B2-3811D5C6E8C5}" destId="{1E0F3F1E-A8DE-4CA9-B0F6-37BD9A784164}" srcOrd="0" destOrd="0" presId="urn:microsoft.com/office/officeart/2005/8/layout/hierarchy3"/>
    <dgm:cxn modelId="{66257B1C-04EC-4C1C-A847-B5635C42FEAF}" srcId="{E158A8D2-2725-4AC4-AC55-191D22EC6F38}" destId="{9DE182DC-78A1-4896-B523-36E24C0A56D9}" srcOrd="5" destOrd="0" parTransId="{C528F0B7-4869-4409-AEEF-F6C035477478}" sibTransId="{DDF46464-0011-4302-A55D-9498EB74D641}"/>
    <dgm:cxn modelId="{B73E549A-8366-4769-884E-1968F61FB172}" type="presOf" srcId="{1D71B1D1-1570-4932-96DB-01C794F13BB7}" destId="{75A7C548-86DA-46AC-A924-9D8B73FCBBD4}" srcOrd="0" destOrd="0" presId="urn:microsoft.com/office/officeart/2005/8/layout/hierarchy3"/>
    <dgm:cxn modelId="{A7865C38-8B5E-4ABC-A5CC-D8540D6C45AB}" srcId="{E158A8D2-2725-4AC4-AC55-191D22EC6F38}" destId="{9F666104-6541-425F-93CE-136F0C4A85C6}" srcOrd="4" destOrd="0" parTransId="{1D71B1D1-1570-4932-96DB-01C794F13BB7}" sibTransId="{02B1934C-1C56-404D-9323-CDC90DFC7E35}"/>
    <dgm:cxn modelId="{69D0C0C7-F737-4AE5-B744-C2A889F9B0F4}" type="presOf" srcId="{51034F02-9491-49C8-9FFC-628AF0FA92AF}" destId="{789C5F41-4C5E-4D8F-84A1-5C87EA4499D3}" srcOrd="0" destOrd="0" presId="urn:microsoft.com/office/officeart/2005/8/layout/hierarchy3"/>
    <dgm:cxn modelId="{701B5248-32AF-4BB9-8DA5-F7E3687523C3}" type="presOf" srcId="{E158A8D2-2725-4AC4-AC55-191D22EC6F38}" destId="{2CCE5839-CB25-4292-BECE-1BA5CD97B66F}"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810C7682-B92E-4C6D-97CE-1088F25867FE}" type="presOf" srcId="{E158A8D2-2725-4AC4-AC55-191D22EC6F38}" destId="{74005733-8878-43D9-B7CB-03E0990F0A67}" srcOrd="1" destOrd="0" presId="urn:microsoft.com/office/officeart/2005/8/layout/hierarchy3"/>
    <dgm:cxn modelId="{75D8CFDA-2613-478F-884A-9A127BABCB64}" srcId="{E158A8D2-2725-4AC4-AC55-191D22EC6F38}" destId="{98F01E38-C609-4470-A0B2-3811D5C6E8C5}" srcOrd="1" destOrd="0" parTransId="{51034F02-9491-49C8-9FFC-628AF0FA92AF}" sibTransId="{848DCBC5-EB3A-418B-BBA5-C6ED100A1851}"/>
    <dgm:cxn modelId="{129296F3-2273-496E-B5BF-9ABF574958B8}" type="presOf" srcId="{F31310CE-D48D-47D0-977C-B2DBB348F711}" destId="{4966104A-9594-43D8-A6BC-01DA5F03044E}" srcOrd="0" destOrd="0" presId="urn:microsoft.com/office/officeart/2005/8/layout/hierarchy3"/>
    <dgm:cxn modelId="{24BCD708-DE60-46D4-B13E-863B6093DE1F}" type="presOf" srcId="{7989BC3E-9058-411B-A6D9-C381E95D9874}" destId="{AA40BDAE-5D0D-4F90-A0DC-D4DB52419548}" srcOrd="0" destOrd="0" presId="urn:microsoft.com/office/officeart/2005/8/layout/hierarchy3"/>
    <dgm:cxn modelId="{DB99C2F0-0D79-4379-9D7E-022AA27FA37C}" type="presParOf" srcId="{01F6B78E-233B-4457-AA72-277032EC6F10}" destId="{E2039472-FBFF-410E-8342-51034E1A2F8A}" srcOrd="0" destOrd="0" presId="urn:microsoft.com/office/officeart/2005/8/layout/hierarchy3"/>
    <dgm:cxn modelId="{1EE42EF0-3694-494A-87DF-012611F0E835}" type="presParOf" srcId="{E2039472-FBFF-410E-8342-51034E1A2F8A}" destId="{B1924D0C-0DA1-4EFF-8054-1E1F3C28CAB2}" srcOrd="0" destOrd="0" presId="urn:microsoft.com/office/officeart/2005/8/layout/hierarchy3"/>
    <dgm:cxn modelId="{D020CB53-9E9E-4C88-8360-790FAEC99FB4}" type="presParOf" srcId="{B1924D0C-0DA1-4EFF-8054-1E1F3C28CAB2}" destId="{2CCE5839-CB25-4292-BECE-1BA5CD97B66F}" srcOrd="0" destOrd="0" presId="urn:microsoft.com/office/officeart/2005/8/layout/hierarchy3"/>
    <dgm:cxn modelId="{F25E08D5-31A1-448F-8D96-B0D7E5906A79}" type="presParOf" srcId="{B1924D0C-0DA1-4EFF-8054-1E1F3C28CAB2}" destId="{74005733-8878-43D9-B7CB-03E0990F0A67}" srcOrd="1" destOrd="0" presId="urn:microsoft.com/office/officeart/2005/8/layout/hierarchy3"/>
    <dgm:cxn modelId="{5A31F525-2B81-4246-BCB0-75F7B5BDC72D}" type="presParOf" srcId="{E2039472-FBFF-410E-8342-51034E1A2F8A}" destId="{F78EDB1D-E216-44F4-8582-FF84A5BF7879}" srcOrd="1" destOrd="0" presId="urn:microsoft.com/office/officeart/2005/8/layout/hierarchy3"/>
    <dgm:cxn modelId="{A3FC54AB-1087-4F96-9E2C-33C1233B8F1C}" type="presParOf" srcId="{F78EDB1D-E216-44F4-8582-FF84A5BF7879}" destId="{8C931F3C-141B-4CEA-AB26-C49C4C7B3E5C}" srcOrd="0" destOrd="0" presId="urn:microsoft.com/office/officeart/2005/8/layout/hierarchy3"/>
    <dgm:cxn modelId="{61FC8F80-F107-4CB5-846A-E3B6E8B11263}" type="presParOf" srcId="{F78EDB1D-E216-44F4-8582-FF84A5BF7879}" destId="{1091CF53-B397-4996-A245-D86010F7FC88}" srcOrd="1" destOrd="0" presId="urn:microsoft.com/office/officeart/2005/8/layout/hierarchy3"/>
    <dgm:cxn modelId="{A5650D24-5822-4C03-B5CE-8B773F454DE1}" type="presParOf" srcId="{F78EDB1D-E216-44F4-8582-FF84A5BF7879}" destId="{789C5F41-4C5E-4D8F-84A1-5C87EA4499D3}" srcOrd="2" destOrd="0" presId="urn:microsoft.com/office/officeart/2005/8/layout/hierarchy3"/>
    <dgm:cxn modelId="{9DDD9BB3-32F4-4669-B016-C5BB058EDA02}" type="presParOf" srcId="{F78EDB1D-E216-44F4-8582-FF84A5BF7879}" destId="{1E0F3F1E-A8DE-4CA9-B0F6-37BD9A784164}" srcOrd="3" destOrd="0" presId="urn:microsoft.com/office/officeart/2005/8/layout/hierarchy3"/>
    <dgm:cxn modelId="{2DE20AB5-EE6C-454F-B0A7-7099532C2124}" type="presParOf" srcId="{F78EDB1D-E216-44F4-8582-FF84A5BF7879}" destId="{497B5F3E-5129-4628-9652-2A95C5122A04}" srcOrd="4" destOrd="0" presId="urn:microsoft.com/office/officeart/2005/8/layout/hierarchy3"/>
    <dgm:cxn modelId="{50A81738-4D7E-4884-B783-831027573857}" type="presParOf" srcId="{F78EDB1D-E216-44F4-8582-FF84A5BF7879}" destId="{88950CFB-253F-460E-A5E4-EC4C1E29C089}" srcOrd="5" destOrd="0" presId="urn:microsoft.com/office/officeart/2005/8/layout/hierarchy3"/>
    <dgm:cxn modelId="{12D4F693-47B0-4773-8968-715F5E9CCF8C}" type="presParOf" srcId="{F78EDB1D-E216-44F4-8582-FF84A5BF7879}" destId="{4966104A-9594-43D8-A6BC-01DA5F03044E}" srcOrd="6" destOrd="0" presId="urn:microsoft.com/office/officeart/2005/8/layout/hierarchy3"/>
    <dgm:cxn modelId="{777E25D8-C84A-45D4-A405-E284CE5CD97A}" type="presParOf" srcId="{F78EDB1D-E216-44F4-8582-FF84A5BF7879}" destId="{AA40BDAE-5D0D-4F90-A0DC-D4DB52419548}" srcOrd="7" destOrd="0" presId="urn:microsoft.com/office/officeart/2005/8/layout/hierarchy3"/>
    <dgm:cxn modelId="{CE50BB17-C5D6-4C98-BF8E-802C74F5ED7B}" type="presParOf" srcId="{F78EDB1D-E216-44F4-8582-FF84A5BF7879}" destId="{75A7C548-86DA-46AC-A924-9D8B73FCBBD4}" srcOrd="8" destOrd="0" presId="urn:microsoft.com/office/officeart/2005/8/layout/hierarchy3"/>
    <dgm:cxn modelId="{2B5DCCC9-5ACF-455E-9EBF-2F1E2811EF86}" type="presParOf" srcId="{F78EDB1D-E216-44F4-8582-FF84A5BF7879}" destId="{BA8660A9-5881-41DB-BE1E-54CE7473987B}" srcOrd="9" destOrd="0" presId="urn:microsoft.com/office/officeart/2005/8/layout/hierarchy3"/>
    <dgm:cxn modelId="{50A7907A-CA62-4343-8067-4E807CCF39EF}" type="presParOf" srcId="{F78EDB1D-E216-44F4-8582-FF84A5BF7879}" destId="{A34BA436-8150-4D12-92E8-7C191A9AD8AD}" srcOrd="10" destOrd="0" presId="urn:microsoft.com/office/officeart/2005/8/layout/hierarchy3"/>
    <dgm:cxn modelId="{4C089A06-0F1A-4F6F-BF0E-E634B31C849E}" type="presParOf" srcId="{F78EDB1D-E216-44F4-8582-FF84A5BF7879}" destId="{C1C65301-419D-47BB-BDD8-84B8987313F9}"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dgm:t>
        <a:bodyPr/>
        <a:lstStyle/>
        <a:p>
          <a:pPr algn="l" rtl="0"/>
          <a:r>
            <a:rPr lang="en-US" sz="2000" b="0" dirty="0" smtClean="0">
              <a:latin typeface="+mn-lt"/>
            </a:rPr>
            <a:t>Demo 3: View Session Status</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cs typeface="Arial" charset="0"/>
            </a:rPr>
            <a:t>A. Click “Manage Sessions” from the Assessments menu tab.</a:t>
          </a:r>
          <a:endParaRPr lang="en-US" sz="18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E62121A6-1D7A-47CA-9D08-FD8B627B606F}">
      <dgm:prSet custT="1"/>
      <dgm:spPr/>
      <dgm:t>
        <a:bodyPr/>
        <a:lstStyle/>
        <a:p>
          <a:pPr algn="l"/>
          <a:r>
            <a:rPr lang="en-US" sz="1800" b="0" dirty="0" smtClean="0">
              <a:solidFill>
                <a:schemeClr val="tx1"/>
              </a:solidFill>
              <a:latin typeface="+mn-lt"/>
              <a:cs typeface="Arial" charset="0"/>
            </a:rPr>
            <a:t>C. Click on a Test Session from the Session list to highlight.</a:t>
          </a:r>
          <a:endParaRPr lang="en-US" sz="1800" b="0" dirty="0">
            <a:solidFill>
              <a:schemeClr val="tx1"/>
            </a:solidFill>
            <a:latin typeface="+mn-lt"/>
            <a:cs typeface="Arial" charset="0"/>
          </a:endParaRPr>
        </a:p>
      </dgm:t>
    </dgm:pt>
    <dgm:pt modelId="{6B166A1B-B7DB-4DDC-9707-C64BA568B7BD}" type="parTrans" cxnId="{67F92134-77C2-43A7-BE56-DA9BFA5357C3}">
      <dgm:prSet/>
      <dgm:spPr/>
      <dgm:t>
        <a:bodyPr/>
        <a:lstStyle/>
        <a:p>
          <a:endParaRPr lang="en-US"/>
        </a:p>
      </dgm:t>
    </dgm:pt>
    <dgm:pt modelId="{A2B37408-E6D4-4FC7-8080-7B71740FDB0A}" type="sibTrans" cxnId="{67F92134-77C2-43A7-BE56-DA9BFA5357C3}">
      <dgm:prSet/>
      <dgm:spPr/>
      <dgm:t>
        <a:bodyPr/>
        <a:lstStyle/>
        <a:p>
          <a:endParaRPr lang="en-US"/>
        </a:p>
      </dgm:t>
    </dgm:pt>
    <dgm:pt modelId="{B4358140-8971-4431-9A20-73E7A80CFC70}">
      <dgm:prSet custT="1"/>
      <dgm:spPr/>
      <dgm:t>
        <a:bodyPr/>
        <a:lstStyle/>
        <a:p>
          <a:pPr algn="l"/>
          <a:r>
            <a:rPr lang="en-US" sz="1800" b="0" dirty="0" smtClean="0">
              <a:solidFill>
                <a:schemeClr val="tx1"/>
              </a:solidFill>
              <a:latin typeface="+mn-lt"/>
              <a:cs typeface="Arial" charset="0"/>
            </a:rPr>
            <a:t>D. </a:t>
          </a:r>
          <a:r>
            <a:rPr lang="en-US" sz="1800" b="0" dirty="0" smtClean="0">
              <a:solidFill>
                <a:schemeClr val="tx1"/>
              </a:solidFill>
            </a:rPr>
            <a:t>Click on the View Status button to view the status of this session. </a:t>
          </a:r>
          <a:endParaRPr lang="en-US" sz="1800" b="0" dirty="0">
            <a:solidFill>
              <a:schemeClr val="tx1"/>
            </a:solidFill>
          </a:endParaRPr>
        </a:p>
      </dgm:t>
    </dgm:pt>
    <dgm:pt modelId="{AA37D7D4-2279-423E-9D98-26E339673DE6}" type="parTrans" cxnId="{F748C198-3636-43BD-A4AC-905A261F7794}">
      <dgm:prSet/>
      <dgm:spPr/>
      <dgm:t>
        <a:bodyPr/>
        <a:lstStyle/>
        <a:p>
          <a:endParaRPr lang="en-US"/>
        </a:p>
      </dgm:t>
    </dgm:pt>
    <dgm:pt modelId="{A79AC42C-562C-4B85-A96B-A0F1DEC89C7A}" type="sibTrans" cxnId="{F748C198-3636-43BD-A4AC-905A261F7794}">
      <dgm:prSet/>
      <dgm:spPr/>
      <dgm:t>
        <a:bodyPr/>
        <a:lstStyle/>
        <a:p>
          <a:endParaRPr lang="en-US"/>
        </a:p>
      </dgm:t>
    </dgm:pt>
    <dgm:pt modelId="{FB1F9666-B8ED-4BD8-BF55-BD361974F4CF}">
      <dgm:prSet custT="1"/>
      <dgm:spPr/>
      <dgm:t>
        <a:bodyPr/>
        <a:lstStyle/>
        <a:p>
          <a:pPr algn="l"/>
          <a:r>
            <a:rPr lang="en-US" sz="1800" b="0" dirty="0" smtClean="0">
              <a:solidFill>
                <a:schemeClr val="tx1"/>
              </a:solidFill>
              <a:latin typeface="+mn-lt"/>
              <a:cs typeface="Arial" charset="0"/>
            </a:rPr>
            <a:t>E. </a:t>
          </a:r>
          <a:r>
            <a:rPr lang="en-US" sz="1800" b="0" dirty="0" smtClean="0">
              <a:solidFill>
                <a:schemeClr val="tx1"/>
              </a:solidFill>
            </a:rPr>
            <a:t>Refer to the Online Test Status column to see the current test status for the student(s).</a:t>
          </a:r>
          <a:endParaRPr lang="en-US" sz="1800" b="0" dirty="0">
            <a:solidFill>
              <a:schemeClr val="tx1"/>
            </a:solidFill>
          </a:endParaRPr>
        </a:p>
      </dgm:t>
    </dgm:pt>
    <dgm:pt modelId="{96EDBA31-A395-4D49-A7BF-FD36A9EBDC97}" type="parTrans" cxnId="{344DBD08-F77B-4F9B-BD2C-21C01F8FD5A2}">
      <dgm:prSet/>
      <dgm:spPr/>
      <dgm:t>
        <a:bodyPr/>
        <a:lstStyle/>
        <a:p>
          <a:endParaRPr lang="en-US"/>
        </a:p>
      </dgm:t>
    </dgm:pt>
    <dgm:pt modelId="{57955C9E-04F9-4B5D-A234-A8E1A3E236A4}" type="sibTrans" cxnId="{344DBD08-F77B-4F9B-BD2C-21C01F8FD5A2}">
      <dgm:prSet/>
      <dgm:spPr/>
      <dgm:t>
        <a:bodyPr/>
        <a:lstStyle/>
        <a:p>
          <a:endParaRPr lang="en-US"/>
        </a:p>
      </dgm:t>
    </dgm:pt>
    <dgm:pt modelId="{2237FA8A-B3A2-4957-BDA2-D09D33EFDCE7}">
      <dgm:prSet custT="1"/>
      <dgm:spPr/>
      <dgm:t>
        <a:bodyPr/>
        <a:lstStyle/>
        <a:p>
          <a:pPr algn="l"/>
          <a:r>
            <a:rPr lang="en-US" sz="1800" b="0" dirty="0" smtClean="0">
              <a:solidFill>
                <a:schemeClr val="tx1"/>
              </a:solidFill>
              <a:latin typeface="+mn-lt"/>
              <a:cs typeface="Arial" charset="0"/>
            </a:rPr>
            <a:t>B. Expand School Panel</a:t>
          </a:r>
          <a:endParaRPr lang="en-US" sz="1800" b="0" dirty="0">
            <a:solidFill>
              <a:schemeClr val="tx1"/>
            </a:solidFill>
            <a:latin typeface="+mn-lt"/>
            <a:cs typeface="Arial" charset="0"/>
          </a:endParaRPr>
        </a:p>
      </dgm:t>
    </dgm:pt>
    <dgm:pt modelId="{4A2F33F4-4F4C-4EF0-A0AC-D50D497BADFA}" type="parTrans" cxnId="{33B4858F-849C-46B2-A346-C63F7BFEB32B}">
      <dgm:prSet/>
      <dgm:spPr/>
      <dgm:t>
        <a:bodyPr/>
        <a:lstStyle/>
        <a:p>
          <a:endParaRPr lang="en-US"/>
        </a:p>
      </dgm:t>
    </dgm:pt>
    <dgm:pt modelId="{6FF6C4E4-F9C9-4FF8-AACF-47A70A66B6A7}" type="sibTrans" cxnId="{33B4858F-849C-46B2-A346-C63F7BFEB32B}">
      <dgm:prSet/>
      <dgm:spPr/>
      <dgm:t>
        <a:bodyPr/>
        <a:lstStyle/>
        <a:p>
          <a:endParaRPr lang="en-US"/>
        </a:p>
      </dgm:t>
    </dgm:pt>
    <dgm:pt modelId="{E8F10315-9AF7-4D35-9AA8-0A3F63EF00ED}">
      <dgm:prSet custT="1"/>
      <dgm:spPr/>
      <dgm:t>
        <a:bodyPr/>
        <a:lstStyle/>
        <a:p>
          <a:pPr algn="l"/>
          <a:r>
            <a:rPr lang="en-US" sz="1800" b="0" dirty="0" smtClean="0">
              <a:solidFill>
                <a:schemeClr val="tx1"/>
              </a:solidFill>
              <a:latin typeface="+mn-lt"/>
              <a:cs typeface="Arial" charset="0"/>
            </a:rPr>
            <a:t>F. </a:t>
          </a:r>
          <a:r>
            <a:rPr lang="en-US" sz="1800" b="0" dirty="0" smtClean="0">
              <a:solidFill>
                <a:schemeClr val="tx1"/>
              </a:solidFill>
            </a:rPr>
            <a:t>Refer to the Validation Status column. Do not change the status of students to invalid.</a:t>
          </a:r>
          <a:endParaRPr lang="en-US" sz="1800" b="0" dirty="0">
            <a:solidFill>
              <a:schemeClr val="tx1"/>
            </a:solidFill>
          </a:endParaRPr>
        </a:p>
      </dgm:t>
    </dgm:pt>
    <dgm:pt modelId="{200F598F-14B7-43FC-9F7A-683CD4901FA6}" type="sibTrans" cxnId="{CD63D2BA-6B36-4CB7-B27B-8A9744B2FF6E}">
      <dgm:prSet/>
      <dgm:spPr/>
      <dgm:t>
        <a:bodyPr/>
        <a:lstStyle/>
        <a:p>
          <a:endParaRPr lang="en-US"/>
        </a:p>
      </dgm:t>
    </dgm:pt>
    <dgm:pt modelId="{2A1A4B13-9DF9-43F6-9322-7D1554CBD8FD}" type="parTrans" cxnId="{CD63D2BA-6B36-4CB7-B27B-8A9744B2FF6E}">
      <dgm:prSet/>
      <dgm:spPr/>
      <dgm:t>
        <a:bodyPr/>
        <a:lstStyle/>
        <a:p>
          <a:endParaRPr lang="en-US"/>
        </a:p>
      </dgm:t>
    </dgm:pt>
    <dgm:pt modelId="{C4BB0541-C9BA-4A7C-B99D-2A48A623BD89}">
      <dgm:prSet custT="1"/>
      <dgm:spPr/>
      <dgm:t>
        <a:bodyPr/>
        <a:lstStyle/>
        <a:p>
          <a:pPr algn="l"/>
          <a:r>
            <a:rPr lang="en-US" sz="1800" b="0" dirty="0" smtClean="0">
              <a:solidFill>
                <a:schemeClr val="tx1"/>
              </a:solidFill>
            </a:rPr>
            <a:t>G. Review student subtest details.</a:t>
          </a:r>
          <a:endParaRPr lang="en-US" sz="1800" b="0" dirty="0">
            <a:solidFill>
              <a:schemeClr val="tx1"/>
            </a:solidFill>
          </a:endParaRPr>
        </a:p>
      </dgm:t>
    </dgm:pt>
    <dgm:pt modelId="{D6F4C2B1-68A8-4704-9919-9B6E4DF0D5E9}" type="parTrans" cxnId="{55B9C5A6-ACF2-4864-B688-826E848E27FD}">
      <dgm:prSet/>
      <dgm:spPr/>
      <dgm:t>
        <a:bodyPr/>
        <a:lstStyle/>
        <a:p>
          <a:endParaRPr lang="en-US"/>
        </a:p>
      </dgm:t>
    </dgm:pt>
    <dgm:pt modelId="{CDB26591-C623-41E1-B213-94FE67424088}" type="sibTrans" cxnId="{55B9C5A6-ACF2-4864-B688-826E848E27FD}">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7"/>
      <dgm:spPr/>
      <dgm:t>
        <a:bodyPr/>
        <a:lstStyle/>
        <a:p>
          <a:endParaRPr lang="en-US"/>
        </a:p>
      </dgm:t>
    </dgm:pt>
    <dgm:pt modelId="{1091CF53-B397-4996-A245-D86010F7FC88}" type="pres">
      <dgm:prSet presAssocID="{4B7E5CD0-77C7-4F6F-812A-D43B1F23B9D9}" presName="childText" presStyleLbl="bgAcc1" presStyleIdx="0" presStyleCnt="7" custScaleX="957845" custScaleY="143719">
        <dgm:presLayoutVars>
          <dgm:bulletEnabled val="1"/>
        </dgm:presLayoutVars>
      </dgm:prSet>
      <dgm:spPr/>
      <dgm:t>
        <a:bodyPr/>
        <a:lstStyle/>
        <a:p>
          <a:endParaRPr lang="en-US"/>
        </a:p>
      </dgm:t>
    </dgm:pt>
    <dgm:pt modelId="{5873A008-F1BC-45BA-A9C1-1A926FFC8C7F}" type="pres">
      <dgm:prSet presAssocID="{4A2F33F4-4F4C-4EF0-A0AC-D50D497BADFA}" presName="Name13" presStyleLbl="parChTrans1D2" presStyleIdx="1" presStyleCnt="7"/>
      <dgm:spPr/>
      <dgm:t>
        <a:bodyPr/>
        <a:lstStyle/>
        <a:p>
          <a:endParaRPr lang="en-US"/>
        </a:p>
      </dgm:t>
    </dgm:pt>
    <dgm:pt modelId="{1F64BE80-29B2-45C6-945E-32E60C68C19A}" type="pres">
      <dgm:prSet presAssocID="{2237FA8A-B3A2-4957-BDA2-D09D33EFDCE7}" presName="childText" presStyleLbl="bgAcc1" presStyleIdx="1" presStyleCnt="7" custScaleX="957985" custScaleY="128544">
        <dgm:presLayoutVars>
          <dgm:bulletEnabled val="1"/>
        </dgm:presLayoutVars>
      </dgm:prSet>
      <dgm:spPr/>
      <dgm:t>
        <a:bodyPr/>
        <a:lstStyle/>
        <a:p>
          <a:endParaRPr lang="en-US"/>
        </a:p>
      </dgm:t>
    </dgm:pt>
    <dgm:pt modelId="{FB7861AF-FFB9-4501-88EF-B41E24326C65}" type="pres">
      <dgm:prSet presAssocID="{6B166A1B-B7DB-4DDC-9707-C64BA568B7BD}" presName="Name13" presStyleLbl="parChTrans1D2" presStyleIdx="2" presStyleCnt="7"/>
      <dgm:spPr/>
      <dgm:t>
        <a:bodyPr/>
        <a:lstStyle/>
        <a:p>
          <a:endParaRPr lang="en-US"/>
        </a:p>
      </dgm:t>
    </dgm:pt>
    <dgm:pt modelId="{A3BB5D19-8328-4601-82F3-9BB69643FDA6}" type="pres">
      <dgm:prSet presAssocID="{E62121A6-1D7A-47CA-9D08-FD8B627B606F}" presName="childText" presStyleLbl="bgAcc1" presStyleIdx="2" presStyleCnt="7" custScaleX="957845" custScaleY="143719">
        <dgm:presLayoutVars>
          <dgm:bulletEnabled val="1"/>
        </dgm:presLayoutVars>
      </dgm:prSet>
      <dgm:spPr/>
      <dgm:t>
        <a:bodyPr/>
        <a:lstStyle/>
        <a:p>
          <a:endParaRPr lang="en-US"/>
        </a:p>
      </dgm:t>
    </dgm:pt>
    <dgm:pt modelId="{3BC62693-E558-409A-868E-AFB01767AB33}" type="pres">
      <dgm:prSet presAssocID="{AA37D7D4-2279-423E-9D98-26E339673DE6}" presName="Name13" presStyleLbl="parChTrans1D2" presStyleIdx="3" presStyleCnt="7"/>
      <dgm:spPr/>
      <dgm:t>
        <a:bodyPr/>
        <a:lstStyle/>
        <a:p>
          <a:endParaRPr lang="en-US"/>
        </a:p>
      </dgm:t>
    </dgm:pt>
    <dgm:pt modelId="{ACC9EBBD-A585-48F0-BA38-605CD2A8FDB7}" type="pres">
      <dgm:prSet presAssocID="{B4358140-8971-4431-9A20-73E7A80CFC70}" presName="childText" presStyleLbl="bgAcc1" presStyleIdx="3" presStyleCnt="7" custScaleX="957845" custScaleY="143719">
        <dgm:presLayoutVars>
          <dgm:bulletEnabled val="1"/>
        </dgm:presLayoutVars>
      </dgm:prSet>
      <dgm:spPr/>
      <dgm:t>
        <a:bodyPr/>
        <a:lstStyle/>
        <a:p>
          <a:endParaRPr lang="en-US"/>
        </a:p>
      </dgm:t>
    </dgm:pt>
    <dgm:pt modelId="{70AC8956-0294-4EC5-B157-ED05EC08C351}" type="pres">
      <dgm:prSet presAssocID="{96EDBA31-A395-4D49-A7BF-FD36A9EBDC97}" presName="Name13" presStyleLbl="parChTrans1D2" presStyleIdx="4" presStyleCnt="7"/>
      <dgm:spPr/>
      <dgm:t>
        <a:bodyPr/>
        <a:lstStyle/>
        <a:p>
          <a:endParaRPr lang="en-US"/>
        </a:p>
      </dgm:t>
    </dgm:pt>
    <dgm:pt modelId="{42E8EFB7-0961-4A76-9CB9-0AD37120A9A5}" type="pres">
      <dgm:prSet presAssocID="{FB1F9666-B8ED-4BD8-BF55-BD361974F4CF}" presName="childText" presStyleLbl="bgAcc1" presStyleIdx="4" presStyleCnt="7" custScaleX="957845" custScaleY="143719">
        <dgm:presLayoutVars>
          <dgm:bulletEnabled val="1"/>
        </dgm:presLayoutVars>
      </dgm:prSet>
      <dgm:spPr/>
      <dgm:t>
        <a:bodyPr/>
        <a:lstStyle/>
        <a:p>
          <a:endParaRPr lang="en-US"/>
        </a:p>
      </dgm:t>
    </dgm:pt>
    <dgm:pt modelId="{6629CC45-5FD1-4E0B-B202-1A1D6893AFED}" type="pres">
      <dgm:prSet presAssocID="{2A1A4B13-9DF9-43F6-9322-7D1554CBD8FD}" presName="Name13" presStyleLbl="parChTrans1D2" presStyleIdx="5" presStyleCnt="7"/>
      <dgm:spPr/>
      <dgm:t>
        <a:bodyPr/>
        <a:lstStyle/>
        <a:p>
          <a:endParaRPr lang="en-US"/>
        </a:p>
      </dgm:t>
    </dgm:pt>
    <dgm:pt modelId="{E59165D2-312A-42BC-BE89-6246FF9617C7}" type="pres">
      <dgm:prSet presAssocID="{E8F10315-9AF7-4D35-9AA8-0A3F63EF00ED}" presName="childText" presStyleLbl="bgAcc1" presStyleIdx="5" presStyleCnt="7" custScaleX="957845" custScaleY="143719">
        <dgm:presLayoutVars>
          <dgm:bulletEnabled val="1"/>
        </dgm:presLayoutVars>
      </dgm:prSet>
      <dgm:spPr/>
      <dgm:t>
        <a:bodyPr/>
        <a:lstStyle/>
        <a:p>
          <a:endParaRPr lang="en-US"/>
        </a:p>
      </dgm:t>
    </dgm:pt>
    <dgm:pt modelId="{AB44E9D5-4337-467A-BDF0-547B9A41568F}" type="pres">
      <dgm:prSet presAssocID="{D6F4C2B1-68A8-4704-9919-9B6E4DF0D5E9}" presName="Name13" presStyleLbl="parChTrans1D2" presStyleIdx="6" presStyleCnt="7"/>
      <dgm:spPr/>
      <dgm:t>
        <a:bodyPr/>
        <a:lstStyle/>
        <a:p>
          <a:endParaRPr lang="en-US"/>
        </a:p>
      </dgm:t>
    </dgm:pt>
    <dgm:pt modelId="{7320D3C5-8C25-4CBD-A4E5-E614704B8EB9}" type="pres">
      <dgm:prSet presAssocID="{C4BB0541-C9BA-4A7C-B99D-2A48A623BD89}" presName="childText" presStyleLbl="bgAcc1" presStyleIdx="6" presStyleCnt="7" custScaleX="957845" custScaleY="122604">
        <dgm:presLayoutVars>
          <dgm:bulletEnabled val="1"/>
        </dgm:presLayoutVars>
      </dgm:prSet>
      <dgm:spPr/>
      <dgm:t>
        <a:bodyPr/>
        <a:lstStyle/>
        <a:p>
          <a:endParaRPr lang="en-US"/>
        </a:p>
      </dgm:t>
    </dgm:pt>
  </dgm:ptLst>
  <dgm:cxnLst>
    <dgm:cxn modelId="{B6511293-0C43-497D-802A-641069703246}" type="presOf" srcId="{4B7E5CD0-77C7-4F6F-812A-D43B1F23B9D9}" destId="{1091CF53-B397-4996-A245-D86010F7FC88}" srcOrd="0" destOrd="0" presId="urn:microsoft.com/office/officeart/2005/8/layout/hierarchy3"/>
    <dgm:cxn modelId="{198C1B1F-52B7-4366-8F01-7DE255774939}" type="presOf" srcId="{2A1A4B13-9DF9-43F6-9322-7D1554CBD8FD}" destId="{6629CC45-5FD1-4E0B-B202-1A1D6893AFED}" srcOrd="0" destOrd="0" presId="urn:microsoft.com/office/officeart/2005/8/layout/hierarchy3"/>
    <dgm:cxn modelId="{D2F4E101-3A0F-4DF0-BF55-3BC5A9EC47AC}" type="presOf" srcId="{6B166A1B-B7DB-4DDC-9707-C64BA568B7BD}" destId="{FB7861AF-FFB9-4501-88EF-B41E24326C65}" srcOrd="0" destOrd="0" presId="urn:microsoft.com/office/officeart/2005/8/layout/hierarchy3"/>
    <dgm:cxn modelId="{045D94ED-9345-425A-AFF7-5B7C125A222D}" type="presOf" srcId="{96EDBA31-A395-4D49-A7BF-FD36A9EBDC97}" destId="{70AC8956-0294-4EC5-B157-ED05EC08C351}" srcOrd="0" destOrd="0" presId="urn:microsoft.com/office/officeart/2005/8/layout/hierarchy3"/>
    <dgm:cxn modelId="{5CC4F875-4227-421A-9CCD-C87858C11922}" srcId="{E158A8D2-2725-4AC4-AC55-191D22EC6F38}" destId="{4B7E5CD0-77C7-4F6F-812A-D43B1F23B9D9}" srcOrd="0" destOrd="0" parTransId="{35B4CEC8-8CC7-4888-9BC2-6EEE102024C9}" sibTransId="{B3E58933-C068-4229-8CD1-1DABF3856546}"/>
    <dgm:cxn modelId="{344DBD08-F77B-4F9B-BD2C-21C01F8FD5A2}" srcId="{E158A8D2-2725-4AC4-AC55-191D22EC6F38}" destId="{FB1F9666-B8ED-4BD8-BF55-BD361974F4CF}" srcOrd="4" destOrd="0" parTransId="{96EDBA31-A395-4D49-A7BF-FD36A9EBDC97}" sibTransId="{57955C9E-04F9-4B5D-A234-A8E1A3E236A4}"/>
    <dgm:cxn modelId="{5582D754-0E75-4671-98DD-FAD715CF9B29}" type="presOf" srcId="{C4BB0541-C9BA-4A7C-B99D-2A48A623BD89}" destId="{7320D3C5-8C25-4CBD-A4E5-E614704B8EB9}" srcOrd="0" destOrd="0" presId="urn:microsoft.com/office/officeart/2005/8/layout/hierarchy3"/>
    <dgm:cxn modelId="{37B714FC-B578-4FC0-8C4B-BB856F1073C2}" type="presOf" srcId="{4A2F33F4-4F4C-4EF0-A0AC-D50D497BADFA}" destId="{5873A008-F1BC-45BA-A9C1-1A926FFC8C7F}" srcOrd="0" destOrd="0" presId="urn:microsoft.com/office/officeart/2005/8/layout/hierarchy3"/>
    <dgm:cxn modelId="{8C917FD0-2896-4886-AE9C-0B289E76D200}" type="presOf" srcId="{B4358140-8971-4431-9A20-73E7A80CFC70}" destId="{ACC9EBBD-A585-48F0-BA38-605CD2A8FDB7}" srcOrd="0" destOrd="0" presId="urn:microsoft.com/office/officeart/2005/8/layout/hierarchy3"/>
    <dgm:cxn modelId="{67F92134-77C2-43A7-BE56-DA9BFA5357C3}" srcId="{E158A8D2-2725-4AC4-AC55-191D22EC6F38}" destId="{E62121A6-1D7A-47CA-9D08-FD8B627B606F}" srcOrd="2" destOrd="0" parTransId="{6B166A1B-B7DB-4DDC-9707-C64BA568B7BD}" sibTransId="{A2B37408-E6D4-4FC7-8080-7B71740FDB0A}"/>
    <dgm:cxn modelId="{D7EBEDEA-6027-4EBC-BCC5-B6A8D2761F01}" type="presOf" srcId="{E158A8D2-2725-4AC4-AC55-191D22EC6F38}" destId="{2CCE5839-CB25-4292-BECE-1BA5CD97B66F}" srcOrd="0" destOrd="0" presId="urn:microsoft.com/office/officeart/2005/8/layout/hierarchy3"/>
    <dgm:cxn modelId="{CD63D2BA-6B36-4CB7-B27B-8A9744B2FF6E}" srcId="{E158A8D2-2725-4AC4-AC55-191D22EC6F38}" destId="{E8F10315-9AF7-4D35-9AA8-0A3F63EF00ED}" srcOrd="5" destOrd="0" parTransId="{2A1A4B13-9DF9-43F6-9322-7D1554CBD8FD}" sibTransId="{200F598F-14B7-43FC-9F7A-683CD4901FA6}"/>
    <dgm:cxn modelId="{76D81E37-AD6B-431A-8720-F5D8B07F855A}" type="presOf" srcId="{C2ACE78F-EC97-4BF4-ADAD-4AF4EC92118E}" destId="{01F6B78E-233B-4457-AA72-277032EC6F10}" srcOrd="0" destOrd="0" presId="urn:microsoft.com/office/officeart/2005/8/layout/hierarchy3"/>
    <dgm:cxn modelId="{6C37ACC4-6C96-42F8-8A77-27779CFE6987}" type="presOf" srcId="{E158A8D2-2725-4AC4-AC55-191D22EC6F38}" destId="{74005733-8878-43D9-B7CB-03E0990F0A67}" srcOrd="1" destOrd="0" presId="urn:microsoft.com/office/officeart/2005/8/layout/hierarchy3"/>
    <dgm:cxn modelId="{9E98FE0F-B81B-4E21-B923-DA8EDEC212A6}" type="presOf" srcId="{E8F10315-9AF7-4D35-9AA8-0A3F63EF00ED}" destId="{E59165D2-312A-42BC-BE89-6246FF9617C7}"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A12F486B-2E1F-4E89-BCA1-D6B6330B158A}" type="presOf" srcId="{AA37D7D4-2279-423E-9D98-26E339673DE6}" destId="{3BC62693-E558-409A-868E-AFB01767AB33}" srcOrd="0" destOrd="0" presId="urn:microsoft.com/office/officeart/2005/8/layout/hierarchy3"/>
    <dgm:cxn modelId="{242EC80D-0C34-4AA1-B6AE-2E9AA58C713E}" type="presOf" srcId="{E62121A6-1D7A-47CA-9D08-FD8B627B606F}" destId="{A3BB5D19-8328-4601-82F3-9BB69643FDA6}" srcOrd="0" destOrd="0" presId="urn:microsoft.com/office/officeart/2005/8/layout/hierarchy3"/>
    <dgm:cxn modelId="{CB717B75-A0F1-4730-8F03-DF7B995A752A}" type="presOf" srcId="{2237FA8A-B3A2-4957-BDA2-D09D33EFDCE7}" destId="{1F64BE80-29B2-45C6-945E-32E60C68C19A}" srcOrd="0" destOrd="0" presId="urn:microsoft.com/office/officeart/2005/8/layout/hierarchy3"/>
    <dgm:cxn modelId="{33B4858F-849C-46B2-A346-C63F7BFEB32B}" srcId="{E158A8D2-2725-4AC4-AC55-191D22EC6F38}" destId="{2237FA8A-B3A2-4957-BDA2-D09D33EFDCE7}" srcOrd="1" destOrd="0" parTransId="{4A2F33F4-4F4C-4EF0-A0AC-D50D497BADFA}" sibTransId="{6FF6C4E4-F9C9-4FF8-AACF-47A70A66B6A7}"/>
    <dgm:cxn modelId="{F748C198-3636-43BD-A4AC-905A261F7794}" srcId="{E158A8D2-2725-4AC4-AC55-191D22EC6F38}" destId="{B4358140-8971-4431-9A20-73E7A80CFC70}" srcOrd="3" destOrd="0" parTransId="{AA37D7D4-2279-423E-9D98-26E339673DE6}" sibTransId="{A79AC42C-562C-4B85-A96B-A0F1DEC89C7A}"/>
    <dgm:cxn modelId="{CCE595A3-DB3C-451D-9592-EA6A0CB9F9AE}" type="presOf" srcId="{FB1F9666-B8ED-4BD8-BF55-BD361974F4CF}" destId="{42E8EFB7-0961-4A76-9CB9-0AD37120A9A5}" srcOrd="0" destOrd="0" presId="urn:microsoft.com/office/officeart/2005/8/layout/hierarchy3"/>
    <dgm:cxn modelId="{22CE05A9-3E51-4E59-8F5D-9FCD05FD0340}" type="presOf" srcId="{D6F4C2B1-68A8-4704-9919-9B6E4DF0D5E9}" destId="{AB44E9D5-4337-467A-BDF0-547B9A41568F}" srcOrd="0" destOrd="0" presId="urn:microsoft.com/office/officeart/2005/8/layout/hierarchy3"/>
    <dgm:cxn modelId="{55B9C5A6-ACF2-4864-B688-826E848E27FD}" srcId="{E158A8D2-2725-4AC4-AC55-191D22EC6F38}" destId="{C4BB0541-C9BA-4A7C-B99D-2A48A623BD89}" srcOrd="6" destOrd="0" parTransId="{D6F4C2B1-68A8-4704-9919-9B6E4DF0D5E9}" sibTransId="{CDB26591-C623-41E1-B213-94FE67424088}"/>
    <dgm:cxn modelId="{71F9AF08-C9C4-481D-A6C6-A0D8EAC7338B}" type="presOf" srcId="{35B4CEC8-8CC7-4888-9BC2-6EEE102024C9}" destId="{8C931F3C-141B-4CEA-AB26-C49C4C7B3E5C}" srcOrd="0" destOrd="0" presId="urn:microsoft.com/office/officeart/2005/8/layout/hierarchy3"/>
    <dgm:cxn modelId="{2C59D1C0-00DA-4B37-88A7-CC4219F59C7A}" type="presParOf" srcId="{01F6B78E-233B-4457-AA72-277032EC6F10}" destId="{E2039472-FBFF-410E-8342-51034E1A2F8A}" srcOrd="0" destOrd="0" presId="urn:microsoft.com/office/officeart/2005/8/layout/hierarchy3"/>
    <dgm:cxn modelId="{375A7B69-BB5A-4905-9C31-279588B94E49}" type="presParOf" srcId="{E2039472-FBFF-410E-8342-51034E1A2F8A}" destId="{B1924D0C-0DA1-4EFF-8054-1E1F3C28CAB2}" srcOrd="0" destOrd="0" presId="urn:microsoft.com/office/officeart/2005/8/layout/hierarchy3"/>
    <dgm:cxn modelId="{0403D6B4-8CB5-42E5-A027-B5983A4F0F79}" type="presParOf" srcId="{B1924D0C-0DA1-4EFF-8054-1E1F3C28CAB2}" destId="{2CCE5839-CB25-4292-BECE-1BA5CD97B66F}" srcOrd="0" destOrd="0" presId="urn:microsoft.com/office/officeart/2005/8/layout/hierarchy3"/>
    <dgm:cxn modelId="{1D6DF315-3D96-42E1-B1E8-B4CBA8AB7EAF}" type="presParOf" srcId="{B1924D0C-0DA1-4EFF-8054-1E1F3C28CAB2}" destId="{74005733-8878-43D9-B7CB-03E0990F0A67}" srcOrd="1" destOrd="0" presId="urn:microsoft.com/office/officeart/2005/8/layout/hierarchy3"/>
    <dgm:cxn modelId="{5A0B68E8-5449-462A-9537-52364917A021}" type="presParOf" srcId="{E2039472-FBFF-410E-8342-51034E1A2F8A}" destId="{F78EDB1D-E216-44F4-8582-FF84A5BF7879}" srcOrd="1" destOrd="0" presId="urn:microsoft.com/office/officeart/2005/8/layout/hierarchy3"/>
    <dgm:cxn modelId="{0ACDB8CC-EDB6-4038-83B4-A1BD2BE26DD5}" type="presParOf" srcId="{F78EDB1D-E216-44F4-8582-FF84A5BF7879}" destId="{8C931F3C-141B-4CEA-AB26-C49C4C7B3E5C}" srcOrd="0" destOrd="0" presId="urn:microsoft.com/office/officeart/2005/8/layout/hierarchy3"/>
    <dgm:cxn modelId="{3DE24CDA-2560-4E1F-87F5-A6ED5A05A135}" type="presParOf" srcId="{F78EDB1D-E216-44F4-8582-FF84A5BF7879}" destId="{1091CF53-B397-4996-A245-D86010F7FC88}" srcOrd="1" destOrd="0" presId="urn:microsoft.com/office/officeart/2005/8/layout/hierarchy3"/>
    <dgm:cxn modelId="{840756F8-790E-4527-8A85-3995431485B3}" type="presParOf" srcId="{F78EDB1D-E216-44F4-8582-FF84A5BF7879}" destId="{5873A008-F1BC-45BA-A9C1-1A926FFC8C7F}" srcOrd="2" destOrd="0" presId="urn:microsoft.com/office/officeart/2005/8/layout/hierarchy3"/>
    <dgm:cxn modelId="{AD6A0A52-E8A6-4639-B574-5D5C3B99DAF4}" type="presParOf" srcId="{F78EDB1D-E216-44F4-8582-FF84A5BF7879}" destId="{1F64BE80-29B2-45C6-945E-32E60C68C19A}" srcOrd="3" destOrd="0" presId="urn:microsoft.com/office/officeart/2005/8/layout/hierarchy3"/>
    <dgm:cxn modelId="{53362638-A81E-4860-9F0B-F5715089A81E}" type="presParOf" srcId="{F78EDB1D-E216-44F4-8582-FF84A5BF7879}" destId="{FB7861AF-FFB9-4501-88EF-B41E24326C65}" srcOrd="4" destOrd="0" presId="urn:microsoft.com/office/officeart/2005/8/layout/hierarchy3"/>
    <dgm:cxn modelId="{CA9191C5-884B-4CE8-94F4-A901595E1DCA}" type="presParOf" srcId="{F78EDB1D-E216-44F4-8582-FF84A5BF7879}" destId="{A3BB5D19-8328-4601-82F3-9BB69643FDA6}" srcOrd="5" destOrd="0" presId="urn:microsoft.com/office/officeart/2005/8/layout/hierarchy3"/>
    <dgm:cxn modelId="{03CDBB92-C36E-4ADB-BFFE-9378B7FF1191}" type="presParOf" srcId="{F78EDB1D-E216-44F4-8582-FF84A5BF7879}" destId="{3BC62693-E558-409A-868E-AFB01767AB33}" srcOrd="6" destOrd="0" presId="urn:microsoft.com/office/officeart/2005/8/layout/hierarchy3"/>
    <dgm:cxn modelId="{4B260CBF-6CB1-49E7-A8B0-29F9F95C5223}" type="presParOf" srcId="{F78EDB1D-E216-44F4-8582-FF84A5BF7879}" destId="{ACC9EBBD-A585-48F0-BA38-605CD2A8FDB7}" srcOrd="7" destOrd="0" presId="urn:microsoft.com/office/officeart/2005/8/layout/hierarchy3"/>
    <dgm:cxn modelId="{1E5740F8-6F0B-438F-8F04-E741711CB50C}" type="presParOf" srcId="{F78EDB1D-E216-44F4-8582-FF84A5BF7879}" destId="{70AC8956-0294-4EC5-B157-ED05EC08C351}" srcOrd="8" destOrd="0" presId="urn:microsoft.com/office/officeart/2005/8/layout/hierarchy3"/>
    <dgm:cxn modelId="{E1F5A3AF-A0C2-43E6-B98F-70096C8BF986}" type="presParOf" srcId="{F78EDB1D-E216-44F4-8582-FF84A5BF7879}" destId="{42E8EFB7-0961-4A76-9CB9-0AD37120A9A5}" srcOrd="9" destOrd="0" presId="urn:microsoft.com/office/officeart/2005/8/layout/hierarchy3"/>
    <dgm:cxn modelId="{7BB2DD79-272D-432A-9271-1B4ED7B91A23}" type="presParOf" srcId="{F78EDB1D-E216-44F4-8582-FF84A5BF7879}" destId="{6629CC45-5FD1-4E0B-B202-1A1D6893AFED}" srcOrd="10" destOrd="0" presId="urn:microsoft.com/office/officeart/2005/8/layout/hierarchy3"/>
    <dgm:cxn modelId="{7E26ABE5-DA18-4681-BA90-2A6321B65638}" type="presParOf" srcId="{F78EDB1D-E216-44F4-8582-FF84A5BF7879}" destId="{E59165D2-312A-42BC-BE89-6246FF9617C7}" srcOrd="11" destOrd="0" presId="urn:microsoft.com/office/officeart/2005/8/layout/hierarchy3"/>
    <dgm:cxn modelId="{C1A3A556-B170-4A4C-A0DC-5D226A10B93A}" type="presParOf" srcId="{F78EDB1D-E216-44F4-8582-FF84A5BF7879}" destId="{AB44E9D5-4337-467A-BDF0-547B9A41568F}" srcOrd="12" destOrd="0" presId="urn:microsoft.com/office/officeart/2005/8/layout/hierarchy3"/>
    <dgm:cxn modelId="{96FC5A52-8F51-4F17-82D0-DFB451C57325}" type="presParOf" srcId="{F78EDB1D-E216-44F4-8582-FF84A5BF7879}" destId="{7320D3C5-8C25-4CBD-A4E5-E614704B8EB9}"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dgm:t>
        <a:bodyPr/>
        <a:lstStyle/>
        <a:p>
          <a:pPr algn="l" rtl="0"/>
          <a:r>
            <a:rPr lang="en-US" sz="2000" b="0" dirty="0" smtClean="0"/>
            <a:t>Demo 4: View Program Status</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cs typeface="Arial" charset="0"/>
            </a:rPr>
            <a:t>A. Click “Program Status” from the Assessments menu tab.</a:t>
          </a:r>
          <a:endParaRPr lang="en-US" sz="18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8539429D-FBFE-4A09-B2E8-614EBCE9159A}">
      <dgm:prSet custT="1"/>
      <dgm:spPr/>
      <dgm:t>
        <a:bodyPr/>
        <a:lstStyle/>
        <a:p>
          <a:pPr algn="l"/>
          <a:r>
            <a:rPr lang="en-US" sz="1800" b="0" dirty="0" smtClean="0">
              <a:solidFill>
                <a:schemeClr val="tx1"/>
              </a:solidFill>
              <a:latin typeface="+mn-lt"/>
              <a:cs typeface="Arial" charset="0"/>
            </a:rPr>
            <a:t>B. Choose the School from the Group dropdown selection.</a:t>
          </a:r>
          <a:endParaRPr lang="en-US" sz="1800" b="0" dirty="0">
            <a:solidFill>
              <a:schemeClr val="tx1"/>
            </a:solidFill>
            <a:latin typeface="+mn-lt"/>
            <a:cs typeface="Arial" charset="0"/>
          </a:endParaRPr>
        </a:p>
      </dgm:t>
    </dgm:pt>
    <dgm:pt modelId="{BBFC991C-22A5-455B-A34C-67644C41910E}" type="parTrans" cxnId="{DE300CCE-F2A7-4E72-B802-D629BD12C275}">
      <dgm:prSet/>
      <dgm:spPr/>
      <dgm:t>
        <a:bodyPr/>
        <a:lstStyle/>
        <a:p>
          <a:endParaRPr lang="en-US"/>
        </a:p>
      </dgm:t>
    </dgm:pt>
    <dgm:pt modelId="{16C5C774-6597-4D95-B86F-118F99676FBA}" type="sibTrans" cxnId="{DE300CCE-F2A7-4E72-B802-D629BD12C275}">
      <dgm:prSet/>
      <dgm:spPr/>
      <dgm:t>
        <a:bodyPr/>
        <a:lstStyle/>
        <a:p>
          <a:endParaRPr lang="en-US"/>
        </a:p>
      </dgm:t>
    </dgm:pt>
    <dgm:pt modelId="{809B3460-23D3-4537-9C9E-4A677E9B88EB}">
      <dgm:prSet custT="1"/>
      <dgm:spPr/>
      <dgm:t>
        <a:bodyPr/>
        <a:lstStyle/>
        <a:p>
          <a:pPr algn="l"/>
          <a:r>
            <a:rPr lang="en-US" sz="1800" b="0" dirty="0" smtClean="0">
              <a:solidFill>
                <a:schemeClr val="tx1"/>
              </a:solidFill>
              <a:latin typeface="+mn-lt"/>
              <a:cs typeface="Arial" charset="0"/>
            </a:rPr>
            <a:t>C. Select an Assessment and Review Program Status.</a:t>
          </a:r>
          <a:endParaRPr lang="en-US" sz="1800" b="0" dirty="0">
            <a:solidFill>
              <a:schemeClr val="tx1"/>
            </a:solidFill>
            <a:latin typeface="+mn-lt"/>
            <a:cs typeface="Arial" charset="0"/>
          </a:endParaRPr>
        </a:p>
      </dgm:t>
    </dgm:pt>
    <dgm:pt modelId="{DC5FF61E-C9D3-46B3-8568-6D67079FFAEA}" type="parTrans" cxnId="{B0DE88F1-0BD1-4326-A557-10BF1FB3E0F5}">
      <dgm:prSet/>
      <dgm:spPr/>
      <dgm:t>
        <a:bodyPr/>
        <a:lstStyle/>
        <a:p>
          <a:endParaRPr lang="en-US"/>
        </a:p>
      </dgm:t>
    </dgm:pt>
    <dgm:pt modelId="{7E27FC64-47F9-473F-9EC5-7D679BE3984B}" type="sibTrans" cxnId="{B0DE88F1-0BD1-4326-A557-10BF1FB3E0F5}">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3"/>
      <dgm:spPr/>
      <dgm:t>
        <a:bodyPr/>
        <a:lstStyle/>
        <a:p>
          <a:endParaRPr lang="en-US"/>
        </a:p>
      </dgm:t>
    </dgm:pt>
    <dgm:pt modelId="{1091CF53-B397-4996-A245-D86010F7FC88}" type="pres">
      <dgm:prSet presAssocID="{4B7E5CD0-77C7-4F6F-812A-D43B1F23B9D9}" presName="childText" presStyleLbl="bgAcc1" presStyleIdx="0" presStyleCnt="3" custScaleX="957845" custScaleY="163472">
        <dgm:presLayoutVars>
          <dgm:bulletEnabled val="1"/>
        </dgm:presLayoutVars>
      </dgm:prSet>
      <dgm:spPr/>
      <dgm:t>
        <a:bodyPr/>
        <a:lstStyle/>
        <a:p>
          <a:endParaRPr lang="en-US"/>
        </a:p>
      </dgm:t>
    </dgm:pt>
    <dgm:pt modelId="{D36DE4F5-2C43-4E46-896C-93077019DB44}" type="pres">
      <dgm:prSet presAssocID="{BBFC991C-22A5-455B-A34C-67644C41910E}" presName="Name13" presStyleLbl="parChTrans1D2" presStyleIdx="1" presStyleCnt="3"/>
      <dgm:spPr/>
      <dgm:t>
        <a:bodyPr/>
        <a:lstStyle/>
        <a:p>
          <a:endParaRPr lang="en-US"/>
        </a:p>
      </dgm:t>
    </dgm:pt>
    <dgm:pt modelId="{E300575A-743E-45D9-895B-05776AD9D9B6}" type="pres">
      <dgm:prSet presAssocID="{8539429D-FBFE-4A09-B2E8-614EBCE9159A}" presName="childText" presStyleLbl="bgAcc1" presStyleIdx="1" presStyleCnt="3" custScaleX="957845" custScaleY="163472">
        <dgm:presLayoutVars>
          <dgm:bulletEnabled val="1"/>
        </dgm:presLayoutVars>
      </dgm:prSet>
      <dgm:spPr/>
      <dgm:t>
        <a:bodyPr/>
        <a:lstStyle/>
        <a:p>
          <a:endParaRPr lang="en-US"/>
        </a:p>
      </dgm:t>
    </dgm:pt>
    <dgm:pt modelId="{17F38606-4FE5-4F7B-ADCC-94E63050B92E}" type="pres">
      <dgm:prSet presAssocID="{DC5FF61E-C9D3-46B3-8568-6D67079FFAEA}" presName="Name13" presStyleLbl="parChTrans1D2" presStyleIdx="2" presStyleCnt="3"/>
      <dgm:spPr/>
      <dgm:t>
        <a:bodyPr/>
        <a:lstStyle/>
        <a:p>
          <a:endParaRPr lang="en-US"/>
        </a:p>
      </dgm:t>
    </dgm:pt>
    <dgm:pt modelId="{0F044CFB-CC11-4E2E-99FC-5DA71CC82B4C}" type="pres">
      <dgm:prSet presAssocID="{809B3460-23D3-4537-9C9E-4A677E9B88EB}" presName="childText" presStyleLbl="bgAcc1" presStyleIdx="2" presStyleCnt="3" custScaleX="957845" custScaleY="163472">
        <dgm:presLayoutVars>
          <dgm:bulletEnabled val="1"/>
        </dgm:presLayoutVars>
      </dgm:prSet>
      <dgm:spPr/>
      <dgm:t>
        <a:bodyPr/>
        <a:lstStyle/>
        <a:p>
          <a:endParaRPr lang="en-US"/>
        </a:p>
      </dgm:t>
    </dgm:pt>
  </dgm:ptLst>
  <dgm:cxnLst>
    <dgm:cxn modelId="{95774F3B-245D-4C54-BD83-315F7E899ECC}" type="presOf" srcId="{C2ACE78F-EC97-4BF4-ADAD-4AF4EC92118E}" destId="{01F6B78E-233B-4457-AA72-277032EC6F10}" srcOrd="0" destOrd="0" presId="urn:microsoft.com/office/officeart/2005/8/layout/hierarchy3"/>
    <dgm:cxn modelId="{F7A97D33-4580-414B-B32B-DB9185DD18C1}" type="presOf" srcId="{BBFC991C-22A5-455B-A34C-67644C41910E}" destId="{D36DE4F5-2C43-4E46-896C-93077019DB44}" srcOrd="0" destOrd="0" presId="urn:microsoft.com/office/officeart/2005/8/layout/hierarchy3"/>
    <dgm:cxn modelId="{79B9D8ED-719E-46DF-8418-16E427FAD3B9}" type="presOf" srcId="{E158A8D2-2725-4AC4-AC55-191D22EC6F38}" destId="{2CCE5839-CB25-4292-BECE-1BA5CD97B66F}" srcOrd="0" destOrd="0" presId="urn:microsoft.com/office/officeart/2005/8/layout/hierarchy3"/>
    <dgm:cxn modelId="{B0DE88F1-0BD1-4326-A557-10BF1FB3E0F5}" srcId="{E158A8D2-2725-4AC4-AC55-191D22EC6F38}" destId="{809B3460-23D3-4537-9C9E-4A677E9B88EB}" srcOrd="2" destOrd="0" parTransId="{DC5FF61E-C9D3-46B3-8568-6D67079FFAEA}" sibTransId="{7E27FC64-47F9-473F-9EC5-7D679BE3984B}"/>
    <dgm:cxn modelId="{5CC4F875-4227-421A-9CCD-C87858C11922}" srcId="{E158A8D2-2725-4AC4-AC55-191D22EC6F38}" destId="{4B7E5CD0-77C7-4F6F-812A-D43B1F23B9D9}" srcOrd="0" destOrd="0" parTransId="{35B4CEC8-8CC7-4888-9BC2-6EEE102024C9}" sibTransId="{B3E58933-C068-4229-8CD1-1DABF3856546}"/>
    <dgm:cxn modelId="{DE300CCE-F2A7-4E72-B802-D629BD12C275}" srcId="{E158A8D2-2725-4AC4-AC55-191D22EC6F38}" destId="{8539429D-FBFE-4A09-B2E8-614EBCE9159A}" srcOrd="1" destOrd="0" parTransId="{BBFC991C-22A5-455B-A34C-67644C41910E}" sibTransId="{16C5C774-6597-4D95-B86F-118F99676FBA}"/>
    <dgm:cxn modelId="{EFBBA711-77C2-40D3-8D87-CC0B6E483E62}" type="presOf" srcId="{DC5FF61E-C9D3-46B3-8568-6D67079FFAEA}" destId="{17F38606-4FE5-4F7B-ADCC-94E63050B92E}" srcOrd="0" destOrd="0" presId="urn:microsoft.com/office/officeart/2005/8/layout/hierarchy3"/>
    <dgm:cxn modelId="{85FC6C52-A648-4EBE-8CDB-AA52E0F62E64}" type="presOf" srcId="{4B7E5CD0-77C7-4F6F-812A-D43B1F23B9D9}" destId="{1091CF53-B397-4996-A245-D86010F7FC88}"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D68AF3DA-D117-4BE5-AB7F-439EA86DC60C}" type="presOf" srcId="{E158A8D2-2725-4AC4-AC55-191D22EC6F38}" destId="{74005733-8878-43D9-B7CB-03E0990F0A67}" srcOrd="1" destOrd="0" presId="urn:microsoft.com/office/officeart/2005/8/layout/hierarchy3"/>
    <dgm:cxn modelId="{98391F35-FDEE-4EFF-93BE-DA8E698D8422}" type="presOf" srcId="{35B4CEC8-8CC7-4888-9BC2-6EEE102024C9}" destId="{8C931F3C-141B-4CEA-AB26-C49C4C7B3E5C}" srcOrd="0" destOrd="0" presId="urn:microsoft.com/office/officeart/2005/8/layout/hierarchy3"/>
    <dgm:cxn modelId="{5A915939-AF05-4C26-A25C-333C1EB35FCE}" type="presOf" srcId="{8539429D-FBFE-4A09-B2E8-614EBCE9159A}" destId="{E300575A-743E-45D9-895B-05776AD9D9B6}" srcOrd="0" destOrd="0" presId="urn:microsoft.com/office/officeart/2005/8/layout/hierarchy3"/>
    <dgm:cxn modelId="{09F130E9-2634-477F-99CE-1030121EF443}" type="presOf" srcId="{809B3460-23D3-4537-9C9E-4A677E9B88EB}" destId="{0F044CFB-CC11-4E2E-99FC-5DA71CC82B4C}" srcOrd="0" destOrd="0" presId="urn:microsoft.com/office/officeart/2005/8/layout/hierarchy3"/>
    <dgm:cxn modelId="{ECD67472-8323-4BC0-AFAF-B674662EA0C2}" type="presParOf" srcId="{01F6B78E-233B-4457-AA72-277032EC6F10}" destId="{E2039472-FBFF-410E-8342-51034E1A2F8A}" srcOrd="0" destOrd="0" presId="urn:microsoft.com/office/officeart/2005/8/layout/hierarchy3"/>
    <dgm:cxn modelId="{E614E922-6324-480D-80C3-358B0B1BCE81}" type="presParOf" srcId="{E2039472-FBFF-410E-8342-51034E1A2F8A}" destId="{B1924D0C-0DA1-4EFF-8054-1E1F3C28CAB2}" srcOrd="0" destOrd="0" presId="urn:microsoft.com/office/officeart/2005/8/layout/hierarchy3"/>
    <dgm:cxn modelId="{9C6F02E4-174C-4343-8F71-5F1F9FB65988}" type="presParOf" srcId="{B1924D0C-0DA1-4EFF-8054-1E1F3C28CAB2}" destId="{2CCE5839-CB25-4292-BECE-1BA5CD97B66F}" srcOrd="0" destOrd="0" presId="urn:microsoft.com/office/officeart/2005/8/layout/hierarchy3"/>
    <dgm:cxn modelId="{F8F8AC9B-8D8D-4906-BEDF-8C81314461B7}" type="presParOf" srcId="{B1924D0C-0DA1-4EFF-8054-1E1F3C28CAB2}" destId="{74005733-8878-43D9-B7CB-03E0990F0A67}" srcOrd="1" destOrd="0" presId="urn:microsoft.com/office/officeart/2005/8/layout/hierarchy3"/>
    <dgm:cxn modelId="{3B6539CC-7301-4C16-ACCC-571C84AFDB9B}" type="presParOf" srcId="{E2039472-FBFF-410E-8342-51034E1A2F8A}" destId="{F78EDB1D-E216-44F4-8582-FF84A5BF7879}" srcOrd="1" destOrd="0" presId="urn:microsoft.com/office/officeart/2005/8/layout/hierarchy3"/>
    <dgm:cxn modelId="{0A193B76-08E9-4E8B-BB4F-446A2C5C8552}" type="presParOf" srcId="{F78EDB1D-E216-44F4-8582-FF84A5BF7879}" destId="{8C931F3C-141B-4CEA-AB26-C49C4C7B3E5C}" srcOrd="0" destOrd="0" presId="urn:microsoft.com/office/officeart/2005/8/layout/hierarchy3"/>
    <dgm:cxn modelId="{595D54D8-24AB-42E2-A985-52C58ED7C98E}" type="presParOf" srcId="{F78EDB1D-E216-44F4-8582-FF84A5BF7879}" destId="{1091CF53-B397-4996-A245-D86010F7FC88}" srcOrd="1" destOrd="0" presId="urn:microsoft.com/office/officeart/2005/8/layout/hierarchy3"/>
    <dgm:cxn modelId="{72C5C8A3-5C43-4960-96B6-54A02FFDA613}" type="presParOf" srcId="{F78EDB1D-E216-44F4-8582-FF84A5BF7879}" destId="{D36DE4F5-2C43-4E46-896C-93077019DB44}" srcOrd="2" destOrd="0" presId="urn:microsoft.com/office/officeart/2005/8/layout/hierarchy3"/>
    <dgm:cxn modelId="{5A76097E-82BB-4656-BFBE-CC6AB027064C}" type="presParOf" srcId="{F78EDB1D-E216-44F4-8582-FF84A5BF7879}" destId="{E300575A-743E-45D9-895B-05776AD9D9B6}" srcOrd="3" destOrd="0" presId="urn:microsoft.com/office/officeart/2005/8/layout/hierarchy3"/>
    <dgm:cxn modelId="{FC855707-1AF3-4753-9E85-21C2C90AE8D3}" type="presParOf" srcId="{F78EDB1D-E216-44F4-8582-FF84A5BF7879}" destId="{17F38606-4FE5-4F7B-ADCC-94E63050B92E}" srcOrd="4" destOrd="0" presId="urn:microsoft.com/office/officeart/2005/8/layout/hierarchy3"/>
    <dgm:cxn modelId="{BFE3842E-B429-4B80-AD62-0BC3F1BB2A76}" type="presParOf" srcId="{F78EDB1D-E216-44F4-8582-FF84A5BF7879}" destId="{0F044CFB-CC11-4E2E-99FC-5DA71CC82B4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BFA412DB-6993-4636-AA42-F01656283E8A}">
      <dgm:prSet custT="1"/>
      <dgm:spPr/>
      <dgm:t>
        <a:bodyPr/>
        <a:lstStyle/>
        <a:p>
          <a:pPr algn="l" rtl="0"/>
          <a:r>
            <a:rPr lang="en-US" sz="2000" b="0" dirty="0" smtClean="0"/>
            <a:t>Other Testing Considerations</a:t>
          </a:r>
          <a:endParaRPr lang="en-US" sz="2000" b="0" dirty="0"/>
        </a:p>
      </dgm:t>
    </dgm:pt>
    <dgm:pt modelId="{23EA5890-BA9C-462B-8A54-66BC6B9C859D}" type="parTrans" cxnId="{7572F7D2-EDB6-4033-AD09-EC0C3645CDAC}">
      <dgm:prSet/>
      <dgm:spPr/>
      <dgm:t>
        <a:bodyPr/>
        <a:lstStyle/>
        <a:p>
          <a:endParaRPr lang="en-US"/>
        </a:p>
      </dgm:t>
    </dgm:pt>
    <dgm:pt modelId="{47A74FD1-E3AF-406E-B089-6F11723471F0}" type="sibTrans" cxnId="{7572F7D2-EDB6-4033-AD09-EC0C3645CDAC}">
      <dgm:prSet/>
      <dgm:spPr/>
      <dgm:t>
        <a:bodyPr/>
        <a:lstStyle/>
        <a:p>
          <a:endParaRPr lang="en-US"/>
        </a:p>
      </dgm:t>
    </dgm:pt>
    <dgm:pt modelId="{8A7DE262-EB22-4BCD-96EA-0A414E39BF38}">
      <dgm:prSet custT="1"/>
      <dgm:spPr/>
      <dgm:t>
        <a:bodyPr/>
        <a:lstStyle/>
        <a:p>
          <a:pPr algn="l" rtl="0"/>
          <a:r>
            <a:rPr lang="en-US" sz="2000" b="0" dirty="0" smtClean="0"/>
            <a:t>Invalidation Process</a:t>
          </a:r>
          <a:endParaRPr lang="en-US" sz="2000" b="0" dirty="0"/>
        </a:p>
      </dgm:t>
    </dgm:pt>
    <dgm:pt modelId="{BB4BECAB-21B5-44F1-AEF1-0FDEA058C209}" type="parTrans" cxnId="{8007257E-D40D-429D-A384-1EC5DCA35E26}">
      <dgm:prSet/>
      <dgm:spPr/>
      <dgm:t>
        <a:bodyPr/>
        <a:lstStyle/>
        <a:p>
          <a:endParaRPr lang="en-US"/>
        </a:p>
      </dgm:t>
    </dgm:pt>
    <dgm:pt modelId="{BA4CA644-B387-47CC-AE59-2E0D7624E54D}" type="sibTrans" cxnId="{8007257E-D40D-429D-A384-1EC5DCA35E26}">
      <dgm:prSet/>
      <dgm:spPr/>
      <dgm:t>
        <a:bodyPr/>
        <a:lstStyle/>
        <a:p>
          <a:endParaRPr lang="en-US"/>
        </a:p>
      </dgm:t>
    </dgm:pt>
    <dgm:pt modelId="{2C0C7B5D-6865-4965-B053-9B598DBCE773}">
      <dgm:prSet custT="1"/>
      <dgm:spPr/>
      <dgm:t>
        <a:bodyPr/>
        <a:lstStyle/>
        <a:p>
          <a:pPr algn="l" rtl="0"/>
          <a:r>
            <a:rPr lang="en-US" sz="2000" b="0" dirty="0" smtClean="0"/>
            <a:t>Test Access Codes</a:t>
          </a:r>
          <a:endParaRPr lang="en-US" sz="2000" b="0" dirty="0"/>
        </a:p>
      </dgm:t>
    </dgm:pt>
    <dgm:pt modelId="{90521F32-5FAC-4106-A4D5-EAC68D9F6006}" type="parTrans" cxnId="{54F677AE-6EC3-4DC5-980F-B61B3DAEC6C8}">
      <dgm:prSet/>
      <dgm:spPr/>
      <dgm:t>
        <a:bodyPr/>
        <a:lstStyle/>
        <a:p>
          <a:endParaRPr lang="en-US"/>
        </a:p>
      </dgm:t>
    </dgm:pt>
    <dgm:pt modelId="{2C69247D-2488-4C9A-B4E9-1F6493E6C34A}" type="sibTrans" cxnId="{54F677AE-6EC3-4DC5-980F-B61B3DAEC6C8}">
      <dgm:prSet/>
      <dgm:spPr/>
      <dgm:t>
        <a:bodyPr/>
        <a:lstStyle/>
        <a:p>
          <a:endParaRPr lang="en-US"/>
        </a:p>
      </dgm:t>
    </dgm:pt>
    <dgm:pt modelId="{396504CC-6196-4D4C-8824-624F0FE6ED06}">
      <dgm:prSet custT="1"/>
      <dgm:spPr/>
      <dgm:t>
        <a:bodyPr/>
        <a:lstStyle/>
        <a:p>
          <a:pPr algn="l" rtl="0"/>
          <a:r>
            <a:rPr lang="en-US" sz="2000" b="0" dirty="0" smtClean="0"/>
            <a:t>Lost Access Codes Prior to Operational Test Window</a:t>
          </a:r>
          <a:endParaRPr lang="en-US" sz="2000" b="0" dirty="0"/>
        </a:p>
      </dgm:t>
    </dgm:pt>
    <dgm:pt modelId="{625B30A9-18C2-4DC1-9B21-114527429163}" type="parTrans" cxnId="{267DC387-184A-4A7C-8C13-EB328C468EB5}">
      <dgm:prSet/>
      <dgm:spPr/>
      <dgm:t>
        <a:bodyPr/>
        <a:lstStyle/>
        <a:p>
          <a:endParaRPr lang="en-US"/>
        </a:p>
      </dgm:t>
    </dgm:pt>
    <dgm:pt modelId="{F4C7C8BA-C814-4A32-B22C-5168A0F4AD78}" type="sibTrans" cxnId="{267DC387-184A-4A7C-8C13-EB328C468EB5}">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2FAA347E-F24E-4127-B7F3-745F6DA939B4}" type="pres">
      <dgm:prSet presAssocID="{BFA412DB-6993-4636-AA42-F01656283E8A}" presName="root" presStyleCnt="0"/>
      <dgm:spPr/>
    </dgm:pt>
    <dgm:pt modelId="{D682C18C-2789-49A7-9215-C2E3C284C730}" type="pres">
      <dgm:prSet presAssocID="{BFA412DB-6993-4636-AA42-F01656283E8A}" presName="rootComposite" presStyleCnt="0"/>
      <dgm:spPr/>
    </dgm:pt>
    <dgm:pt modelId="{68C9B818-3284-4919-83F9-EE35CB47A488}" type="pres">
      <dgm:prSet presAssocID="{BFA412DB-6993-4636-AA42-F01656283E8A}" presName="rootText" presStyleLbl="node1" presStyleIdx="0" presStyleCnt="1" custScaleX="686389"/>
      <dgm:spPr/>
      <dgm:t>
        <a:bodyPr/>
        <a:lstStyle/>
        <a:p>
          <a:endParaRPr lang="en-US"/>
        </a:p>
      </dgm:t>
    </dgm:pt>
    <dgm:pt modelId="{EBF91CEC-0E46-45DA-A189-766CC3FFD490}" type="pres">
      <dgm:prSet presAssocID="{BFA412DB-6993-4636-AA42-F01656283E8A}" presName="rootConnector" presStyleLbl="node1" presStyleIdx="0" presStyleCnt="1"/>
      <dgm:spPr/>
      <dgm:t>
        <a:bodyPr/>
        <a:lstStyle/>
        <a:p>
          <a:endParaRPr lang="en-US"/>
        </a:p>
      </dgm:t>
    </dgm:pt>
    <dgm:pt modelId="{75B99F5A-5FEB-4E29-99E3-122CB02014C3}" type="pres">
      <dgm:prSet presAssocID="{BFA412DB-6993-4636-AA42-F01656283E8A}" presName="childShape" presStyleCnt="0"/>
      <dgm:spPr/>
    </dgm:pt>
    <dgm:pt modelId="{D5A20A94-9C7D-4D96-B450-8CC388CA7D68}" type="pres">
      <dgm:prSet presAssocID="{BB4BECAB-21B5-44F1-AEF1-0FDEA058C209}" presName="Name13" presStyleLbl="parChTrans1D2" presStyleIdx="0" presStyleCnt="3"/>
      <dgm:spPr/>
      <dgm:t>
        <a:bodyPr/>
        <a:lstStyle/>
        <a:p>
          <a:endParaRPr lang="en-US"/>
        </a:p>
      </dgm:t>
    </dgm:pt>
    <dgm:pt modelId="{972D0DE9-95BD-46E9-BED0-000975A7F34E}" type="pres">
      <dgm:prSet presAssocID="{8A7DE262-EB22-4BCD-96EA-0A414E39BF38}" presName="childText" presStyleLbl="bgAcc1" presStyleIdx="0" presStyleCnt="3" custScaleX="678206">
        <dgm:presLayoutVars>
          <dgm:bulletEnabled val="1"/>
        </dgm:presLayoutVars>
      </dgm:prSet>
      <dgm:spPr/>
      <dgm:t>
        <a:bodyPr/>
        <a:lstStyle/>
        <a:p>
          <a:endParaRPr lang="en-US"/>
        </a:p>
      </dgm:t>
    </dgm:pt>
    <dgm:pt modelId="{8A5639DD-52A9-4E9C-AF68-A2F24781451D}" type="pres">
      <dgm:prSet presAssocID="{90521F32-5FAC-4106-A4D5-EAC68D9F6006}" presName="Name13" presStyleLbl="parChTrans1D2" presStyleIdx="1" presStyleCnt="3"/>
      <dgm:spPr/>
      <dgm:t>
        <a:bodyPr/>
        <a:lstStyle/>
        <a:p>
          <a:endParaRPr lang="en-US"/>
        </a:p>
      </dgm:t>
    </dgm:pt>
    <dgm:pt modelId="{C54AB435-119A-437D-87C8-C44EE8C1E2A3}" type="pres">
      <dgm:prSet presAssocID="{2C0C7B5D-6865-4965-B053-9B598DBCE773}" presName="childText" presStyleLbl="bgAcc1" presStyleIdx="1" presStyleCnt="3" custScaleX="678206">
        <dgm:presLayoutVars>
          <dgm:bulletEnabled val="1"/>
        </dgm:presLayoutVars>
      </dgm:prSet>
      <dgm:spPr/>
      <dgm:t>
        <a:bodyPr/>
        <a:lstStyle/>
        <a:p>
          <a:endParaRPr lang="en-US"/>
        </a:p>
      </dgm:t>
    </dgm:pt>
    <dgm:pt modelId="{7AB8E14C-0CD9-40D3-AE0E-733F45FAA28F}" type="pres">
      <dgm:prSet presAssocID="{625B30A9-18C2-4DC1-9B21-114527429163}" presName="Name13" presStyleLbl="parChTrans1D2" presStyleIdx="2" presStyleCnt="3"/>
      <dgm:spPr/>
      <dgm:t>
        <a:bodyPr/>
        <a:lstStyle/>
        <a:p>
          <a:endParaRPr lang="en-US"/>
        </a:p>
      </dgm:t>
    </dgm:pt>
    <dgm:pt modelId="{5072023C-77F5-449D-8B6C-547BA8284134}" type="pres">
      <dgm:prSet presAssocID="{396504CC-6196-4D4C-8824-624F0FE6ED06}" presName="childText" presStyleLbl="bgAcc1" presStyleIdx="2" presStyleCnt="3" custScaleX="678206">
        <dgm:presLayoutVars>
          <dgm:bulletEnabled val="1"/>
        </dgm:presLayoutVars>
      </dgm:prSet>
      <dgm:spPr/>
      <dgm:t>
        <a:bodyPr/>
        <a:lstStyle/>
        <a:p>
          <a:endParaRPr lang="en-US"/>
        </a:p>
      </dgm:t>
    </dgm:pt>
  </dgm:ptLst>
  <dgm:cxnLst>
    <dgm:cxn modelId="{8007257E-D40D-429D-A384-1EC5DCA35E26}" srcId="{BFA412DB-6993-4636-AA42-F01656283E8A}" destId="{8A7DE262-EB22-4BCD-96EA-0A414E39BF38}" srcOrd="0" destOrd="0" parTransId="{BB4BECAB-21B5-44F1-AEF1-0FDEA058C209}" sibTransId="{BA4CA644-B387-47CC-AE59-2E0D7624E54D}"/>
    <dgm:cxn modelId="{7AC99EEC-FC80-42F5-9260-ECAC7EF0FD59}" type="presOf" srcId="{396504CC-6196-4D4C-8824-624F0FE6ED06}" destId="{5072023C-77F5-449D-8B6C-547BA8284134}" srcOrd="0" destOrd="0" presId="urn:microsoft.com/office/officeart/2005/8/layout/hierarchy3"/>
    <dgm:cxn modelId="{39A124EE-0324-4F36-83A2-FFBB43232F65}" type="presOf" srcId="{8A7DE262-EB22-4BCD-96EA-0A414E39BF38}" destId="{972D0DE9-95BD-46E9-BED0-000975A7F34E}" srcOrd="0" destOrd="0" presId="urn:microsoft.com/office/officeart/2005/8/layout/hierarchy3"/>
    <dgm:cxn modelId="{0A1A8275-050A-4C75-9CB5-D1182DAD51AE}" type="presOf" srcId="{BFA412DB-6993-4636-AA42-F01656283E8A}" destId="{EBF91CEC-0E46-45DA-A189-766CC3FFD490}" srcOrd="1" destOrd="0" presId="urn:microsoft.com/office/officeart/2005/8/layout/hierarchy3"/>
    <dgm:cxn modelId="{7572F7D2-EDB6-4033-AD09-EC0C3645CDAC}" srcId="{C2ACE78F-EC97-4BF4-ADAD-4AF4EC92118E}" destId="{BFA412DB-6993-4636-AA42-F01656283E8A}" srcOrd="0" destOrd="0" parTransId="{23EA5890-BA9C-462B-8A54-66BC6B9C859D}" sibTransId="{47A74FD1-E3AF-406E-B089-6F11723471F0}"/>
    <dgm:cxn modelId="{2140324F-87AE-409E-9FC9-DB999C32EC73}" type="presOf" srcId="{C2ACE78F-EC97-4BF4-ADAD-4AF4EC92118E}" destId="{01F6B78E-233B-4457-AA72-277032EC6F10}" srcOrd="0" destOrd="0" presId="urn:microsoft.com/office/officeart/2005/8/layout/hierarchy3"/>
    <dgm:cxn modelId="{ACD28353-97FD-40DE-B2A9-D83C2E3A4FD0}" type="presOf" srcId="{2C0C7B5D-6865-4965-B053-9B598DBCE773}" destId="{C54AB435-119A-437D-87C8-C44EE8C1E2A3}" srcOrd="0" destOrd="0" presId="urn:microsoft.com/office/officeart/2005/8/layout/hierarchy3"/>
    <dgm:cxn modelId="{046480A6-B6B9-459E-B90E-A615B880ABCB}" type="presOf" srcId="{BFA412DB-6993-4636-AA42-F01656283E8A}" destId="{68C9B818-3284-4919-83F9-EE35CB47A488}" srcOrd="0" destOrd="0" presId="urn:microsoft.com/office/officeart/2005/8/layout/hierarchy3"/>
    <dgm:cxn modelId="{267DC387-184A-4A7C-8C13-EB328C468EB5}" srcId="{BFA412DB-6993-4636-AA42-F01656283E8A}" destId="{396504CC-6196-4D4C-8824-624F0FE6ED06}" srcOrd="2" destOrd="0" parTransId="{625B30A9-18C2-4DC1-9B21-114527429163}" sibTransId="{F4C7C8BA-C814-4A32-B22C-5168A0F4AD78}"/>
    <dgm:cxn modelId="{54F677AE-6EC3-4DC5-980F-B61B3DAEC6C8}" srcId="{BFA412DB-6993-4636-AA42-F01656283E8A}" destId="{2C0C7B5D-6865-4965-B053-9B598DBCE773}" srcOrd="1" destOrd="0" parTransId="{90521F32-5FAC-4106-A4D5-EAC68D9F6006}" sibTransId="{2C69247D-2488-4C9A-B4E9-1F6493E6C34A}"/>
    <dgm:cxn modelId="{0B3497AF-F15C-47BB-83AE-821F34765C9E}" type="presOf" srcId="{BB4BECAB-21B5-44F1-AEF1-0FDEA058C209}" destId="{D5A20A94-9C7D-4D96-B450-8CC388CA7D68}" srcOrd="0" destOrd="0" presId="urn:microsoft.com/office/officeart/2005/8/layout/hierarchy3"/>
    <dgm:cxn modelId="{91A275E4-E828-45EE-B5A2-99225AE3ECC8}" type="presOf" srcId="{625B30A9-18C2-4DC1-9B21-114527429163}" destId="{7AB8E14C-0CD9-40D3-AE0E-733F45FAA28F}" srcOrd="0" destOrd="0" presId="urn:microsoft.com/office/officeart/2005/8/layout/hierarchy3"/>
    <dgm:cxn modelId="{15A2D3C7-970F-44CE-A55A-D7D066B947C3}" type="presOf" srcId="{90521F32-5FAC-4106-A4D5-EAC68D9F6006}" destId="{8A5639DD-52A9-4E9C-AF68-A2F24781451D}" srcOrd="0" destOrd="0" presId="urn:microsoft.com/office/officeart/2005/8/layout/hierarchy3"/>
    <dgm:cxn modelId="{16CC2170-ABC7-4220-910A-8B6A36674BCA}" type="presParOf" srcId="{01F6B78E-233B-4457-AA72-277032EC6F10}" destId="{2FAA347E-F24E-4127-B7F3-745F6DA939B4}" srcOrd="0" destOrd="0" presId="urn:microsoft.com/office/officeart/2005/8/layout/hierarchy3"/>
    <dgm:cxn modelId="{315DC9D4-28A3-40B7-ACB9-6BC41B1573EC}" type="presParOf" srcId="{2FAA347E-F24E-4127-B7F3-745F6DA939B4}" destId="{D682C18C-2789-49A7-9215-C2E3C284C730}" srcOrd="0" destOrd="0" presId="urn:microsoft.com/office/officeart/2005/8/layout/hierarchy3"/>
    <dgm:cxn modelId="{8CEED5E6-09C4-4FC1-831C-B9D55E619C15}" type="presParOf" srcId="{D682C18C-2789-49A7-9215-C2E3C284C730}" destId="{68C9B818-3284-4919-83F9-EE35CB47A488}" srcOrd="0" destOrd="0" presId="urn:microsoft.com/office/officeart/2005/8/layout/hierarchy3"/>
    <dgm:cxn modelId="{B1BFE38A-AB4F-4976-B784-6B8511E858C7}" type="presParOf" srcId="{D682C18C-2789-49A7-9215-C2E3C284C730}" destId="{EBF91CEC-0E46-45DA-A189-766CC3FFD490}" srcOrd="1" destOrd="0" presId="urn:microsoft.com/office/officeart/2005/8/layout/hierarchy3"/>
    <dgm:cxn modelId="{745F3E74-0EC6-4328-BC7D-C3863ED487A1}" type="presParOf" srcId="{2FAA347E-F24E-4127-B7F3-745F6DA939B4}" destId="{75B99F5A-5FEB-4E29-99E3-122CB02014C3}" srcOrd="1" destOrd="0" presId="urn:microsoft.com/office/officeart/2005/8/layout/hierarchy3"/>
    <dgm:cxn modelId="{9A264E0B-7E5B-4B5D-A326-5D1A1F14C14B}" type="presParOf" srcId="{75B99F5A-5FEB-4E29-99E3-122CB02014C3}" destId="{D5A20A94-9C7D-4D96-B450-8CC388CA7D68}" srcOrd="0" destOrd="0" presId="urn:microsoft.com/office/officeart/2005/8/layout/hierarchy3"/>
    <dgm:cxn modelId="{DCE7ADEB-C6ED-4A55-8008-977E605AC2B0}" type="presParOf" srcId="{75B99F5A-5FEB-4E29-99E3-122CB02014C3}" destId="{972D0DE9-95BD-46E9-BED0-000975A7F34E}" srcOrd="1" destOrd="0" presId="urn:microsoft.com/office/officeart/2005/8/layout/hierarchy3"/>
    <dgm:cxn modelId="{1ADC51B0-F21A-4164-80AD-EF346FFEFAFD}" type="presParOf" srcId="{75B99F5A-5FEB-4E29-99E3-122CB02014C3}" destId="{8A5639DD-52A9-4E9C-AF68-A2F24781451D}" srcOrd="2" destOrd="0" presId="urn:microsoft.com/office/officeart/2005/8/layout/hierarchy3"/>
    <dgm:cxn modelId="{6BC8780A-507B-4311-843C-EF39E8E0C187}" type="presParOf" srcId="{75B99F5A-5FEB-4E29-99E3-122CB02014C3}" destId="{C54AB435-119A-437D-87C8-C44EE8C1E2A3}" srcOrd="3" destOrd="0" presId="urn:microsoft.com/office/officeart/2005/8/layout/hierarchy3"/>
    <dgm:cxn modelId="{6CD8373B-C6C5-472E-8C0F-758D69F83EC2}" type="presParOf" srcId="{75B99F5A-5FEB-4E29-99E3-122CB02014C3}" destId="{7AB8E14C-0CD9-40D3-AE0E-733F45FAA28F}" srcOrd="4" destOrd="0" presId="urn:microsoft.com/office/officeart/2005/8/layout/hierarchy3"/>
    <dgm:cxn modelId="{0942B6BB-C4D1-476E-A16D-C8405BAE8911}" type="presParOf" srcId="{75B99F5A-5FEB-4E29-99E3-122CB02014C3}" destId="{5072023C-77F5-449D-8B6C-547BA828413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2ACE78F-EC97-4BF4-ADAD-4AF4EC92118E}" type="doc">
      <dgm:prSet loTypeId="urn:microsoft.com/office/officeart/2008/layout/HorizontalMultiLevelHierarchy" loCatId="hierarchy" qsTypeId="urn:microsoft.com/office/officeart/2005/8/quickstyle/simple3" qsCatId="simple" csTypeId="urn:microsoft.com/office/officeart/2005/8/colors/accent6_2" csCatId="accent6" phldr="1"/>
      <dgm:spPr/>
      <dgm:t>
        <a:bodyPr/>
        <a:lstStyle/>
        <a:p>
          <a:endParaRPr lang="en-US"/>
        </a:p>
      </dgm:t>
    </dgm:pt>
    <dgm:pt modelId="{5CABCE56-88B8-4469-9E5D-64A6CBCB11B8}">
      <dgm:prSet custT="1"/>
      <dgm:spPr>
        <a:gradFill flip="none" rotWithShape="0">
          <a:gsLst>
            <a:gs pos="0">
              <a:srgbClr val="B7FFB7">
                <a:shade val="30000"/>
                <a:satMod val="115000"/>
              </a:srgbClr>
            </a:gs>
            <a:gs pos="50000">
              <a:srgbClr val="B7FFB7">
                <a:shade val="67500"/>
                <a:satMod val="115000"/>
              </a:srgbClr>
            </a:gs>
            <a:gs pos="100000">
              <a:srgbClr val="B7FFB7">
                <a:shade val="100000"/>
                <a:satMod val="115000"/>
              </a:srgbClr>
            </a:gs>
          </a:gsLst>
          <a:lin ang="10800000" scaled="1"/>
          <a:tileRect/>
        </a:gradFill>
      </dgm:spPr>
      <dgm:t>
        <a:bodyPr/>
        <a:lstStyle/>
        <a:p>
          <a:pPr algn="ctr" rtl="0"/>
          <a:r>
            <a:rPr lang="en-US" sz="3200" b="1" dirty="0" smtClean="0"/>
            <a:t>Manage Users</a:t>
          </a:r>
          <a:endParaRPr lang="en-US" sz="3200" b="1" dirty="0"/>
        </a:p>
      </dgm:t>
    </dgm:pt>
    <dgm:pt modelId="{6844D4BD-F8AA-4858-A158-07AC751D3FEF}" type="parTrans" cxnId="{88D7A324-4DE0-4AC0-9FA3-74DFCC2F3AA8}">
      <dgm:prSet/>
      <dgm:spPr/>
      <dgm:t>
        <a:bodyPr/>
        <a:lstStyle/>
        <a:p>
          <a:endParaRPr lang="en-US"/>
        </a:p>
      </dgm:t>
    </dgm:pt>
    <dgm:pt modelId="{0967539A-0552-408A-B995-1FEED905156F}" type="sibTrans" cxnId="{88D7A324-4DE0-4AC0-9FA3-74DFCC2F3AA8}">
      <dgm:prSet/>
      <dgm:spPr/>
      <dgm:t>
        <a:bodyPr/>
        <a:lstStyle/>
        <a:p>
          <a:endParaRPr lang="en-US"/>
        </a:p>
      </dgm:t>
    </dgm:pt>
    <dgm:pt modelId="{5A40F2CA-63EB-4E3D-9020-8EB5A19F82C1}">
      <dgm:prSet custT="1"/>
      <dgm:spPr>
        <a:solidFill>
          <a:srgbClr val="B7FFB7"/>
        </a:solidFill>
      </dgm:spPr>
      <dgm:t>
        <a:bodyPr/>
        <a:lstStyle/>
        <a:p>
          <a:pPr algn="l" rtl="0"/>
          <a:r>
            <a:rPr lang="en-US" sz="2000" b="0" dirty="0" smtClean="0"/>
            <a:t> Demo 1: Find and Edit a User</a:t>
          </a:r>
          <a:endParaRPr lang="en-US" sz="2000" b="0" dirty="0"/>
        </a:p>
      </dgm:t>
    </dgm:pt>
    <dgm:pt modelId="{05E31582-6F51-47BB-AA2B-3EF53C83B384}" type="parTrans" cxnId="{AA749FD7-0B41-4163-B5EE-B8AD93091574}">
      <dgm:prSet/>
      <dgm:spPr/>
      <dgm:t>
        <a:bodyPr/>
        <a:lstStyle/>
        <a:p>
          <a:endParaRPr lang="en-US"/>
        </a:p>
      </dgm:t>
    </dgm:pt>
    <dgm:pt modelId="{A71BB248-6E3A-40C0-AC4A-82851413FE7F}" type="sibTrans" cxnId="{AA749FD7-0B41-4163-B5EE-B8AD93091574}">
      <dgm:prSet/>
      <dgm:spPr/>
      <dgm:t>
        <a:bodyPr/>
        <a:lstStyle/>
        <a:p>
          <a:endParaRPr lang="en-US"/>
        </a:p>
      </dgm:t>
    </dgm:pt>
    <dgm:pt modelId="{AEE8CC8F-4012-453E-AAC2-BA84FDB51F4F}">
      <dgm:prSet custT="1"/>
      <dgm:spPr>
        <a:solidFill>
          <a:srgbClr val="B7FFB7"/>
        </a:solidFill>
      </dgm:spPr>
      <dgm:t>
        <a:bodyPr/>
        <a:lstStyle/>
        <a:p>
          <a:pPr algn="l" rtl="0"/>
          <a:r>
            <a:rPr lang="en-US" sz="2000" b="0" dirty="0" smtClean="0"/>
            <a:t> Demo 2: Add a New User</a:t>
          </a:r>
          <a:endParaRPr lang="en-US" sz="2000" b="0" dirty="0"/>
        </a:p>
      </dgm:t>
    </dgm:pt>
    <dgm:pt modelId="{92264655-BA77-40CE-965E-2C8FA81F58C1}" type="sibTrans" cxnId="{3E02FECE-0082-46F2-BF9D-55AA493E462B}">
      <dgm:prSet/>
      <dgm:spPr/>
      <dgm:t>
        <a:bodyPr/>
        <a:lstStyle/>
        <a:p>
          <a:endParaRPr lang="en-US"/>
        </a:p>
      </dgm:t>
    </dgm:pt>
    <dgm:pt modelId="{1EC584CE-A041-4A91-B7E0-F95F3338DC4F}" type="parTrans" cxnId="{3E02FECE-0082-46F2-BF9D-55AA493E462B}">
      <dgm:prSet/>
      <dgm:spPr/>
      <dgm:t>
        <a:bodyPr/>
        <a:lstStyle/>
        <a:p>
          <a:endParaRPr lang="en-US"/>
        </a:p>
      </dgm:t>
    </dgm:pt>
    <dgm:pt modelId="{DA2DC0C0-D482-4CE8-AD32-2FCABE1C4EE2}" type="pres">
      <dgm:prSet presAssocID="{C2ACE78F-EC97-4BF4-ADAD-4AF4EC92118E}" presName="Name0" presStyleCnt="0">
        <dgm:presLayoutVars>
          <dgm:chPref val="1"/>
          <dgm:dir/>
          <dgm:animOne val="branch"/>
          <dgm:animLvl val="lvl"/>
          <dgm:resizeHandles val="exact"/>
        </dgm:presLayoutVars>
      </dgm:prSet>
      <dgm:spPr/>
      <dgm:t>
        <a:bodyPr/>
        <a:lstStyle/>
        <a:p>
          <a:endParaRPr lang="en-US"/>
        </a:p>
      </dgm:t>
    </dgm:pt>
    <dgm:pt modelId="{1367259C-2453-46FD-ACA9-03D90BD932B9}" type="pres">
      <dgm:prSet presAssocID="{5CABCE56-88B8-4469-9E5D-64A6CBCB11B8}" presName="root1" presStyleCnt="0"/>
      <dgm:spPr/>
      <dgm:t>
        <a:bodyPr/>
        <a:lstStyle/>
        <a:p>
          <a:endParaRPr lang="en-US"/>
        </a:p>
      </dgm:t>
    </dgm:pt>
    <dgm:pt modelId="{BDCBFE23-D655-4B5E-9BA6-193CFC05447E}" type="pres">
      <dgm:prSet presAssocID="{5CABCE56-88B8-4469-9E5D-64A6CBCB11B8}" presName="LevelOneTextNode" presStyleLbl="node0" presStyleIdx="0" presStyleCnt="1" custScaleY="89610" custLinFactNeighborX="-19165">
        <dgm:presLayoutVars>
          <dgm:chPref val="3"/>
        </dgm:presLayoutVars>
      </dgm:prSet>
      <dgm:spPr/>
      <dgm:t>
        <a:bodyPr/>
        <a:lstStyle/>
        <a:p>
          <a:endParaRPr lang="en-US"/>
        </a:p>
      </dgm:t>
    </dgm:pt>
    <dgm:pt modelId="{F261C7E9-92AD-4CDB-8C82-177D5229B1C2}" type="pres">
      <dgm:prSet presAssocID="{5CABCE56-88B8-4469-9E5D-64A6CBCB11B8}" presName="level2hierChild" presStyleCnt="0"/>
      <dgm:spPr/>
      <dgm:t>
        <a:bodyPr/>
        <a:lstStyle/>
        <a:p>
          <a:endParaRPr lang="en-US"/>
        </a:p>
      </dgm:t>
    </dgm:pt>
    <dgm:pt modelId="{C6529760-0CD5-4DB3-BD88-DCBCFC60A253}" type="pres">
      <dgm:prSet presAssocID="{05E31582-6F51-47BB-AA2B-3EF53C83B384}" presName="conn2-1" presStyleLbl="parChTrans1D2" presStyleIdx="0" presStyleCnt="2"/>
      <dgm:spPr/>
      <dgm:t>
        <a:bodyPr/>
        <a:lstStyle/>
        <a:p>
          <a:endParaRPr lang="en-US"/>
        </a:p>
      </dgm:t>
    </dgm:pt>
    <dgm:pt modelId="{58B50D41-FABE-4A9F-9262-340BEA1605EB}" type="pres">
      <dgm:prSet presAssocID="{05E31582-6F51-47BB-AA2B-3EF53C83B384}" presName="connTx" presStyleLbl="parChTrans1D2" presStyleIdx="0" presStyleCnt="2"/>
      <dgm:spPr/>
      <dgm:t>
        <a:bodyPr/>
        <a:lstStyle/>
        <a:p>
          <a:endParaRPr lang="en-US"/>
        </a:p>
      </dgm:t>
    </dgm:pt>
    <dgm:pt modelId="{B4701527-0F4E-45E0-B1CC-C0D4893ACFC2}" type="pres">
      <dgm:prSet presAssocID="{5A40F2CA-63EB-4E3D-9020-8EB5A19F82C1}" presName="root2" presStyleCnt="0"/>
      <dgm:spPr/>
      <dgm:t>
        <a:bodyPr/>
        <a:lstStyle/>
        <a:p>
          <a:endParaRPr lang="en-US"/>
        </a:p>
      </dgm:t>
    </dgm:pt>
    <dgm:pt modelId="{3B6CE499-883D-4CA8-ADF5-2996FA1F294F}" type="pres">
      <dgm:prSet presAssocID="{5A40F2CA-63EB-4E3D-9020-8EB5A19F82C1}" presName="LevelTwoTextNode" presStyleLbl="node2" presStyleIdx="0" presStyleCnt="2" custScaleX="158722" custScaleY="76965">
        <dgm:presLayoutVars>
          <dgm:chPref val="3"/>
        </dgm:presLayoutVars>
      </dgm:prSet>
      <dgm:spPr/>
      <dgm:t>
        <a:bodyPr/>
        <a:lstStyle/>
        <a:p>
          <a:endParaRPr lang="en-US"/>
        </a:p>
      </dgm:t>
    </dgm:pt>
    <dgm:pt modelId="{2DD3C090-43C1-4CEA-8067-1EF9D3785234}" type="pres">
      <dgm:prSet presAssocID="{5A40F2CA-63EB-4E3D-9020-8EB5A19F82C1}" presName="level3hierChild" presStyleCnt="0"/>
      <dgm:spPr/>
      <dgm:t>
        <a:bodyPr/>
        <a:lstStyle/>
        <a:p>
          <a:endParaRPr lang="en-US"/>
        </a:p>
      </dgm:t>
    </dgm:pt>
    <dgm:pt modelId="{496E2B4B-6D38-4754-B250-05E53FF03CCF}" type="pres">
      <dgm:prSet presAssocID="{1EC584CE-A041-4A91-B7E0-F95F3338DC4F}" presName="conn2-1" presStyleLbl="parChTrans1D2" presStyleIdx="1" presStyleCnt="2"/>
      <dgm:spPr/>
      <dgm:t>
        <a:bodyPr/>
        <a:lstStyle/>
        <a:p>
          <a:endParaRPr lang="en-US"/>
        </a:p>
      </dgm:t>
    </dgm:pt>
    <dgm:pt modelId="{45E7EA55-DDF1-403B-B547-0ED2B3F1AA17}" type="pres">
      <dgm:prSet presAssocID="{1EC584CE-A041-4A91-B7E0-F95F3338DC4F}" presName="connTx" presStyleLbl="parChTrans1D2" presStyleIdx="1" presStyleCnt="2"/>
      <dgm:spPr/>
      <dgm:t>
        <a:bodyPr/>
        <a:lstStyle/>
        <a:p>
          <a:endParaRPr lang="en-US"/>
        </a:p>
      </dgm:t>
    </dgm:pt>
    <dgm:pt modelId="{05A94A90-F375-417E-8582-B545428D1F74}" type="pres">
      <dgm:prSet presAssocID="{AEE8CC8F-4012-453E-AAC2-BA84FDB51F4F}" presName="root2" presStyleCnt="0"/>
      <dgm:spPr/>
      <dgm:t>
        <a:bodyPr/>
        <a:lstStyle/>
        <a:p>
          <a:endParaRPr lang="en-US"/>
        </a:p>
      </dgm:t>
    </dgm:pt>
    <dgm:pt modelId="{DA3A39C2-A54C-4810-B077-9C43BAF3DBA9}" type="pres">
      <dgm:prSet presAssocID="{AEE8CC8F-4012-453E-AAC2-BA84FDB51F4F}" presName="LevelTwoTextNode" presStyleLbl="node2" presStyleIdx="1" presStyleCnt="2" custScaleX="158722" custScaleY="76965">
        <dgm:presLayoutVars>
          <dgm:chPref val="3"/>
        </dgm:presLayoutVars>
      </dgm:prSet>
      <dgm:spPr/>
      <dgm:t>
        <a:bodyPr/>
        <a:lstStyle/>
        <a:p>
          <a:endParaRPr lang="en-US"/>
        </a:p>
      </dgm:t>
    </dgm:pt>
    <dgm:pt modelId="{7C296658-0A15-496F-9589-8E6EDFFC977D}" type="pres">
      <dgm:prSet presAssocID="{AEE8CC8F-4012-453E-AAC2-BA84FDB51F4F}" presName="level3hierChild" presStyleCnt="0"/>
      <dgm:spPr/>
      <dgm:t>
        <a:bodyPr/>
        <a:lstStyle/>
        <a:p>
          <a:endParaRPr lang="en-US"/>
        </a:p>
      </dgm:t>
    </dgm:pt>
  </dgm:ptLst>
  <dgm:cxnLst>
    <dgm:cxn modelId="{A9DCB575-E5BF-4BFD-8B2F-34B1F84C3796}" type="presOf" srcId="{AEE8CC8F-4012-453E-AAC2-BA84FDB51F4F}" destId="{DA3A39C2-A54C-4810-B077-9C43BAF3DBA9}" srcOrd="0" destOrd="0" presId="urn:microsoft.com/office/officeart/2008/layout/HorizontalMultiLevelHierarchy"/>
    <dgm:cxn modelId="{E34E7E88-02DC-455F-ACE2-5439019ED53F}" type="presOf" srcId="{5CABCE56-88B8-4469-9E5D-64A6CBCB11B8}" destId="{BDCBFE23-D655-4B5E-9BA6-193CFC05447E}" srcOrd="0" destOrd="0" presId="urn:microsoft.com/office/officeart/2008/layout/HorizontalMultiLevelHierarchy"/>
    <dgm:cxn modelId="{AFA31522-E567-486B-8D2B-0B10FE0C8301}" type="presOf" srcId="{05E31582-6F51-47BB-AA2B-3EF53C83B384}" destId="{58B50D41-FABE-4A9F-9262-340BEA1605EB}" srcOrd="1" destOrd="0" presId="urn:microsoft.com/office/officeart/2008/layout/HorizontalMultiLevelHierarchy"/>
    <dgm:cxn modelId="{3E02FECE-0082-46F2-BF9D-55AA493E462B}" srcId="{5CABCE56-88B8-4469-9E5D-64A6CBCB11B8}" destId="{AEE8CC8F-4012-453E-AAC2-BA84FDB51F4F}" srcOrd="1" destOrd="0" parTransId="{1EC584CE-A041-4A91-B7E0-F95F3338DC4F}" sibTransId="{92264655-BA77-40CE-965E-2C8FA81F58C1}"/>
    <dgm:cxn modelId="{D111338F-03E4-4755-AAAF-02E924456C80}" type="presOf" srcId="{C2ACE78F-EC97-4BF4-ADAD-4AF4EC92118E}" destId="{DA2DC0C0-D482-4CE8-AD32-2FCABE1C4EE2}" srcOrd="0" destOrd="0" presId="urn:microsoft.com/office/officeart/2008/layout/HorizontalMultiLevelHierarchy"/>
    <dgm:cxn modelId="{FB89B835-6B8B-4785-8DDC-181819EEB6F3}" type="presOf" srcId="{05E31582-6F51-47BB-AA2B-3EF53C83B384}" destId="{C6529760-0CD5-4DB3-BD88-DCBCFC60A253}" srcOrd="0" destOrd="0" presId="urn:microsoft.com/office/officeart/2008/layout/HorizontalMultiLevelHierarchy"/>
    <dgm:cxn modelId="{9576FEBA-4062-4866-AD48-27852C95B730}" type="presOf" srcId="{1EC584CE-A041-4A91-B7E0-F95F3338DC4F}" destId="{45E7EA55-DDF1-403B-B547-0ED2B3F1AA17}" srcOrd="1" destOrd="0" presId="urn:microsoft.com/office/officeart/2008/layout/HorizontalMultiLevelHierarchy"/>
    <dgm:cxn modelId="{AA749FD7-0B41-4163-B5EE-B8AD93091574}" srcId="{5CABCE56-88B8-4469-9E5D-64A6CBCB11B8}" destId="{5A40F2CA-63EB-4E3D-9020-8EB5A19F82C1}" srcOrd="0" destOrd="0" parTransId="{05E31582-6F51-47BB-AA2B-3EF53C83B384}" sibTransId="{A71BB248-6E3A-40C0-AC4A-82851413FE7F}"/>
    <dgm:cxn modelId="{FC033C60-D6CB-418D-A641-7D0EB97C8E1B}" type="presOf" srcId="{1EC584CE-A041-4A91-B7E0-F95F3338DC4F}" destId="{496E2B4B-6D38-4754-B250-05E53FF03CCF}" srcOrd="0" destOrd="0" presId="urn:microsoft.com/office/officeart/2008/layout/HorizontalMultiLevelHierarchy"/>
    <dgm:cxn modelId="{D62AD16C-5913-4814-A3D8-43D7A1CB9CD0}" type="presOf" srcId="{5A40F2CA-63EB-4E3D-9020-8EB5A19F82C1}" destId="{3B6CE499-883D-4CA8-ADF5-2996FA1F294F}" srcOrd="0" destOrd="0" presId="urn:microsoft.com/office/officeart/2008/layout/HorizontalMultiLevelHierarchy"/>
    <dgm:cxn modelId="{88D7A324-4DE0-4AC0-9FA3-74DFCC2F3AA8}" srcId="{C2ACE78F-EC97-4BF4-ADAD-4AF4EC92118E}" destId="{5CABCE56-88B8-4469-9E5D-64A6CBCB11B8}" srcOrd="0" destOrd="0" parTransId="{6844D4BD-F8AA-4858-A158-07AC751D3FEF}" sibTransId="{0967539A-0552-408A-B995-1FEED905156F}"/>
    <dgm:cxn modelId="{D0151AE2-80CF-4AE9-824A-4E8F7742F72E}" type="presParOf" srcId="{DA2DC0C0-D482-4CE8-AD32-2FCABE1C4EE2}" destId="{1367259C-2453-46FD-ACA9-03D90BD932B9}" srcOrd="0" destOrd="0" presId="urn:microsoft.com/office/officeart/2008/layout/HorizontalMultiLevelHierarchy"/>
    <dgm:cxn modelId="{36825BD0-8C75-4050-A732-75528AB0C277}" type="presParOf" srcId="{1367259C-2453-46FD-ACA9-03D90BD932B9}" destId="{BDCBFE23-D655-4B5E-9BA6-193CFC05447E}" srcOrd="0" destOrd="0" presId="urn:microsoft.com/office/officeart/2008/layout/HorizontalMultiLevelHierarchy"/>
    <dgm:cxn modelId="{596EEE01-EC33-4E3A-A22C-B496BC7E28FC}" type="presParOf" srcId="{1367259C-2453-46FD-ACA9-03D90BD932B9}" destId="{F261C7E9-92AD-4CDB-8C82-177D5229B1C2}" srcOrd="1" destOrd="0" presId="urn:microsoft.com/office/officeart/2008/layout/HorizontalMultiLevelHierarchy"/>
    <dgm:cxn modelId="{E54DF86A-34D5-44A3-8B94-A703A2DA485F}" type="presParOf" srcId="{F261C7E9-92AD-4CDB-8C82-177D5229B1C2}" destId="{C6529760-0CD5-4DB3-BD88-DCBCFC60A253}" srcOrd="0" destOrd="0" presId="urn:microsoft.com/office/officeart/2008/layout/HorizontalMultiLevelHierarchy"/>
    <dgm:cxn modelId="{2CC1525E-21E3-4687-A54F-C34D10D036B2}" type="presParOf" srcId="{C6529760-0CD5-4DB3-BD88-DCBCFC60A253}" destId="{58B50D41-FABE-4A9F-9262-340BEA1605EB}" srcOrd="0" destOrd="0" presId="urn:microsoft.com/office/officeart/2008/layout/HorizontalMultiLevelHierarchy"/>
    <dgm:cxn modelId="{FC233F52-D5F7-4988-A274-BE3B03CF4EC5}" type="presParOf" srcId="{F261C7E9-92AD-4CDB-8C82-177D5229B1C2}" destId="{B4701527-0F4E-45E0-B1CC-C0D4893ACFC2}" srcOrd="1" destOrd="0" presId="urn:microsoft.com/office/officeart/2008/layout/HorizontalMultiLevelHierarchy"/>
    <dgm:cxn modelId="{4A184E64-22DF-416B-BA8E-6E28EA2D9DEA}" type="presParOf" srcId="{B4701527-0F4E-45E0-B1CC-C0D4893ACFC2}" destId="{3B6CE499-883D-4CA8-ADF5-2996FA1F294F}" srcOrd="0" destOrd="0" presId="urn:microsoft.com/office/officeart/2008/layout/HorizontalMultiLevelHierarchy"/>
    <dgm:cxn modelId="{FC9DEDE2-E81F-431B-814A-52CC7EBBB7F0}" type="presParOf" srcId="{B4701527-0F4E-45E0-B1CC-C0D4893ACFC2}" destId="{2DD3C090-43C1-4CEA-8067-1EF9D3785234}" srcOrd="1" destOrd="0" presId="urn:microsoft.com/office/officeart/2008/layout/HorizontalMultiLevelHierarchy"/>
    <dgm:cxn modelId="{0AA54C9B-38EF-4DBC-947B-E661371D9279}" type="presParOf" srcId="{F261C7E9-92AD-4CDB-8C82-177D5229B1C2}" destId="{496E2B4B-6D38-4754-B250-05E53FF03CCF}" srcOrd="2" destOrd="0" presId="urn:microsoft.com/office/officeart/2008/layout/HorizontalMultiLevelHierarchy"/>
    <dgm:cxn modelId="{C6340006-F0EA-4CA9-A764-747EF330A2EC}" type="presParOf" srcId="{496E2B4B-6D38-4754-B250-05E53FF03CCF}" destId="{45E7EA55-DDF1-403B-B547-0ED2B3F1AA17}" srcOrd="0" destOrd="0" presId="urn:microsoft.com/office/officeart/2008/layout/HorizontalMultiLevelHierarchy"/>
    <dgm:cxn modelId="{D25EC2EE-7573-4F70-8F07-A39364130F95}" type="presParOf" srcId="{F261C7E9-92AD-4CDB-8C82-177D5229B1C2}" destId="{05A94A90-F375-417E-8582-B545428D1F74}" srcOrd="3" destOrd="0" presId="urn:microsoft.com/office/officeart/2008/layout/HorizontalMultiLevelHierarchy"/>
    <dgm:cxn modelId="{A7C20228-4094-461F-BFDB-57E693BA0A2F}" type="presParOf" srcId="{05A94A90-F375-417E-8582-B545428D1F74}" destId="{DA3A39C2-A54C-4810-B077-9C43BAF3DBA9}" srcOrd="0" destOrd="0" presId="urn:microsoft.com/office/officeart/2008/layout/HorizontalMultiLevelHierarchy"/>
    <dgm:cxn modelId="{264F7D04-A8F8-453B-9DB7-F82D39435B85}" type="presParOf" srcId="{05A94A90-F375-417E-8582-B545428D1F74}" destId="{7C296658-0A15-496F-9589-8E6EDFFC977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a:solidFill>
          <a:srgbClr val="B7FFB7"/>
        </a:solidFill>
      </dgm:spPr>
      <dgm:t>
        <a:bodyPr/>
        <a:lstStyle/>
        <a:p>
          <a:pPr algn="l" rtl="0"/>
          <a:r>
            <a:rPr lang="en-US" sz="2000" b="0" dirty="0" smtClean="0"/>
            <a:t>Demo 1: Find and Edit a User</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ea typeface="+mn-ea"/>
              <a:cs typeface="Arial" charset="0"/>
            </a:rPr>
            <a:t>A. Click “Manage Users” from the Groups menu tab.</a:t>
          </a:r>
          <a:endParaRPr lang="en-US" sz="18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BB6237EA-0D64-489C-A7F8-47F6E203957D}">
      <dgm:prSet custT="1"/>
      <dgm:spPr/>
      <dgm:t>
        <a:bodyPr/>
        <a:lstStyle/>
        <a:p>
          <a:pPr algn="l" rtl="0"/>
          <a:r>
            <a:rPr lang="en-US" sz="1800" b="0" dirty="0" smtClean="0">
              <a:solidFill>
                <a:schemeClr val="tx1"/>
              </a:solidFill>
              <a:latin typeface="+mn-lt"/>
              <a:ea typeface="+mn-ea"/>
              <a:cs typeface="Arial" charset="0"/>
            </a:rPr>
            <a:t>B. </a:t>
          </a:r>
          <a:r>
            <a:rPr lang="en-US" sz="1800" b="0" dirty="0" smtClean="0">
              <a:solidFill>
                <a:schemeClr val="tx1"/>
              </a:solidFill>
              <a:latin typeface="+mn-lt"/>
            </a:rPr>
            <a:t>Navigate to the School to display current users.</a:t>
          </a:r>
        </a:p>
      </dgm:t>
    </dgm:pt>
    <dgm:pt modelId="{C8FB9463-D9FA-4EE2-9ABB-CD3C5A59A3BF}" type="parTrans" cxnId="{B3640DC7-F117-4D25-97CC-AAE28A7CB2AD}">
      <dgm:prSet/>
      <dgm:spPr/>
      <dgm:t>
        <a:bodyPr/>
        <a:lstStyle/>
        <a:p>
          <a:endParaRPr lang="en-US"/>
        </a:p>
      </dgm:t>
    </dgm:pt>
    <dgm:pt modelId="{9427BEC0-82D1-4EA1-B351-8E86A70F1E8D}" type="sibTrans" cxnId="{B3640DC7-F117-4D25-97CC-AAE28A7CB2AD}">
      <dgm:prSet/>
      <dgm:spPr/>
      <dgm:t>
        <a:bodyPr/>
        <a:lstStyle/>
        <a:p>
          <a:endParaRPr lang="en-US"/>
        </a:p>
      </dgm:t>
    </dgm:pt>
    <dgm:pt modelId="{96682FAC-3EDA-45C0-A475-E1587255D62C}">
      <dgm:prSet custT="1"/>
      <dgm:spPr/>
      <dgm:t>
        <a:bodyPr/>
        <a:lstStyle/>
        <a:p>
          <a:pPr algn="l" rtl="0"/>
          <a:r>
            <a:rPr lang="en-US" sz="1800" b="0" dirty="0" smtClean="0">
              <a:solidFill>
                <a:schemeClr val="tx1"/>
              </a:solidFill>
              <a:latin typeface="+mn-lt"/>
              <a:ea typeface="+mn-ea"/>
              <a:cs typeface="Arial" charset="0"/>
            </a:rPr>
            <a:t>C. </a:t>
          </a:r>
          <a:r>
            <a:rPr lang="en-US" sz="1800" b="0" dirty="0" smtClean="0">
              <a:solidFill>
                <a:schemeClr val="tx1"/>
              </a:solidFill>
              <a:latin typeface="+mn-lt"/>
            </a:rPr>
            <a:t>Open the user account by double clicking on the user row.</a:t>
          </a:r>
        </a:p>
      </dgm:t>
    </dgm:pt>
    <dgm:pt modelId="{8D7C087B-61B6-43D2-A3B6-46B2CEED7C0F}" type="parTrans" cxnId="{A6D2574D-08E1-4735-A82F-40154602EE63}">
      <dgm:prSet/>
      <dgm:spPr/>
      <dgm:t>
        <a:bodyPr/>
        <a:lstStyle/>
        <a:p>
          <a:endParaRPr lang="en-US"/>
        </a:p>
      </dgm:t>
    </dgm:pt>
    <dgm:pt modelId="{CAD6304E-BA98-4D10-A28F-A5A6FE5C5E7F}" type="sibTrans" cxnId="{A6D2574D-08E1-4735-A82F-40154602EE63}">
      <dgm:prSet/>
      <dgm:spPr/>
      <dgm:t>
        <a:bodyPr/>
        <a:lstStyle/>
        <a:p>
          <a:endParaRPr lang="en-US"/>
        </a:p>
      </dgm:t>
    </dgm:pt>
    <dgm:pt modelId="{FEFD4C21-2E12-4642-9AA1-818B134984D6}">
      <dgm:prSet custT="1"/>
      <dgm:spPr/>
      <dgm:t>
        <a:bodyPr/>
        <a:lstStyle/>
        <a:p>
          <a:pPr algn="l" rtl="0"/>
          <a:r>
            <a:rPr lang="en-US" sz="1800" b="0" dirty="0" smtClean="0">
              <a:solidFill>
                <a:schemeClr val="tx1"/>
              </a:solidFill>
              <a:latin typeface="+mn-lt"/>
              <a:ea typeface="+mn-ea"/>
              <a:cs typeface="Arial" charset="0"/>
            </a:rPr>
            <a:t>D. </a:t>
          </a:r>
          <a:r>
            <a:rPr lang="en-US" sz="1800" b="0" dirty="0" smtClean="0">
              <a:solidFill>
                <a:schemeClr val="tx1"/>
              </a:solidFill>
              <a:latin typeface="+mn-lt"/>
            </a:rPr>
            <a:t>Edit the information details for the user such as updating an email address.</a:t>
          </a:r>
        </a:p>
      </dgm:t>
    </dgm:pt>
    <dgm:pt modelId="{C1083A45-D950-464B-8C64-747B4EF00B11}" type="parTrans" cxnId="{4F236408-94E2-4F56-AF97-09F5D478062F}">
      <dgm:prSet/>
      <dgm:spPr/>
      <dgm:t>
        <a:bodyPr/>
        <a:lstStyle/>
        <a:p>
          <a:endParaRPr lang="en-US"/>
        </a:p>
      </dgm:t>
    </dgm:pt>
    <dgm:pt modelId="{FBB5C877-D83D-4A64-A3D5-018C8BB205C8}" type="sibTrans" cxnId="{4F236408-94E2-4F56-AF97-09F5D478062F}">
      <dgm:prSet/>
      <dgm:spPr/>
      <dgm:t>
        <a:bodyPr/>
        <a:lstStyle/>
        <a:p>
          <a:endParaRPr lang="en-US"/>
        </a:p>
      </dgm:t>
    </dgm:pt>
    <dgm:pt modelId="{DF13F57F-EA21-4666-BDA5-1C674DF02C8A}">
      <dgm:prSet custT="1"/>
      <dgm:spPr/>
      <dgm:t>
        <a:bodyPr/>
        <a:lstStyle/>
        <a:p>
          <a:pPr algn="l" rtl="0"/>
          <a:r>
            <a:rPr lang="en-US" sz="1800" b="0" dirty="0" smtClean="0">
              <a:solidFill>
                <a:schemeClr val="tx1"/>
              </a:solidFill>
              <a:latin typeface="+mn-lt"/>
            </a:rPr>
            <a:t>E. Click Save and exit out of the user profile.</a:t>
          </a:r>
        </a:p>
      </dgm:t>
    </dgm:pt>
    <dgm:pt modelId="{AAD08090-DB7B-454F-AE5B-4D6693D60A43}" type="parTrans" cxnId="{AF118FD3-AD63-467B-9FD0-35B292F14141}">
      <dgm:prSet/>
      <dgm:spPr/>
      <dgm:t>
        <a:bodyPr/>
        <a:lstStyle/>
        <a:p>
          <a:endParaRPr lang="en-US"/>
        </a:p>
      </dgm:t>
    </dgm:pt>
    <dgm:pt modelId="{8DDD1A84-D488-44DA-9913-3381E8B9571B}" type="sibTrans" cxnId="{AF118FD3-AD63-467B-9FD0-35B292F14141}">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5"/>
      <dgm:spPr/>
      <dgm:t>
        <a:bodyPr/>
        <a:lstStyle/>
        <a:p>
          <a:endParaRPr lang="en-US"/>
        </a:p>
      </dgm:t>
    </dgm:pt>
    <dgm:pt modelId="{1091CF53-B397-4996-A245-D86010F7FC88}" type="pres">
      <dgm:prSet presAssocID="{4B7E5CD0-77C7-4F6F-812A-D43B1F23B9D9}" presName="childText" presStyleLbl="bgAcc1" presStyleIdx="0" presStyleCnt="5" custScaleX="906760" custScaleY="143645" custLinFactNeighborY="13845">
        <dgm:presLayoutVars>
          <dgm:bulletEnabled val="1"/>
        </dgm:presLayoutVars>
      </dgm:prSet>
      <dgm:spPr/>
      <dgm:t>
        <a:bodyPr/>
        <a:lstStyle/>
        <a:p>
          <a:endParaRPr lang="en-US"/>
        </a:p>
      </dgm:t>
    </dgm:pt>
    <dgm:pt modelId="{C908888B-08C3-4EC7-9BAA-0200FE85CAA8}" type="pres">
      <dgm:prSet presAssocID="{C8FB9463-D9FA-4EE2-9ABB-CD3C5A59A3BF}" presName="Name13" presStyleLbl="parChTrans1D2" presStyleIdx="1" presStyleCnt="5"/>
      <dgm:spPr/>
      <dgm:t>
        <a:bodyPr/>
        <a:lstStyle/>
        <a:p>
          <a:endParaRPr lang="en-US"/>
        </a:p>
      </dgm:t>
    </dgm:pt>
    <dgm:pt modelId="{571036F8-94D2-43A7-9097-A24ABFB59389}" type="pres">
      <dgm:prSet presAssocID="{BB6237EA-0D64-489C-A7F8-47F6E203957D}" presName="childText" presStyleLbl="bgAcc1" presStyleIdx="1" presStyleCnt="5" custScaleX="906760" custScaleY="143645" custLinFactNeighborY="13845">
        <dgm:presLayoutVars>
          <dgm:bulletEnabled val="1"/>
        </dgm:presLayoutVars>
      </dgm:prSet>
      <dgm:spPr/>
      <dgm:t>
        <a:bodyPr/>
        <a:lstStyle/>
        <a:p>
          <a:endParaRPr lang="en-US"/>
        </a:p>
      </dgm:t>
    </dgm:pt>
    <dgm:pt modelId="{98EB4710-6CC9-4E9D-807D-A428C3EF5BCD}" type="pres">
      <dgm:prSet presAssocID="{8D7C087B-61B6-43D2-A3B6-46B2CEED7C0F}" presName="Name13" presStyleLbl="parChTrans1D2" presStyleIdx="2" presStyleCnt="5"/>
      <dgm:spPr/>
      <dgm:t>
        <a:bodyPr/>
        <a:lstStyle/>
        <a:p>
          <a:endParaRPr lang="en-US"/>
        </a:p>
      </dgm:t>
    </dgm:pt>
    <dgm:pt modelId="{3F272656-5385-4352-ADDF-5D7054012E31}" type="pres">
      <dgm:prSet presAssocID="{96682FAC-3EDA-45C0-A475-E1587255D62C}" presName="childText" presStyleLbl="bgAcc1" presStyleIdx="2" presStyleCnt="5" custScaleX="906760" custScaleY="193664" custLinFactNeighborY="13845">
        <dgm:presLayoutVars>
          <dgm:bulletEnabled val="1"/>
        </dgm:presLayoutVars>
      </dgm:prSet>
      <dgm:spPr/>
      <dgm:t>
        <a:bodyPr/>
        <a:lstStyle/>
        <a:p>
          <a:endParaRPr lang="en-US"/>
        </a:p>
      </dgm:t>
    </dgm:pt>
    <dgm:pt modelId="{F0C7E6FB-5E06-40DE-8FED-CDD8D93681D1}" type="pres">
      <dgm:prSet presAssocID="{C1083A45-D950-464B-8C64-747B4EF00B11}" presName="Name13" presStyleLbl="parChTrans1D2" presStyleIdx="3" presStyleCnt="5"/>
      <dgm:spPr/>
      <dgm:t>
        <a:bodyPr/>
        <a:lstStyle/>
        <a:p>
          <a:endParaRPr lang="en-US"/>
        </a:p>
      </dgm:t>
    </dgm:pt>
    <dgm:pt modelId="{FFF747EA-8F19-4400-9425-27BBBA3754E0}" type="pres">
      <dgm:prSet presAssocID="{FEFD4C21-2E12-4642-9AA1-818B134984D6}" presName="childText" presStyleLbl="bgAcc1" presStyleIdx="3" presStyleCnt="5" custScaleX="906760" custScaleY="212526" custLinFactNeighborY="13845">
        <dgm:presLayoutVars>
          <dgm:bulletEnabled val="1"/>
        </dgm:presLayoutVars>
      </dgm:prSet>
      <dgm:spPr/>
      <dgm:t>
        <a:bodyPr/>
        <a:lstStyle/>
        <a:p>
          <a:endParaRPr lang="en-US"/>
        </a:p>
      </dgm:t>
    </dgm:pt>
    <dgm:pt modelId="{B41EEF47-2815-4288-80B7-0405EA7069EA}" type="pres">
      <dgm:prSet presAssocID="{AAD08090-DB7B-454F-AE5B-4D6693D60A43}" presName="Name13" presStyleLbl="parChTrans1D2" presStyleIdx="4" presStyleCnt="5"/>
      <dgm:spPr/>
      <dgm:t>
        <a:bodyPr/>
        <a:lstStyle/>
        <a:p>
          <a:endParaRPr lang="en-US"/>
        </a:p>
      </dgm:t>
    </dgm:pt>
    <dgm:pt modelId="{E9810965-9C6B-4F21-AFAB-140BB4D515A2}" type="pres">
      <dgm:prSet presAssocID="{DF13F57F-EA21-4666-BDA5-1C674DF02C8A}" presName="childText" presStyleLbl="bgAcc1" presStyleIdx="4" presStyleCnt="5" custScaleX="906760" custScaleY="143645" custLinFactNeighborY="13845">
        <dgm:presLayoutVars>
          <dgm:bulletEnabled val="1"/>
        </dgm:presLayoutVars>
      </dgm:prSet>
      <dgm:spPr/>
      <dgm:t>
        <a:bodyPr/>
        <a:lstStyle/>
        <a:p>
          <a:endParaRPr lang="en-US"/>
        </a:p>
      </dgm:t>
    </dgm:pt>
  </dgm:ptLst>
  <dgm:cxnLst>
    <dgm:cxn modelId="{B3640DC7-F117-4D25-97CC-AAE28A7CB2AD}" srcId="{E158A8D2-2725-4AC4-AC55-191D22EC6F38}" destId="{BB6237EA-0D64-489C-A7F8-47F6E203957D}" srcOrd="1" destOrd="0" parTransId="{C8FB9463-D9FA-4EE2-9ABB-CD3C5A59A3BF}" sibTransId="{9427BEC0-82D1-4EA1-B351-8E86A70F1E8D}"/>
    <dgm:cxn modelId="{F8A9724B-6BE4-450D-BEFA-DB483D879219}" type="presOf" srcId="{AAD08090-DB7B-454F-AE5B-4D6693D60A43}" destId="{B41EEF47-2815-4288-80B7-0405EA7069EA}" srcOrd="0" destOrd="0" presId="urn:microsoft.com/office/officeart/2005/8/layout/hierarchy3"/>
    <dgm:cxn modelId="{4F236408-94E2-4F56-AF97-09F5D478062F}" srcId="{E158A8D2-2725-4AC4-AC55-191D22EC6F38}" destId="{FEFD4C21-2E12-4642-9AA1-818B134984D6}" srcOrd="3" destOrd="0" parTransId="{C1083A45-D950-464B-8C64-747B4EF00B11}" sibTransId="{FBB5C877-D83D-4A64-A3D5-018C8BB205C8}"/>
    <dgm:cxn modelId="{32C5E098-ABB8-405E-B1BC-AC31CADB87E8}" type="presOf" srcId="{E158A8D2-2725-4AC4-AC55-191D22EC6F38}" destId="{2CCE5839-CB25-4292-BECE-1BA5CD97B66F}" srcOrd="0" destOrd="0" presId="urn:microsoft.com/office/officeart/2005/8/layout/hierarchy3"/>
    <dgm:cxn modelId="{DC245F89-6FD0-4171-9ECF-7DFE5C1303FA}" type="presOf" srcId="{8D7C087B-61B6-43D2-A3B6-46B2CEED7C0F}" destId="{98EB4710-6CC9-4E9D-807D-A428C3EF5BCD}" srcOrd="0" destOrd="0" presId="urn:microsoft.com/office/officeart/2005/8/layout/hierarchy3"/>
    <dgm:cxn modelId="{AF118FD3-AD63-467B-9FD0-35B292F14141}" srcId="{E158A8D2-2725-4AC4-AC55-191D22EC6F38}" destId="{DF13F57F-EA21-4666-BDA5-1C674DF02C8A}" srcOrd="4" destOrd="0" parTransId="{AAD08090-DB7B-454F-AE5B-4D6693D60A43}" sibTransId="{8DDD1A84-D488-44DA-9913-3381E8B9571B}"/>
    <dgm:cxn modelId="{5CC4F875-4227-421A-9CCD-C87858C11922}" srcId="{E158A8D2-2725-4AC4-AC55-191D22EC6F38}" destId="{4B7E5CD0-77C7-4F6F-812A-D43B1F23B9D9}" srcOrd="0" destOrd="0" parTransId="{35B4CEC8-8CC7-4888-9BC2-6EEE102024C9}" sibTransId="{B3E58933-C068-4229-8CD1-1DABF3856546}"/>
    <dgm:cxn modelId="{A6D2574D-08E1-4735-A82F-40154602EE63}" srcId="{E158A8D2-2725-4AC4-AC55-191D22EC6F38}" destId="{96682FAC-3EDA-45C0-A475-E1587255D62C}" srcOrd="2" destOrd="0" parTransId="{8D7C087B-61B6-43D2-A3B6-46B2CEED7C0F}" sibTransId="{CAD6304E-BA98-4D10-A28F-A5A6FE5C5E7F}"/>
    <dgm:cxn modelId="{8AEC47E9-BAA1-4033-A6E7-A495E7C5ADCD}" type="presOf" srcId="{35B4CEC8-8CC7-4888-9BC2-6EEE102024C9}" destId="{8C931F3C-141B-4CEA-AB26-C49C4C7B3E5C}" srcOrd="0" destOrd="0" presId="urn:microsoft.com/office/officeart/2005/8/layout/hierarchy3"/>
    <dgm:cxn modelId="{84059971-3081-467F-A292-0BF3C6BC9041}" type="presOf" srcId="{C8FB9463-D9FA-4EE2-9ABB-CD3C5A59A3BF}" destId="{C908888B-08C3-4EC7-9BAA-0200FE85CAA8}" srcOrd="0" destOrd="0" presId="urn:microsoft.com/office/officeart/2005/8/layout/hierarchy3"/>
    <dgm:cxn modelId="{4E71CC53-4949-45F5-9A36-54BE28E2295C}" type="presOf" srcId="{DF13F57F-EA21-4666-BDA5-1C674DF02C8A}" destId="{E9810965-9C6B-4F21-AFAB-140BB4D515A2}" srcOrd="0" destOrd="0" presId="urn:microsoft.com/office/officeart/2005/8/layout/hierarchy3"/>
    <dgm:cxn modelId="{FCFE0D3D-4517-4142-9AE3-3199E484444B}" type="presOf" srcId="{BB6237EA-0D64-489C-A7F8-47F6E203957D}" destId="{571036F8-94D2-43A7-9097-A24ABFB59389}"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7567F3B3-F02F-4630-A7CE-7B64B0753F61}" type="presOf" srcId="{FEFD4C21-2E12-4642-9AA1-818B134984D6}" destId="{FFF747EA-8F19-4400-9425-27BBBA3754E0}" srcOrd="0" destOrd="0" presId="urn:microsoft.com/office/officeart/2005/8/layout/hierarchy3"/>
    <dgm:cxn modelId="{96606EA2-4351-414B-AFAC-9BF0B1ACEA2F}" type="presOf" srcId="{4B7E5CD0-77C7-4F6F-812A-D43B1F23B9D9}" destId="{1091CF53-B397-4996-A245-D86010F7FC88}" srcOrd="0" destOrd="0" presId="urn:microsoft.com/office/officeart/2005/8/layout/hierarchy3"/>
    <dgm:cxn modelId="{0260F7F8-F37A-46B6-8E24-10ED335192D0}" type="presOf" srcId="{96682FAC-3EDA-45C0-A475-E1587255D62C}" destId="{3F272656-5385-4352-ADDF-5D7054012E31}" srcOrd="0" destOrd="0" presId="urn:microsoft.com/office/officeart/2005/8/layout/hierarchy3"/>
    <dgm:cxn modelId="{C438C234-38A4-4913-AADD-20EFF3C74847}" type="presOf" srcId="{C2ACE78F-EC97-4BF4-ADAD-4AF4EC92118E}" destId="{01F6B78E-233B-4457-AA72-277032EC6F10}" srcOrd="0" destOrd="0" presId="urn:microsoft.com/office/officeart/2005/8/layout/hierarchy3"/>
    <dgm:cxn modelId="{165A87AA-83F9-4D37-8E88-684A56E1B12F}" type="presOf" srcId="{E158A8D2-2725-4AC4-AC55-191D22EC6F38}" destId="{74005733-8878-43D9-B7CB-03E0990F0A67}" srcOrd="1" destOrd="0" presId="urn:microsoft.com/office/officeart/2005/8/layout/hierarchy3"/>
    <dgm:cxn modelId="{3D278881-20B4-4AEF-9F55-1B8128791003}" type="presOf" srcId="{C1083A45-D950-464B-8C64-747B4EF00B11}" destId="{F0C7E6FB-5E06-40DE-8FED-CDD8D93681D1}" srcOrd="0" destOrd="0" presId="urn:microsoft.com/office/officeart/2005/8/layout/hierarchy3"/>
    <dgm:cxn modelId="{A5DCCB24-B71F-41E7-B963-F155E96BCAC8}" type="presParOf" srcId="{01F6B78E-233B-4457-AA72-277032EC6F10}" destId="{E2039472-FBFF-410E-8342-51034E1A2F8A}" srcOrd="0" destOrd="0" presId="urn:microsoft.com/office/officeart/2005/8/layout/hierarchy3"/>
    <dgm:cxn modelId="{CB30AF50-4580-485B-A875-F3D2723AD323}" type="presParOf" srcId="{E2039472-FBFF-410E-8342-51034E1A2F8A}" destId="{B1924D0C-0DA1-4EFF-8054-1E1F3C28CAB2}" srcOrd="0" destOrd="0" presId="urn:microsoft.com/office/officeart/2005/8/layout/hierarchy3"/>
    <dgm:cxn modelId="{A55D1D09-67F1-4DAC-B53E-6B99F17E6ACA}" type="presParOf" srcId="{B1924D0C-0DA1-4EFF-8054-1E1F3C28CAB2}" destId="{2CCE5839-CB25-4292-BECE-1BA5CD97B66F}" srcOrd="0" destOrd="0" presId="urn:microsoft.com/office/officeart/2005/8/layout/hierarchy3"/>
    <dgm:cxn modelId="{DAE79A7E-1497-4149-86B2-57A78CE294EB}" type="presParOf" srcId="{B1924D0C-0DA1-4EFF-8054-1E1F3C28CAB2}" destId="{74005733-8878-43D9-B7CB-03E0990F0A67}" srcOrd="1" destOrd="0" presId="urn:microsoft.com/office/officeart/2005/8/layout/hierarchy3"/>
    <dgm:cxn modelId="{41889498-E7D4-4C88-AB6D-019E50B0F532}" type="presParOf" srcId="{E2039472-FBFF-410E-8342-51034E1A2F8A}" destId="{F78EDB1D-E216-44F4-8582-FF84A5BF7879}" srcOrd="1" destOrd="0" presId="urn:microsoft.com/office/officeart/2005/8/layout/hierarchy3"/>
    <dgm:cxn modelId="{D0C849E5-2903-4389-AEB0-A82B617B14BC}" type="presParOf" srcId="{F78EDB1D-E216-44F4-8582-FF84A5BF7879}" destId="{8C931F3C-141B-4CEA-AB26-C49C4C7B3E5C}" srcOrd="0" destOrd="0" presId="urn:microsoft.com/office/officeart/2005/8/layout/hierarchy3"/>
    <dgm:cxn modelId="{42FD337F-69A8-4AD7-B95B-49DBDC2A6B34}" type="presParOf" srcId="{F78EDB1D-E216-44F4-8582-FF84A5BF7879}" destId="{1091CF53-B397-4996-A245-D86010F7FC88}" srcOrd="1" destOrd="0" presId="urn:microsoft.com/office/officeart/2005/8/layout/hierarchy3"/>
    <dgm:cxn modelId="{11268DAA-7B98-4E08-9A9E-BC82536CC0F8}" type="presParOf" srcId="{F78EDB1D-E216-44F4-8582-FF84A5BF7879}" destId="{C908888B-08C3-4EC7-9BAA-0200FE85CAA8}" srcOrd="2" destOrd="0" presId="urn:microsoft.com/office/officeart/2005/8/layout/hierarchy3"/>
    <dgm:cxn modelId="{85C16550-42F0-4784-8292-F652EC1EBC0D}" type="presParOf" srcId="{F78EDB1D-E216-44F4-8582-FF84A5BF7879}" destId="{571036F8-94D2-43A7-9097-A24ABFB59389}" srcOrd="3" destOrd="0" presId="urn:microsoft.com/office/officeart/2005/8/layout/hierarchy3"/>
    <dgm:cxn modelId="{8635ADD7-3882-4025-8E77-8D3358314E45}" type="presParOf" srcId="{F78EDB1D-E216-44F4-8582-FF84A5BF7879}" destId="{98EB4710-6CC9-4E9D-807D-A428C3EF5BCD}" srcOrd="4" destOrd="0" presId="urn:microsoft.com/office/officeart/2005/8/layout/hierarchy3"/>
    <dgm:cxn modelId="{F4EBECA2-F656-4E9E-AB8A-D3B7AA79E452}" type="presParOf" srcId="{F78EDB1D-E216-44F4-8582-FF84A5BF7879}" destId="{3F272656-5385-4352-ADDF-5D7054012E31}" srcOrd="5" destOrd="0" presId="urn:microsoft.com/office/officeart/2005/8/layout/hierarchy3"/>
    <dgm:cxn modelId="{04967D25-B756-424F-ABAE-CFDFC113207C}" type="presParOf" srcId="{F78EDB1D-E216-44F4-8582-FF84A5BF7879}" destId="{F0C7E6FB-5E06-40DE-8FED-CDD8D93681D1}" srcOrd="6" destOrd="0" presId="urn:microsoft.com/office/officeart/2005/8/layout/hierarchy3"/>
    <dgm:cxn modelId="{31FB8837-CB7A-414D-ACFC-976F9949DF44}" type="presParOf" srcId="{F78EDB1D-E216-44F4-8582-FF84A5BF7879}" destId="{FFF747EA-8F19-4400-9425-27BBBA3754E0}" srcOrd="7" destOrd="0" presId="urn:microsoft.com/office/officeart/2005/8/layout/hierarchy3"/>
    <dgm:cxn modelId="{1569D4E4-6F11-4193-9E1B-00F05F094032}" type="presParOf" srcId="{F78EDB1D-E216-44F4-8582-FF84A5BF7879}" destId="{B41EEF47-2815-4288-80B7-0405EA7069EA}" srcOrd="8" destOrd="0" presId="urn:microsoft.com/office/officeart/2005/8/layout/hierarchy3"/>
    <dgm:cxn modelId="{9B3F74BB-5F4F-489B-9203-D388E2F5FC59}" type="presParOf" srcId="{F78EDB1D-E216-44F4-8582-FF84A5BF7879}" destId="{E9810965-9C6B-4F21-AFAB-140BB4D515A2}" srcOrd="9"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a:solidFill>
          <a:srgbClr val="B7FFB7"/>
        </a:solidFill>
      </dgm:spPr>
      <dgm:t>
        <a:bodyPr/>
        <a:lstStyle/>
        <a:p>
          <a:pPr algn="l" rtl="0"/>
          <a:r>
            <a:rPr lang="en-US" sz="2000" b="0" dirty="0" smtClean="0"/>
            <a:t>Demo 2: Add a New User</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ea typeface="+mn-ea"/>
              <a:cs typeface="Arial" charset="0"/>
            </a:rPr>
            <a:t>A. Click “Manage Users” from the Groups menu tab.</a:t>
          </a:r>
          <a:endParaRPr lang="en-US" sz="18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21F2349C-4458-437A-94D9-9EB62D2A72CA}">
      <dgm:prSet custT="1"/>
      <dgm:spPr/>
      <dgm:t>
        <a:bodyPr/>
        <a:lstStyle/>
        <a:p>
          <a:pPr algn="l" rtl="0"/>
          <a:r>
            <a:rPr lang="en-US" sz="1800" b="0" dirty="0" smtClean="0">
              <a:solidFill>
                <a:schemeClr val="tx1"/>
              </a:solidFill>
              <a:latin typeface="+mn-lt"/>
            </a:rPr>
            <a:t>B. Navigate to the school to display available users for that school.</a:t>
          </a:r>
        </a:p>
      </dgm:t>
    </dgm:pt>
    <dgm:pt modelId="{CF43ADE6-86AE-4A59-B677-CA0510B9BAE8}" type="parTrans" cxnId="{DA6B378A-4851-4959-B709-7E742DEB7B2D}">
      <dgm:prSet/>
      <dgm:spPr/>
      <dgm:t>
        <a:bodyPr/>
        <a:lstStyle/>
        <a:p>
          <a:endParaRPr lang="en-US"/>
        </a:p>
      </dgm:t>
    </dgm:pt>
    <dgm:pt modelId="{21F54FD0-D0FB-402F-9587-846F4452A00F}" type="sibTrans" cxnId="{DA6B378A-4851-4959-B709-7E742DEB7B2D}">
      <dgm:prSet/>
      <dgm:spPr/>
      <dgm:t>
        <a:bodyPr/>
        <a:lstStyle/>
        <a:p>
          <a:endParaRPr lang="en-US"/>
        </a:p>
      </dgm:t>
    </dgm:pt>
    <dgm:pt modelId="{02908822-7122-4EDC-A2C3-E37C04A39145}">
      <dgm:prSet custT="1"/>
      <dgm:spPr/>
      <dgm:t>
        <a:bodyPr/>
        <a:lstStyle/>
        <a:p>
          <a:pPr algn="l" rtl="0"/>
          <a:r>
            <a:rPr lang="en-US" sz="1800" b="0" dirty="0" smtClean="0">
              <a:solidFill>
                <a:schemeClr val="tx1"/>
              </a:solidFill>
              <a:latin typeface="+mn-lt"/>
            </a:rPr>
            <a:t>C. Click the + (plus) symbol to open the “Add User” window. </a:t>
          </a:r>
        </a:p>
      </dgm:t>
    </dgm:pt>
    <dgm:pt modelId="{32B577AE-824D-4342-BD0B-67F7AFDFF092}" type="parTrans" cxnId="{E882B095-3520-4D1D-B1C9-22E7D5EED98A}">
      <dgm:prSet/>
      <dgm:spPr/>
      <dgm:t>
        <a:bodyPr/>
        <a:lstStyle/>
        <a:p>
          <a:endParaRPr lang="en-US"/>
        </a:p>
      </dgm:t>
    </dgm:pt>
    <dgm:pt modelId="{1B6E6537-76A3-4069-A351-86A9AB1FAD5D}" type="sibTrans" cxnId="{E882B095-3520-4D1D-B1C9-22E7D5EED98A}">
      <dgm:prSet/>
      <dgm:spPr/>
      <dgm:t>
        <a:bodyPr/>
        <a:lstStyle/>
        <a:p>
          <a:endParaRPr lang="en-US"/>
        </a:p>
      </dgm:t>
    </dgm:pt>
    <dgm:pt modelId="{A90C877F-A73D-4D56-B56E-85BF2CD6642D}">
      <dgm:prSet custT="1"/>
      <dgm:spPr/>
      <dgm:t>
        <a:bodyPr/>
        <a:lstStyle/>
        <a:p>
          <a:pPr algn="l" rtl="0"/>
          <a:r>
            <a:rPr lang="en-US" sz="1800" b="0" dirty="0" smtClean="0">
              <a:solidFill>
                <a:schemeClr val="tx1"/>
              </a:solidFill>
              <a:latin typeface="+mn-lt"/>
            </a:rPr>
            <a:t>D. Add user information. Ensure that email address is correct. TAS will use the email address to contact the new user with account details.</a:t>
          </a:r>
        </a:p>
      </dgm:t>
    </dgm:pt>
    <dgm:pt modelId="{B5BF846E-69A4-4B04-BA22-AD5C7E0CE966}" type="parTrans" cxnId="{32A41D03-0570-4E4A-9878-9332DEC495A8}">
      <dgm:prSet/>
      <dgm:spPr/>
      <dgm:t>
        <a:bodyPr/>
        <a:lstStyle/>
        <a:p>
          <a:endParaRPr lang="en-US"/>
        </a:p>
      </dgm:t>
    </dgm:pt>
    <dgm:pt modelId="{69BAC928-472D-41EA-B0E5-4ADF23E713D1}" type="sibTrans" cxnId="{32A41D03-0570-4E4A-9878-9332DEC495A8}">
      <dgm:prSet/>
      <dgm:spPr/>
      <dgm:t>
        <a:bodyPr/>
        <a:lstStyle/>
        <a:p>
          <a:endParaRPr lang="en-US"/>
        </a:p>
      </dgm:t>
    </dgm:pt>
    <dgm:pt modelId="{8B8DD69A-CF96-4229-8EA1-0B7EE916B950}">
      <dgm:prSet custT="1"/>
      <dgm:spPr/>
      <dgm:t>
        <a:bodyPr/>
        <a:lstStyle/>
        <a:p>
          <a:pPr algn="l" rtl="0"/>
          <a:r>
            <a:rPr lang="en-US" sz="1800" b="0" dirty="0" smtClean="0">
              <a:solidFill>
                <a:schemeClr val="tx1"/>
              </a:solidFill>
              <a:latin typeface="+mn-lt"/>
            </a:rPr>
            <a:t>E. Click Save and exit out class screen.</a:t>
          </a:r>
        </a:p>
      </dgm:t>
    </dgm:pt>
    <dgm:pt modelId="{DE89A2AF-8C9F-49B9-A626-7607C0AF6F35}" type="parTrans" cxnId="{FAAE89ED-F84F-40DA-ABEF-B7B78929E20C}">
      <dgm:prSet/>
      <dgm:spPr/>
      <dgm:t>
        <a:bodyPr/>
        <a:lstStyle/>
        <a:p>
          <a:endParaRPr lang="en-US"/>
        </a:p>
      </dgm:t>
    </dgm:pt>
    <dgm:pt modelId="{1D4749F8-96DE-403A-99C1-D8C3A859F416}" type="sibTrans" cxnId="{FAAE89ED-F84F-40DA-ABEF-B7B78929E20C}">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5"/>
      <dgm:spPr/>
      <dgm:t>
        <a:bodyPr/>
        <a:lstStyle/>
        <a:p>
          <a:endParaRPr lang="en-US"/>
        </a:p>
      </dgm:t>
    </dgm:pt>
    <dgm:pt modelId="{1091CF53-B397-4996-A245-D86010F7FC88}" type="pres">
      <dgm:prSet presAssocID="{4B7E5CD0-77C7-4F6F-812A-D43B1F23B9D9}" presName="childText" presStyleLbl="bgAcc1" presStyleIdx="0" presStyleCnt="5" custScaleX="906760" custScaleY="161796">
        <dgm:presLayoutVars>
          <dgm:bulletEnabled val="1"/>
        </dgm:presLayoutVars>
      </dgm:prSet>
      <dgm:spPr/>
      <dgm:t>
        <a:bodyPr/>
        <a:lstStyle/>
        <a:p>
          <a:endParaRPr lang="en-US"/>
        </a:p>
      </dgm:t>
    </dgm:pt>
    <dgm:pt modelId="{62A5F5CB-3049-42C1-8B40-2DC49B6F761C}" type="pres">
      <dgm:prSet presAssocID="{CF43ADE6-86AE-4A59-B677-CA0510B9BAE8}" presName="Name13" presStyleLbl="parChTrans1D2" presStyleIdx="1" presStyleCnt="5"/>
      <dgm:spPr/>
      <dgm:t>
        <a:bodyPr/>
        <a:lstStyle/>
        <a:p>
          <a:endParaRPr lang="en-US"/>
        </a:p>
      </dgm:t>
    </dgm:pt>
    <dgm:pt modelId="{F7D4F3B2-266F-4794-A071-C609EA182EB7}" type="pres">
      <dgm:prSet presAssocID="{21F2349C-4458-437A-94D9-9EB62D2A72CA}" presName="childText" presStyleLbl="bgAcc1" presStyleIdx="1" presStyleCnt="5" custScaleX="906760" custScaleY="161796">
        <dgm:presLayoutVars>
          <dgm:bulletEnabled val="1"/>
        </dgm:presLayoutVars>
      </dgm:prSet>
      <dgm:spPr/>
      <dgm:t>
        <a:bodyPr/>
        <a:lstStyle/>
        <a:p>
          <a:endParaRPr lang="en-US"/>
        </a:p>
      </dgm:t>
    </dgm:pt>
    <dgm:pt modelId="{DFA5260F-EBA2-4A68-8670-354F8178368D}" type="pres">
      <dgm:prSet presAssocID="{32B577AE-824D-4342-BD0B-67F7AFDFF092}" presName="Name13" presStyleLbl="parChTrans1D2" presStyleIdx="2" presStyleCnt="5"/>
      <dgm:spPr/>
      <dgm:t>
        <a:bodyPr/>
        <a:lstStyle/>
        <a:p>
          <a:endParaRPr lang="en-US"/>
        </a:p>
      </dgm:t>
    </dgm:pt>
    <dgm:pt modelId="{B3986CE7-E062-4317-A102-B34671BD1BE1}" type="pres">
      <dgm:prSet presAssocID="{02908822-7122-4EDC-A2C3-E37C04A39145}" presName="childText" presStyleLbl="bgAcc1" presStyleIdx="2" presStyleCnt="5" custScaleX="906760" custScaleY="161796">
        <dgm:presLayoutVars>
          <dgm:bulletEnabled val="1"/>
        </dgm:presLayoutVars>
      </dgm:prSet>
      <dgm:spPr/>
      <dgm:t>
        <a:bodyPr/>
        <a:lstStyle/>
        <a:p>
          <a:endParaRPr lang="en-US"/>
        </a:p>
      </dgm:t>
    </dgm:pt>
    <dgm:pt modelId="{9843D8AA-9669-4E8D-9889-902182B4D78A}" type="pres">
      <dgm:prSet presAssocID="{B5BF846E-69A4-4B04-BA22-AD5C7E0CE966}" presName="Name13" presStyleLbl="parChTrans1D2" presStyleIdx="3" presStyleCnt="5"/>
      <dgm:spPr/>
      <dgm:t>
        <a:bodyPr/>
        <a:lstStyle/>
        <a:p>
          <a:endParaRPr lang="en-US"/>
        </a:p>
      </dgm:t>
    </dgm:pt>
    <dgm:pt modelId="{C29299D3-125F-401C-B36B-8733907E0F60}" type="pres">
      <dgm:prSet presAssocID="{A90C877F-A73D-4D56-B56E-85BF2CD6642D}" presName="childText" presStyleLbl="bgAcc1" presStyleIdx="3" presStyleCnt="5" custScaleX="906760" custScaleY="266352">
        <dgm:presLayoutVars>
          <dgm:bulletEnabled val="1"/>
        </dgm:presLayoutVars>
      </dgm:prSet>
      <dgm:spPr/>
      <dgm:t>
        <a:bodyPr/>
        <a:lstStyle/>
        <a:p>
          <a:endParaRPr lang="en-US"/>
        </a:p>
      </dgm:t>
    </dgm:pt>
    <dgm:pt modelId="{6703016E-D25C-4694-BFE3-8487DBFD686C}" type="pres">
      <dgm:prSet presAssocID="{DE89A2AF-8C9F-49B9-A626-7607C0AF6F35}" presName="Name13" presStyleLbl="parChTrans1D2" presStyleIdx="4" presStyleCnt="5"/>
      <dgm:spPr/>
      <dgm:t>
        <a:bodyPr/>
        <a:lstStyle/>
        <a:p>
          <a:endParaRPr lang="en-US"/>
        </a:p>
      </dgm:t>
    </dgm:pt>
    <dgm:pt modelId="{2E684E51-F64E-4B08-A38D-0C2ADBAD7892}" type="pres">
      <dgm:prSet presAssocID="{8B8DD69A-CF96-4229-8EA1-0B7EE916B950}" presName="childText" presStyleLbl="bgAcc1" presStyleIdx="4" presStyleCnt="5" custScaleX="906760" custScaleY="161796">
        <dgm:presLayoutVars>
          <dgm:bulletEnabled val="1"/>
        </dgm:presLayoutVars>
      </dgm:prSet>
      <dgm:spPr/>
      <dgm:t>
        <a:bodyPr/>
        <a:lstStyle/>
        <a:p>
          <a:endParaRPr lang="en-US"/>
        </a:p>
      </dgm:t>
    </dgm:pt>
  </dgm:ptLst>
  <dgm:cxnLst>
    <dgm:cxn modelId="{82852A22-F014-4024-A63D-B3FBBA9D48BE}" type="presOf" srcId="{E158A8D2-2725-4AC4-AC55-191D22EC6F38}" destId="{2CCE5839-CB25-4292-BECE-1BA5CD97B66F}" srcOrd="0" destOrd="0" presId="urn:microsoft.com/office/officeart/2005/8/layout/hierarchy3"/>
    <dgm:cxn modelId="{DA6B378A-4851-4959-B709-7E742DEB7B2D}" srcId="{E158A8D2-2725-4AC4-AC55-191D22EC6F38}" destId="{21F2349C-4458-437A-94D9-9EB62D2A72CA}" srcOrd="1" destOrd="0" parTransId="{CF43ADE6-86AE-4A59-B677-CA0510B9BAE8}" sibTransId="{21F54FD0-D0FB-402F-9587-846F4452A00F}"/>
    <dgm:cxn modelId="{B36C0E57-9C18-49F1-BF9E-A56B275385A7}" type="presOf" srcId="{21F2349C-4458-437A-94D9-9EB62D2A72CA}" destId="{F7D4F3B2-266F-4794-A071-C609EA182EB7}" srcOrd="0" destOrd="0" presId="urn:microsoft.com/office/officeart/2005/8/layout/hierarchy3"/>
    <dgm:cxn modelId="{A81C773C-FE9E-4FFC-B0AF-4616FD80F7F5}" type="presOf" srcId="{A90C877F-A73D-4D56-B56E-85BF2CD6642D}" destId="{C29299D3-125F-401C-B36B-8733907E0F60}" srcOrd="0" destOrd="0" presId="urn:microsoft.com/office/officeart/2005/8/layout/hierarchy3"/>
    <dgm:cxn modelId="{E882B095-3520-4D1D-B1C9-22E7D5EED98A}" srcId="{E158A8D2-2725-4AC4-AC55-191D22EC6F38}" destId="{02908822-7122-4EDC-A2C3-E37C04A39145}" srcOrd="2" destOrd="0" parTransId="{32B577AE-824D-4342-BD0B-67F7AFDFF092}" sibTransId="{1B6E6537-76A3-4069-A351-86A9AB1FAD5D}"/>
    <dgm:cxn modelId="{5CC4F875-4227-421A-9CCD-C87858C11922}" srcId="{E158A8D2-2725-4AC4-AC55-191D22EC6F38}" destId="{4B7E5CD0-77C7-4F6F-812A-D43B1F23B9D9}" srcOrd="0" destOrd="0" parTransId="{35B4CEC8-8CC7-4888-9BC2-6EEE102024C9}" sibTransId="{B3E58933-C068-4229-8CD1-1DABF3856546}"/>
    <dgm:cxn modelId="{35107051-E68E-4800-828D-3092F9EA4935}" type="presOf" srcId="{02908822-7122-4EDC-A2C3-E37C04A39145}" destId="{B3986CE7-E062-4317-A102-B34671BD1BE1}" srcOrd="0" destOrd="0" presId="urn:microsoft.com/office/officeart/2005/8/layout/hierarchy3"/>
    <dgm:cxn modelId="{FCDEF8B0-DA84-4834-ADEB-95F2DAEC0BE4}" type="presOf" srcId="{B5BF846E-69A4-4B04-BA22-AD5C7E0CE966}" destId="{9843D8AA-9669-4E8D-9889-902182B4D78A}" srcOrd="0" destOrd="0" presId="urn:microsoft.com/office/officeart/2005/8/layout/hierarchy3"/>
    <dgm:cxn modelId="{5974A11E-BF88-4FC2-9EBE-D8CF9099BD8C}" type="presOf" srcId="{32B577AE-824D-4342-BD0B-67F7AFDFF092}" destId="{DFA5260F-EBA2-4A68-8670-354F8178368D}" srcOrd="0" destOrd="0" presId="urn:microsoft.com/office/officeart/2005/8/layout/hierarchy3"/>
    <dgm:cxn modelId="{555C03FE-0834-45D4-B96B-912BB192E6DA}" type="presOf" srcId="{8B8DD69A-CF96-4229-8EA1-0B7EE916B950}" destId="{2E684E51-F64E-4B08-A38D-0C2ADBAD7892}" srcOrd="0" destOrd="0" presId="urn:microsoft.com/office/officeart/2005/8/layout/hierarchy3"/>
    <dgm:cxn modelId="{15D9D6E1-2F59-46BE-B33E-B4864212317E}" type="presOf" srcId="{DE89A2AF-8C9F-49B9-A626-7607C0AF6F35}" destId="{6703016E-D25C-4694-BFE3-8487DBFD686C}" srcOrd="0" destOrd="0" presId="urn:microsoft.com/office/officeart/2005/8/layout/hierarchy3"/>
    <dgm:cxn modelId="{F09C2A1E-27BA-4AD9-A507-94EB0BF1BE9E}" type="presOf" srcId="{4B7E5CD0-77C7-4F6F-812A-D43B1F23B9D9}" destId="{1091CF53-B397-4996-A245-D86010F7FC88}" srcOrd="0" destOrd="0" presId="urn:microsoft.com/office/officeart/2005/8/layout/hierarchy3"/>
    <dgm:cxn modelId="{1A2CB650-EABF-49DB-A197-3195B35322B4}" type="presOf" srcId="{35B4CEC8-8CC7-4888-9BC2-6EEE102024C9}" destId="{8C931F3C-141B-4CEA-AB26-C49C4C7B3E5C}"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5422C868-96BD-4583-948E-22B00625F655}" type="presOf" srcId="{C2ACE78F-EC97-4BF4-ADAD-4AF4EC92118E}" destId="{01F6B78E-233B-4457-AA72-277032EC6F10}" srcOrd="0" destOrd="0" presId="urn:microsoft.com/office/officeart/2005/8/layout/hierarchy3"/>
    <dgm:cxn modelId="{172C129F-AB33-401B-BE86-1B69F1C7DA06}" type="presOf" srcId="{CF43ADE6-86AE-4A59-B677-CA0510B9BAE8}" destId="{62A5F5CB-3049-42C1-8B40-2DC49B6F761C}" srcOrd="0" destOrd="0" presId="urn:microsoft.com/office/officeart/2005/8/layout/hierarchy3"/>
    <dgm:cxn modelId="{32A41D03-0570-4E4A-9878-9332DEC495A8}" srcId="{E158A8D2-2725-4AC4-AC55-191D22EC6F38}" destId="{A90C877F-A73D-4D56-B56E-85BF2CD6642D}" srcOrd="3" destOrd="0" parTransId="{B5BF846E-69A4-4B04-BA22-AD5C7E0CE966}" sibTransId="{69BAC928-472D-41EA-B0E5-4ADF23E713D1}"/>
    <dgm:cxn modelId="{FAAE89ED-F84F-40DA-ABEF-B7B78929E20C}" srcId="{E158A8D2-2725-4AC4-AC55-191D22EC6F38}" destId="{8B8DD69A-CF96-4229-8EA1-0B7EE916B950}" srcOrd="4" destOrd="0" parTransId="{DE89A2AF-8C9F-49B9-A626-7607C0AF6F35}" sibTransId="{1D4749F8-96DE-403A-99C1-D8C3A859F416}"/>
    <dgm:cxn modelId="{3C99F230-7491-49A8-89B1-7685CCD5279E}" type="presOf" srcId="{E158A8D2-2725-4AC4-AC55-191D22EC6F38}" destId="{74005733-8878-43D9-B7CB-03E0990F0A67}" srcOrd="1" destOrd="0" presId="urn:microsoft.com/office/officeart/2005/8/layout/hierarchy3"/>
    <dgm:cxn modelId="{9663D17C-8DA5-4670-A389-520B80385A8C}" type="presParOf" srcId="{01F6B78E-233B-4457-AA72-277032EC6F10}" destId="{E2039472-FBFF-410E-8342-51034E1A2F8A}" srcOrd="0" destOrd="0" presId="urn:microsoft.com/office/officeart/2005/8/layout/hierarchy3"/>
    <dgm:cxn modelId="{74117746-E95F-4510-8BA9-75D7CB7559EE}" type="presParOf" srcId="{E2039472-FBFF-410E-8342-51034E1A2F8A}" destId="{B1924D0C-0DA1-4EFF-8054-1E1F3C28CAB2}" srcOrd="0" destOrd="0" presId="urn:microsoft.com/office/officeart/2005/8/layout/hierarchy3"/>
    <dgm:cxn modelId="{5CE604DF-2367-4DEF-B158-B03FA6573EE2}" type="presParOf" srcId="{B1924D0C-0DA1-4EFF-8054-1E1F3C28CAB2}" destId="{2CCE5839-CB25-4292-BECE-1BA5CD97B66F}" srcOrd="0" destOrd="0" presId="urn:microsoft.com/office/officeart/2005/8/layout/hierarchy3"/>
    <dgm:cxn modelId="{E5DE77A4-07D7-457A-9FE9-3ADE0900A5A1}" type="presParOf" srcId="{B1924D0C-0DA1-4EFF-8054-1E1F3C28CAB2}" destId="{74005733-8878-43D9-B7CB-03E0990F0A67}" srcOrd="1" destOrd="0" presId="urn:microsoft.com/office/officeart/2005/8/layout/hierarchy3"/>
    <dgm:cxn modelId="{BD0A6006-631D-4283-8B9B-2C843BDF7C80}" type="presParOf" srcId="{E2039472-FBFF-410E-8342-51034E1A2F8A}" destId="{F78EDB1D-E216-44F4-8582-FF84A5BF7879}" srcOrd="1" destOrd="0" presId="urn:microsoft.com/office/officeart/2005/8/layout/hierarchy3"/>
    <dgm:cxn modelId="{3196A7AF-B7B8-4AB3-9F29-7161A14A5BBD}" type="presParOf" srcId="{F78EDB1D-E216-44F4-8582-FF84A5BF7879}" destId="{8C931F3C-141B-4CEA-AB26-C49C4C7B3E5C}" srcOrd="0" destOrd="0" presId="urn:microsoft.com/office/officeart/2005/8/layout/hierarchy3"/>
    <dgm:cxn modelId="{C8FDC254-7C41-4892-85D5-3D1700018FDC}" type="presParOf" srcId="{F78EDB1D-E216-44F4-8582-FF84A5BF7879}" destId="{1091CF53-B397-4996-A245-D86010F7FC88}" srcOrd="1" destOrd="0" presId="urn:microsoft.com/office/officeart/2005/8/layout/hierarchy3"/>
    <dgm:cxn modelId="{75B739B2-351B-4B8C-B1C0-5082E2E12890}" type="presParOf" srcId="{F78EDB1D-E216-44F4-8582-FF84A5BF7879}" destId="{62A5F5CB-3049-42C1-8B40-2DC49B6F761C}" srcOrd="2" destOrd="0" presId="urn:microsoft.com/office/officeart/2005/8/layout/hierarchy3"/>
    <dgm:cxn modelId="{25691C4A-D7CB-45E7-A36A-ADDB30E0ACA4}" type="presParOf" srcId="{F78EDB1D-E216-44F4-8582-FF84A5BF7879}" destId="{F7D4F3B2-266F-4794-A071-C609EA182EB7}" srcOrd="3" destOrd="0" presId="urn:microsoft.com/office/officeart/2005/8/layout/hierarchy3"/>
    <dgm:cxn modelId="{11092D17-C211-41CF-AF0D-FEAC514F43F2}" type="presParOf" srcId="{F78EDB1D-E216-44F4-8582-FF84A5BF7879}" destId="{DFA5260F-EBA2-4A68-8670-354F8178368D}" srcOrd="4" destOrd="0" presId="urn:microsoft.com/office/officeart/2005/8/layout/hierarchy3"/>
    <dgm:cxn modelId="{525688B6-3180-4EA7-8853-7BAD91D59836}" type="presParOf" srcId="{F78EDB1D-E216-44F4-8582-FF84A5BF7879}" destId="{B3986CE7-E062-4317-A102-B34671BD1BE1}" srcOrd="5" destOrd="0" presId="urn:microsoft.com/office/officeart/2005/8/layout/hierarchy3"/>
    <dgm:cxn modelId="{7B124DB3-F385-4FF4-91AC-4B768A459F2D}" type="presParOf" srcId="{F78EDB1D-E216-44F4-8582-FF84A5BF7879}" destId="{9843D8AA-9669-4E8D-9889-902182B4D78A}" srcOrd="6" destOrd="0" presId="urn:microsoft.com/office/officeart/2005/8/layout/hierarchy3"/>
    <dgm:cxn modelId="{751FF570-711F-46BB-8B38-B806D3CD9F50}" type="presParOf" srcId="{F78EDB1D-E216-44F4-8582-FF84A5BF7879}" destId="{C29299D3-125F-401C-B36B-8733907E0F60}" srcOrd="7" destOrd="0" presId="urn:microsoft.com/office/officeart/2005/8/layout/hierarchy3"/>
    <dgm:cxn modelId="{11B12603-BF63-431E-9F12-02F8F07EBCAF}" type="presParOf" srcId="{F78EDB1D-E216-44F4-8582-FF84A5BF7879}" destId="{6703016E-D25C-4694-BFE3-8487DBFD686C}" srcOrd="8" destOrd="0" presId="urn:microsoft.com/office/officeart/2005/8/layout/hierarchy3"/>
    <dgm:cxn modelId="{A360C8C4-F68D-44B3-BC36-B3BCDED25BE7}" type="presParOf" srcId="{F78EDB1D-E216-44F4-8582-FF84A5BF7879}" destId="{2E684E51-F64E-4B08-A38D-0C2ADBAD7892}" srcOrd="9"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43561-77F3-4080-9FE5-C4C7ECEE6C1D}" type="doc">
      <dgm:prSet loTypeId="urn:microsoft.com/office/officeart/2005/8/layout/hProcess9" loCatId="process" qsTypeId="urn:microsoft.com/office/officeart/2005/8/quickstyle/3d1" qsCatId="3D" csTypeId="urn:microsoft.com/office/officeart/2005/8/colors/accent6_2" csCatId="accent6" phldr="1"/>
      <dgm:spPr/>
    </dgm:pt>
    <dgm:pt modelId="{C4FE27D0-7EBE-4F0E-9DDA-028A12A6AFF6}">
      <dgm:prSet phldrT="[Text]"/>
      <dgm:spPr/>
      <dgm:t>
        <a:bodyPr/>
        <a:lstStyle/>
        <a:p>
          <a:r>
            <a:rPr lang="en-US" dirty="0" smtClean="0"/>
            <a:t>Preview key functionality of DC Health Online</a:t>
          </a:r>
          <a:endParaRPr lang="en-US" dirty="0"/>
        </a:p>
      </dgm:t>
    </dgm:pt>
    <dgm:pt modelId="{E3A007A5-15FB-47B8-9E76-07B42AD83FF3}" type="parTrans" cxnId="{E37B5877-B0D0-4011-A12C-07D6FEB1879E}">
      <dgm:prSet/>
      <dgm:spPr/>
      <dgm:t>
        <a:bodyPr/>
        <a:lstStyle/>
        <a:p>
          <a:endParaRPr lang="en-US">
            <a:solidFill>
              <a:schemeClr val="tx1"/>
            </a:solidFill>
          </a:endParaRPr>
        </a:p>
      </dgm:t>
    </dgm:pt>
    <dgm:pt modelId="{9BB01D77-2E43-40B2-B9C9-C51FF45379DF}" type="sibTrans" cxnId="{E37B5877-B0D0-4011-A12C-07D6FEB1879E}">
      <dgm:prSet/>
      <dgm:spPr/>
      <dgm:t>
        <a:bodyPr/>
        <a:lstStyle/>
        <a:p>
          <a:endParaRPr lang="en-US">
            <a:solidFill>
              <a:schemeClr val="tx1"/>
            </a:solidFill>
          </a:endParaRPr>
        </a:p>
      </dgm:t>
    </dgm:pt>
    <dgm:pt modelId="{18CFB70A-E13D-4DA8-AD39-237DC5FD6AFD}">
      <dgm:prSet phldrT="[Text]"/>
      <dgm:spPr/>
      <dgm:t>
        <a:bodyPr/>
        <a:lstStyle/>
        <a:p>
          <a:r>
            <a:rPr lang="en-US" dirty="0" smtClean="0"/>
            <a:t>Provide Test Coordinator tools to train Test Examiners</a:t>
          </a:r>
          <a:endParaRPr lang="en-US" dirty="0"/>
        </a:p>
      </dgm:t>
    </dgm:pt>
    <dgm:pt modelId="{0908633C-EDA0-4334-B8BF-471B81AEF1DD}" type="parTrans" cxnId="{D3A5B029-3ED8-4E61-9AE1-591C54455442}">
      <dgm:prSet/>
      <dgm:spPr/>
      <dgm:t>
        <a:bodyPr/>
        <a:lstStyle/>
        <a:p>
          <a:endParaRPr lang="en-US">
            <a:solidFill>
              <a:schemeClr val="tx1"/>
            </a:solidFill>
          </a:endParaRPr>
        </a:p>
      </dgm:t>
    </dgm:pt>
    <dgm:pt modelId="{8AD9F12B-1355-4DFA-8A3A-96B62C4AB297}" type="sibTrans" cxnId="{D3A5B029-3ED8-4E61-9AE1-591C54455442}">
      <dgm:prSet/>
      <dgm:spPr/>
      <dgm:t>
        <a:bodyPr/>
        <a:lstStyle/>
        <a:p>
          <a:endParaRPr lang="en-US">
            <a:solidFill>
              <a:schemeClr val="tx1"/>
            </a:solidFill>
          </a:endParaRPr>
        </a:p>
      </dgm:t>
    </dgm:pt>
    <dgm:pt modelId="{31D6D53F-418E-4B3C-AA8B-B7DF197BEFB8}">
      <dgm:prSet phldrT="[Text]"/>
      <dgm:spPr/>
      <dgm:t>
        <a:bodyPr/>
        <a:lstStyle/>
        <a:p>
          <a:r>
            <a:rPr lang="en-US" smtClean="0"/>
            <a:t>Prepare Test and Technology Coordinators for online test administration</a:t>
          </a:r>
          <a:endParaRPr lang="en-US" dirty="0"/>
        </a:p>
      </dgm:t>
    </dgm:pt>
    <dgm:pt modelId="{BA32B848-4FB2-47ED-A635-6A18048AB253}" type="parTrans" cxnId="{FF39FEE5-BFC2-4401-AFB4-EF3687F6357D}">
      <dgm:prSet/>
      <dgm:spPr/>
      <dgm:t>
        <a:bodyPr/>
        <a:lstStyle/>
        <a:p>
          <a:endParaRPr lang="en-US">
            <a:solidFill>
              <a:schemeClr val="tx1"/>
            </a:solidFill>
          </a:endParaRPr>
        </a:p>
      </dgm:t>
    </dgm:pt>
    <dgm:pt modelId="{EB0E4127-CE7E-474A-9F3C-95A6F8DE1911}" type="sibTrans" cxnId="{FF39FEE5-BFC2-4401-AFB4-EF3687F6357D}">
      <dgm:prSet/>
      <dgm:spPr/>
      <dgm:t>
        <a:bodyPr/>
        <a:lstStyle/>
        <a:p>
          <a:endParaRPr lang="en-US">
            <a:solidFill>
              <a:schemeClr val="tx1"/>
            </a:solidFill>
          </a:endParaRPr>
        </a:p>
      </dgm:t>
    </dgm:pt>
    <dgm:pt modelId="{3A3F497C-088F-4BE6-930A-AB478F046C25}" type="pres">
      <dgm:prSet presAssocID="{46743561-77F3-4080-9FE5-C4C7ECEE6C1D}" presName="CompostProcess" presStyleCnt="0">
        <dgm:presLayoutVars>
          <dgm:dir/>
          <dgm:resizeHandles val="exact"/>
        </dgm:presLayoutVars>
      </dgm:prSet>
      <dgm:spPr/>
    </dgm:pt>
    <dgm:pt modelId="{A310156F-1AF4-478C-B25F-05D266CF7BC0}" type="pres">
      <dgm:prSet presAssocID="{46743561-77F3-4080-9FE5-C4C7ECEE6C1D}" presName="arrow" presStyleLbl="bgShp" presStyleIdx="0" presStyleCnt="1"/>
      <dgm:spPr/>
    </dgm:pt>
    <dgm:pt modelId="{27CB709F-6139-4114-878B-ED05F7F09553}" type="pres">
      <dgm:prSet presAssocID="{46743561-77F3-4080-9FE5-C4C7ECEE6C1D}" presName="linearProcess" presStyleCnt="0"/>
      <dgm:spPr/>
    </dgm:pt>
    <dgm:pt modelId="{9CC2B310-55B9-4146-9E91-793491335BA3}" type="pres">
      <dgm:prSet presAssocID="{C4FE27D0-7EBE-4F0E-9DDA-028A12A6AFF6}" presName="textNode" presStyleLbl="node1" presStyleIdx="0" presStyleCnt="3">
        <dgm:presLayoutVars>
          <dgm:bulletEnabled val="1"/>
        </dgm:presLayoutVars>
      </dgm:prSet>
      <dgm:spPr/>
      <dgm:t>
        <a:bodyPr/>
        <a:lstStyle/>
        <a:p>
          <a:endParaRPr lang="en-US"/>
        </a:p>
      </dgm:t>
    </dgm:pt>
    <dgm:pt modelId="{C385B5AB-43EA-4D02-BC05-E23ACF532262}" type="pres">
      <dgm:prSet presAssocID="{9BB01D77-2E43-40B2-B9C9-C51FF45379DF}" presName="sibTrans" presStyleCnt="0"/>
      <dgm:spPr/>
    </dgm:pt>
    <dgm:pt modelId="{634057D3-CFAF-473B-A326-05935A3470E6}" type="pres">
      <dgm:prSet presAssocID="{18CFB70A-E13D-4DA8-AD39-237DC5FD6AFD}" presName="textNode" presStyleLbl="node1" presStyleIdx="1" presStyleCnt="3">
        <dgm:presLayoutVars>
          <dgm:bulletEnabled val="1"/>
        </dgm:presLayoutVars>
      </dgm:prSet>
      <dgm:spPr/>
      <dgm:t>
        <a:bodyPr/>
        <a:lstStyle/>
        <a:p>
          <a:endParaRPr lang="en-US"/>
        </a:p>
      </dgm:t>
    </dgm:pt>
    <dgm:pt modelId="{C80780D1-3C40-4D33-935A-1946DE695448}" type="pres">
      <dgm:prSet presAssocID="{8AD9F12B-1355-4DFA-8A3A-96B62C4AB297}" presName="sibTrans" presStyleCnt="0"/>
      <dgm:spPr/>
    </dgm:pt>
    <dgm:pt modelId="{AA1E441F-F9F9-481F-850F-F71049D4D21A}" type="pres">
      <dgm:prSet presAssocID="{31D6D53F-418E-4B3C-AA8B-B7DF197BEFB8}" presName="textNode" presStyleLbl="node1" presStyleIdx="2" presStyleCnt="3">
        <dgm:presLayoutVars>
          <dgm:bulletEnabled val="1"/>
        </dgm:presLayoutVars>
      </dgm:prSet>
      <dgm:spPr/>
      <dgm:t>
        <a:bodyPr/>
        <a:lstStyle/>
        <a:p>
          <a:endParaRPr lang="en-US"/>
        </a:p>
      </dgm:t>
    </dgm:pt>
  </dgm:ptLst>
  <dgm:cxnLst>
    <dgm:cxn modelId="{686A2301-9705-4963-B29F-CBB548A81E63}" type="presOf" srcId="{18CFB70A-E13D-4DA8-AD39-237DC5FD6AFD}" destId="{634057D3-CFAF-473B-A326-05935A3470E6}" srcOrd="0" destOrd="0" presId="urn:microsoft.com/office/officeart/2005/8/layout/hProcess9"/>
    <dgm:cxn modelId="{FF39FEE5-BFC2-4401-AFB4-EF3687F6357D}" srcId="{46743561-77F3-4080-9FE5-C4C7ECEE6C1D}" destId="{31D6D53F-418E-4B3C-AA8B-B7DF197BEFB8}" srcOrd="2" destOrd="0" parTransId="{BA32B848-4FB2-47ED-A635-6A18048AB253}" sibTransId="{EB0E4127-CE7E-474A-9F3C-95A6F8DE1911}"/>
    <dgm:cxn modelId="{80AA8375-A82A-44A6-8C01-8D12474CC377}" type="presOf" srcId="{31D6D53F-418E-4B3C-AA8B-B7DF197BEFB8}" destId="{AA1E441F-F9F9-481F-850F-F71049D4D21A}" srcOrd="0" destOrd="0" presId="urn:microsoft.com/office/officeart/2005/8/layout/hProcess9"/>
    <dgm:cxn modelId="{7DF28447-BACE-4D0D-94FC-78C6842FD064}" type="presOf" srcId="{46743561-77F3-4080-9FE5-C4C7ECEE6C1D}" destId="{3A3F497C-088F-4BE6-930A-AB478F046C25}" srcOrd="0" destOrd="0" presId="urn:microsoft.com/office/officeart/2005/8/layout/hProcess9"/>
    <dgm:cxn modelId="{E37B5877-B0D0-4011-A12C-07D6FEB1879E}" srcId="{46743561-77F3-4080-9FE5-C4C7ECEE6C1D}" destId="{C4FE27D0-7EBE-4F0E-9DDA-028A12A6AFF6}" srcOrd="0" destOrd="0" parTransId="{E3A007A5-15FB-47B8-9E76-07B42AD83FF3}" sibTransId="{9BB01D77-2E43-40B2-B9C9-C51FF45379DF}"/>
    <dgm:cxn modelId="{947C3209-5509-4BBE-9218-78036C6FC76F}" type="presOf" srcId="{C4FE27D0-7EBE-4F0E-9DDA-028A12A6AFF6}" destId="{9CC2B310-55B9-4146-9E91-793491335BA3}" srcOrd="0" destOrd="0" presId="urn:microsoft.com/office/officeart/2005/8/layout/hProcess9"/>
    <dgm:cxn modelId="{D3A5B029-3ED8-4E61-9AE1-591C54455442}" srcId="{46743561-77F3-4080-9FE5-C4C7ECEE6C1D}" destId="{18CFB70A-E13D-4DA8-AD39-237DC5FD6AFD}" srcOrd="1" destOrd="0" parTransId="{0908633C-EDA0-4334-B8BF-471B81AEF1DD}" sibTransId="{8AD9F12B-1355-4DFA-8A3A-96B62C4AB297}"/>
    <dgm:cxn modelId="{6295A831-7642-4C2B-85F8-68DD9AE4DE32}" type="presParOf" srcId="{3A3F497C-088F-4BE6-930A-AB478F046C25}" destId="{A310156F-1AF4-478C-B25F-05D266CF7BC0}" srcOrd="0" destOrd="0" presId="urn:microsoft.com/office/officeart/2005/8/layout/hProcess9"/>
    <dgm:cxn modelId="{491495F1-6503-40DF-B33D-B30CB730B4F3}" type="presParOf" srcId="{3A3F497C-088F-4BE6-930A-AB478F046C25}" destId="{27CB709F-6139-4114-878B-ED05F7F09553}" srcOrd="1" destOrd="0" presId="urn:microsoft.com/office/officeart/2005/8/layout/hProcess9"/>
    <dgm:cxn modelId="{E9BD13C5-6F04-4474-A0E0-CE3A4144E155}" type="presParOf" srcId="{27CB709F-6139-4114-878B-ED05F7F09553}" destId="{9CC2B310-55B9-4146-9E91-793491335BA3}" srcOrd="0" destOrd="0" presId="urn:microsoft.com/office/officeart/2005/8/layout/hProcess9"/>
    <dgm:cxn modelId="{510AF408-9D6B-458C-ADC5-F04213A1AD99}" type="presParOf" srcId="{27CB709F-6139-4114-878B-ED05F7F09553}" destId="{C385B5AB-43EA-4D02-BC05-E23ACF532262}" srcOrd="1" destOrd="0" presId="urn:microsoft.com/office/officeart/2005/8/layout/hProcess9"/>
    <dgm:cxn modelId="{33C4564C-863B-4916-AE86-9D32C9447659}" type="presParOf" srcId="{27CB709F-6139-4114-878B-ED05F7F09553}" destId="{634057D3-CFAF-473B-A326-05935A3470E6}" srcOrd="2" destOrd="0" presId="urn:microsoft.com/office/officeart/2005/8/layout/hProcess9"/>
    <dgm:cxn modelId="{A0D28854-90A6-4EFC-B7C4-6E6B35310E17}" type="presParOf" srcId="{27CB709F-6139-4114-878B-ED05F7F09553}" destId="{C80780D1-3C40-4D33-935A-1946DE695448}" srcOrd="3" destOrd="0" presId="urn:microsoft.com/office/officeart/2005/8/layout/hProcess9"/>
    <dgm:cxn modelId="{3FAC2EC9-8B43-40AF-9E5E-32E66F4FAD0A}" type="presParOf" srcId="{27CB709F-6139-4114-878B-ED05F7F09553}" destId="{AA1E441F-F9F9-481F-850F-F71049D4D21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BFA412DB-6993-4636-AA42-F01656283E8A}">
      <dgm:prSet custT="1"/>
      <dgm:spPr/>
      <dgm:t>
        <a:bodyPr/>
        <a:lstStyle/>
        <a:p>
          <a:pPr algn="l" rtl="0"/>
          <a:r>
            <a:rPr lang="en-US" sz="2000" b="0" dirty="0" smtClean="0"/>
            <a:t>Other Considerations</a:t>
          </a:r>
          <a:endParaRPr lang="en-US" sz="2000" b="0" dirty="0"/>
        </a:p>
      </dgm:t>
    </dgm:pt>
    <dgm:pt modelId="{23EA5890-BA9C-462B-8A54-66BC6B9C859D}" type="parTrans" cxnId="{7572F7D2-EDB6-4033-AD09-EC0C3645CDAC}">
      <dgm:prSet/>
      <dgm:spPr/>
      <dgm:t>
        <a:bodyPr/>
        <a:lstStyle/>
        <a:p>
          <a:endParaRPr lang="en-US"/>
        </a:p>
      </dgm:t>
    </dgm:pt>
    <dgm:pt modelId="{47A74FD1-E3AF-406E-B089-6F11723471F0}" type="sibTrans" cxnId="{7572F7D2-EDB6-4033-AD09-EC0C3645CDAC}">
      <dgm:prSet/>
      <dgm:spPr/>
      <dgm:t>
        <a:bodyPr/>
        <a:lstStyle/>
        <a:p>
          <a:endParaRPr lang="en-US"/>
        </a:p>
      </dgm:t>
    </dgm:pt>
    <dgm:pt modelId="{8A7DE262-EB22-4BCD-96EA-0A414E39BF38}">
      <dgm:prSet custT="1"/>
      <dgm:spPr/>
      <dgm:t>
        <a:bodyPr/>
        <a:lstStyle/>
        <a:p>
          <a:pPr algn="l" rtl="0"/>
          <a:r>
            <a:rPr lang="en-US" sz="2000" b="0" dirty="0" smtClean="0"/>
            <a:t>Tech Coordinator may need access to multiple schools.  Can be assigned by District-level Test Coordinator.</a:t>
          </a:r>
          <a:endParaRPr lang="en-US" sz="2000" b="0" dirty="0"/>
        </a:p>
      </dgm:t>
    </dgm:pt>
    <dgm:pt modelId="{BB4BECAB-21B5-44F1-AEF1-0FDEA058C209}" type="parTrans" cxnId="{8007257E-D40D-429D-A384-1EC5DCA35E26}">
      <dgm:prSet/>
      <dgm:spPr/>
      <dgm:t>
        <a:bodyPr/>
        <a:lstStyle/>
        <a:p>
          <a:endParaRPr lang="en-US"/>
        </a:p>
      </dgm:t>
    </dgm:pt>
    <dgm:pt modelId="{BA4CA644-B387-47CC-AE59-2E0D7624E54D}" type="sibTrans" cxnId="{8007257E-D40D-429D-A384-1EC5DCA35E26}">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2FAA347E-F24E-4127-B7F3-745F6DA939B4}" type="pres">
      <dgm:prSet presAssocID="{BFA412DB-6993-4636-AA42-F01656283E8A}" presName="root" presStyleCnt="0"/>
      <dgm:spPr/>
    </dgm:pt>
    <dgm:pt modelId="{D682C18C-2789-49A7-9215-C2E3C284C730}" type="pres">
      <dgm:prSet presAssocID="{BFA412DB-6993-4636-AA42-F01656283E8A}" presName="rootComposite" presStyleCnt="0"/>
      <dgm:spPr/>
    </dgm:pt>
    <dgm:pt modelId="{68C9B818-3284-4919-83F9-EE35CB47A488}" type="pres">
      <dgm:prSet presAssocID="{BFA412DB-6993-4636-AA42-F01656283E8A}" presName="rootText" presStyleLbl="node1" presStyleIdx="0" presStyleCnt="1" custScaleX="686389"/>
      <dgm:spPr/>
      <dgm:t>
        <a:bodyPr/>
        <a:lstStyle/>
        <a:p>
          <a:endParaRPr lang="en-US"/>
        </a:p>
      </dgm:t>
    </dgm:pt>
    <dgm:pt modelId="{EBF91CEC-0E46-45DA-A189-766CC3FFD490}" type="pres">
      <dgm:prSet presAssocID="{BFA412DB-6993-4636-AA42-F01656283E8A}" presName="rootConnector" presStyleLbl="node1" presStyleIdx="0" presStyleCnt="1"/>
      <dgm:spPr/>
      <dgm:t>
        <a:bodyPr/>
        <a:lstStyle/>
        <a:p>
          <a:endParaRPr lang="en-US"/>
        </a:p>
      </dgm:t>
    </dgm:pt>
    <dgm:pt modelId="{75B99F5A-5FEB-4E29-99E3-122CB02014C3}" type="pres">
      <dgm:prSet presAssocID="{BFA412DB-6993-4636-AA42-F01656283E8A}" presName="childShape" presStyleCnt="0"/>
      <dgm:spPr/>
    </dgm:pt>
    <dgm:pt modelId="{D5A20A94-9C7D-4D96-B450-8CC388CA7D68}" type="pres">
      <dgm:prSet presAssocID="{BB4BECAB-21B5-44F1-AEF1-0FDEA058C209}" presName="Name13" presStyleLbl="parChTrans1D2" presStyleIdx="0" presStyleCnt="1"/>
      <dgm:spPr/>
      <dgm:t>
        <a:bodyPr/>
        <a:lstStyle/>
        <a:p>
          <a:endParaRPr lang="en-US"/>
        </a:p>
      </dgm:t>
    </dgm:pt>
    <dgm:pt modelId="{972D0DE9-95BD-46E9-BED0-000975A7F34E}" type="pres">
      <dgm:prSet presAssocID="{8A7DE262-EB22-4BCD-96EA-0A414E39BF38}" presName="childText" presStyleLbl="bgAcc1" presStyleIdx="0" presStyleCnt="1" custScaleX="678206">
        <dgm:presLayoutVars>
          <dgm:bulletEnabled val="1"/>
        </dgm:presLayoutVars>
      </dgm:prSet>
      <dgm:spPr/>
      <dgm:t>
        <a:bodyPr/>
        <a:lstStyle/>
        <a:p>
          <a:endParaRPr lang="en-US"/>
        </a:p>
      </dgm:t>
    </dgm:pt>
  </dgm:ptLst>
  <dgm:cxnLst>
    <dgm:cxn modelId="{3B20E357-8CD8-426D-83DA-5CF11EFA399A}" type="presOf" srcId="{C2ACE78F-EC97-4BF4-ADAD-4AF4EC92118E}" destId="{01F6B78E-233B-4457-AA72-277032EC6F10}" srcOrd="0" destOrd="0" presId="urn:microsoft.com/office/officeart/2005/8/layout/hierarchy3"/>
    <dgm:cxn modelId="{8007257E-D40D-429D-A384-1EC5DCA35E26}" srcId="{BFA412DB-6993-4636-AA42-F01656283E8A}" destId="{8A7DE262-EB22-4BCD-96EA-0A414E39BF38}" srcOrd="0" destOrd="0" parTransId="{BB4BECAB-21B5-44F1-AEF1-0FDEA058C209}" sibTransId="{BA4CA644-B387-47CC-AE59-2E0D7624E54D}"/>
    <dgm:cxn modelId="{C0F7EF5F-23E2-48C8-825E-E5684BE42493}" type="presOf" srcId="{BFA412DB-6993-4636-AA42-F01656283E8A}" destId="{68C9B818-3284-4919-83F9-EE35CB47A488}" srcOrd="0" destOrd="0" presId="urn:microsoft.com/office/officeart/2005/8/layout/hierarchy3"/>
    <dgm:cxn modelId="{7572F7D2-EDB6-4033-AD09-EC0C3645CDAC}" srcId="{C2ACE78F-EC97-4BF4-ADAD-4AF4EC92118E}" destId="{BFA412DB-6993-4636-AA42-F01656283E8A}" srcOrd="0" destOrd="0" parTransId="{23EA5890-BA9C-462B-8A54-66BC6B9C859D}" sibTransId="{47A74FD1-E3AF-406E-B089-6F11723471F0}"/>
    <dgm:cxn modelId="{D89BE97A-A896-449B-A96B-FE17C3FAB5BE}" type="presOf" srcId="{8A7DE262-EB22-4BCD-96EA-0A414E39BF38}" destId="{972D0DE9-95BD-46E9-BED0-000975A7F34E}" srcOrd="0" destOrd="0" presId="urn:microsoft.com/office/officeart/2005/8/layout/hierarchy3"/>
    <dgm:cxn modelId="{86C9CE0F-28AD-4DA4-B5AB-627000D55299}" type="presOf" srcId="{BFA412DB-6993-4636-AA42-F01656283E8A}" destId="{EBF91CEC-0E46-45DA-A189-766CC3FFD490}" srcOrd="1" destOrd="0" presId="urn:microsoft.com/office/officeart/2005/8/layout/hierarchy3"/>
    <dgm:cxn modelId="{6A89ABCC-F09E-4D07-A809-472C7B17F8A9}" type="presOf" srcId="{BB4BECAB-21B5-44F1-AEF1-0FDEA058C209}" destId="{D5A20A94-9C7D-4D96-B450-8CC388CA7D68}" srcOrd="0" destOrd="0" presId="urn:microsoft.com/office/officeart/2005/8/layout/hierarchy3"/>
    <dgm:cxn modelId="{C0313EFE-BC7A-436D-8DDB-4A86FDA4F24B}" type="presParOf" srcId="{01F6B78E-233B-4457-AA72-277032EC6F10}" destId="{2FAA347E-F24E-4127-B7F3-745F6DA939B4}" srcOrd="0" destOrd="0" presId="urn:microsoft.com/office/officeart/2005/8/layout/hierarchy3"/>
    <dgm:cxn modelId="{7DE187B3-5D60-4EB6-B744-5C8D72A9D547}" type="presParOf" srcId="{2FAA347E-F24E-4127-B7F3-745F6DA939B4}" destId="{D682C18C-2789-49A7-9215-C2E3C284C730}" srcOrd="0" destOrd="0" presId="urn:microsoft.com/office/officeart/2005/8/layout/hierarchy3"/>
    <dgm:cxn modelId="{380FBDF8-626C-44D0-BACE-FA502C805B23}" type="presParOf" srcId="{D682C18C-2789-49A7-9215-C2E3C284C730}" destId="{68C9B818-3284-4919-83F9-EE35CB47A488}" srcOrd="0" destOrd="0" presId="urn:microsoft.com/office/officeart/2005/8/layout/hierarchy3"/>
    <dgm:cxn modelId="{F0D0F397-0BF5-4E4B-BEAF-5F2CED0544EB}" type="presParOf" srcId="{D682C18C-2789-49A7-9215-C2E3C284C730}" destId="{EBF91CEC-0E46-45DA-A189-766CC3FFD490}" srcOrd="1" destOrd="0" presId="urn:microsoft.com/office/officeart/2005/8/layout/hierarchy3"/>
    <dgm:cxn modelId="{E5136C95-1151-424F-8332-0B8513DC8521}" type="presParOf" srcId="{2FAA347E-F24E-4127-B7F3-745F6DA939B4}" destId="{75B99F5A-5FEB-4E29-99E3-122CB02014C3}" srcOrd="1" destOrd="0" presId="urn:microsoft.com/office/officeart/2005/8/layout/hierarchy3"/>
    <dgm:cxn modelId="{EE3C8908-5F83-4049-9359-339325616267}" type="presParOf" srcId="{75B99F5A-5FEB-4E29-99E3-122CB02014C3}" destId="{D5A20A94-9C7D-4D96-B450-8CC388CA7D68}" srcOrd="0" destOrd="0" presId="urn:microsoft.com/office/officeart/2005/8/layout/hierarchy3"/>
    <dgm:cxn modelId="{39908255-A1C9-4C47-A68E-5BEADC70B52F}" type="presParOf" srcId="{75B99F5A-5FEB-4E29-99E3-122CB02014C3}" destId="{972D0DE9-95BD-46E9-BED0-000975A7F34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2ACE78F-EC97-4BF4-ADAD-4AF4EC92118E}" type="doc">
      <dgm:prSet loTypeId="urn:microsoft.com/office/officeart/2008/layout/HorizontalMultiLevelHierarchy" loCatId="hierarchy" qsTypeId="urn:microsoft.com/office/officeart/2005/8/quickstyle/simple3" qsCatId="simple" csTypeId="urn:microsoft.com/office/officeart/2005/8/colors/accent6_2" csCatId="accent6" phldr="1"/>
      <dgm:spPr/>
      <dgm:t>
        <a:bodyPr/>
        <a:lstStyle/>
        <a:p>
          <a:endParaRPr lang="en-US"/>
        </a:p>
      </dgm:t>
    </dgm:pt>
    <dgm:pt modelId="{5CABCE56-88B8-4469-9E5D-64A6CBCB11B8}">
      <dgm:prSet custT="1"/>
      <dgm:spPr>
        <a:gradFill flip="none" rotWithShape="0">
          <a:gsLst>
            <a:gs pos="0">
              <a:srgbClr val="FFFFCC">
                <a:shade val="30000"/>
                <a:satMod val="115000"/>
              </a:srgbClr>
            </a:gs>
            <a:gs pos="50000">
              <a:srgbClr val="FFFFCC">
                <a:shade val="67500"/>
                <a:satMod val="115000"/>
              </a:srgbClr>
            </a:gs>
            <a:gs pos="100000">
              <a:srgbClr val="FFFFCC">
                <a:shade val="100000"/>
                <a:satMod val="115000"/>
              </a:srgbClr>
            </a:gs>
          </a:gsLst>
          <a:lin ang="10800000" scaled="1"/>
          <a:tileRect/>
        </a:gradFill>
      </dgm:spPr>
      <dgm:t>
        <a:bodyPr/>
        <a:lstStyle/>
        <a:p>
          <a:pPr algn="ctr" rtl="0"/>
          <a:r>
            <a:rPr lang="en-US" sz="3200" b="1" dirty="0" smtClean="0"/>
            <a:t>Student Management</a:t>
          </a:r>
          <a:endParaRPr lang="en-US" sz="3200" b="1" dirty="0"/>
        </a:p>
      </dgm:t>
    </dgm:pt>
    <dgm:pt modelId="{6844D4BD-F8AA-4858-A158-07AC751D3FEF}" type="parTrans" cxnId="{88D7A324-4DE0-4AC0-9FA3-74DFCC2F3AA8}">
      <dgm:prSet/>
      <dgm:spPr/>
      <dgm:t>
        <a:bodyPr/>
        <a:lstStyle/>
        <a:p>
          <a:endParaRPr lang="en-US"/>
        </a:p>
      </dgm:t>
    </dgm:pt>
    <dgm:pt modelId="{0967539A-0552-408A-B995-1FEED905156F}" type="sibTrans" cxnId="{88D7A324-4DE0-4AC0-9FA3-74DFCC2F3AA8}">
      <dgm:prSet/>
      <dgm:spPr/>
      <dgm:t>
        <a:bodyPr/>
        <a:lstStyle/>
        <a:p>
          <a:endParaRPr lang="en-US"/>
        </a:p>
      </dgm:t>
    </dgm:pt>
    <dgm:pt modelId="{4B7E5CD0-77C7-4F6F-812A-D43B1F23B9D9}">
      <dgm:prSet custT="1"/>
      <dgm:spPr>
        <a:solidFill>
          <a:srgbClr val="FFFFCC"/>
        </a:solidFill>
      </dgm:spPr>
      <dgm:t>
        <a:bodyPr/>
        <a:lstStyle/>
        <a:p>
          <a:pPr algn="l" rtl="0"/>
          <a:r>
            <a:rPr lang="en-US" sz="2000" b="0" dirty="0" smtClean="0"/>
            <a:t> Demo 2: Add a New Student</a:t>
          </a:r>
          <a:endParaRPr lang="en-US" sz="20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4A2D850D-2EBE-46EF-BE4A-75D402A81A16}">
      <dgm:prSet custT="1"/>
      <dgm:spPr>
        <a:solidFill>
          <a:srgbClr val="FFFFCC"/>
        </a:solidFill>
      </dgm:spPr>
      <dgm:t>
        <a:bodyPr/>
        <a:lstStyle/>
        <a:p>
          <a:pPr algn="l" rtl="0"/>
          <a:r>
            <a:rPr lang="en-US" sz="2000" b="0" dirty="0" smtClean="0"/>
            <a:t>Demo 3: Mark Student Not Testing</a:t>
          </a:r>
          <a:endParaRPr lang="en-US" sz="2000" b="0" dirty="0"/>
        </a:p>
      </dgm:t>
    </dgm:pt>
    <dgm:pt modelId="{9E7E7491-5408-4D23-8799-054DB1B3840D}" type="parTrans" cxnId="{6F48F5B6-9AD5-4F38-8549-12B77FD7BF9F}">
      <dgm:prSet/>
      <dgm:spPr/>
      <dgm:t>
        <a:bodyPr/>
        <a:lstStyle/>
        <a:p>
          <a:endParaRPr lang="en-US"/>
        </a:p>
      </dgm:t>
    </dgm:pt>
    <dgm:pt modelId="{F81C278B-3C50-4CAA-9C03-900B7FEBBC3D}" type="sibTrans" cxnId="{6F48F5B6-9AD5-4F38-8549-12B77FD7BF9F}">
      <dgm:prSet/>
      <dgm:spPr/>
      <dgm:t>
        <a:bodyPr/>
        <a:lstStyle/>
        <a:p>
          <a:endParaRPr lang="en-US"/>
        </a:p>
      </dgm:t>
    </dgm:pt>
    <dgm:pt modelId="{7CC7712A-4E3A-4067-8B4C-93FAE314031F}">
      <dgm:prSet custT="1"/>
      <dgm:spPr>
        <a:solidFill>
          <a:srgbClr val="FFFFCC"/>
        </a:solidFill>
      </dgm:spPr>
      <dgm:t>
        <a:bodyPr/>
        <a:lstStyle/>
        <a:p>
          <a:pPr algn="l" rtl="0"/>
          <a:r>
            <a:rPr lang="en-US" sz="2000" b="0" dirty="0" smtClean="0"/>
            <a:t>Other Considerations – Student Delete</a:t>
          </a:r>
          <a:endParaRPr lang="en-US" sz="2000" b="0" dirty="0"/>
        </a:p>
      </dgm:t>
    </dgm:pt>
    <dgm:pt modelId="{0160342F-94A2-4847-8EF0-70A9FFF933F6}" type="parTrans" cxnId="{E1C28732-7581-4FBB-B37A-3A31E6E7D4AD}">
      <dgm:prSet/>
      <dgm:spPr/>
      <dgm:t>
        <a:bodyPr/>
        <a:lstStyle/>
        <a:p>
          <a:endParaRPr lang="en-US"/>
        </a:p>
      </dgm:t>
    </dgm:pt>
    <dgm:pt modelId="{66858DDF-6213-4CEF-A2D3-7F004613F7D5}" type="sibTrans" cxnId="{E1C28732-7581-4FBB-B37A-3A31E6E7D4AD}">
      <dgm:prSet/>
      <dgm:spPr/>
      <dgm:t>
        <a:bodyPr/>
        <a:lstStyle/>
        <a:p>
          <a:endParaRPr lang="en-US"/>
        </a:p>
      </dgm:t>
    </dgm:pt>
    <dgm:pt modelId="{E158A8D2-2725-4AC4-AC55-191D22EC6F38}">
      <dgm:prSet custT="1"/>
      <dgm:spPr>
        <a:solidFill>
          <a:srgbClr val="FFFFCC"/>
        </a:solidFill>
      </dgm:spPr>
      <dgm:t>
        <a:bodyPr/>
        <a:lstStyle/>
        <a:p>
          <a:pPr algn="l" rtl="0"/>
          <a:r>
            <a:rPr lang="en-US" sz="2000" b="0" dirty="0" smtClean="0"/>
            <a:t>Demo 1: Find and Edit a Student</a:t>
          </a:r>
          <a:endParaRPr lang="en-US" sz="2000" b="0" dirty="0"/>
        </a:p>
      </dgm:t>
    </dgm:pt>
    <dgm:pt modelId="{7D9827D7-227A-467D-81FB-D9ED47A81DE0}" type="sibTrans" cxnId="{82D2329C-44DD-4D54-A9D3-FF1ED1FF2759}">
      <dgm:prSet/>
      <dgm:spPr/>
      <dgm:t>
        <a:bodyPr/>
        <a:lstStyle/>
        <a:p>
          <a:endParaRPr lang="en-US"/>
        </a:p>
      </dgm:t>
    </dgm:pt>
    <dgm:pt modelId="{603C474C-9B7B-4339-8293-56262E52278E}" type="parTrans" cxnId="{82D2329C-44DD-4D54-A9D3-FF1ED1FF2759}">
      <dgm:prSet/>
      <dgm:spPr/>
      <dgm:t>
        <a:bodyPr/>
        <a:lstStyle/>
        <a:p>
          <a:endParaRPr lang="en-US"/>
        </a:p>
      </dgm:t>
    </dgm:pt>
    <dgm:pt modelId="{DA2DC0C0-D482-4CE8-AD32-2FCABE1C4EE2}" type="pres">
      <dgm:prSet presAssocID="{C2ACE78F-EC97-4BF4-ADAD-4AF4EC92118E}" presName="Name0" presStyleCnt="0">
        <dgm:presLayoutVars>
          <dgm:chPref val="1"/>
          <dgm:dir/>
          <dgm:animOne val="branch"/>
          <dgm:animLvl val="lvl"/>
          <dgm:resizeHandles val="exact"/>
        </dgm:presLayoutVars>
      </dgm:prSet>
      <dgm:spPr/>
      <dgm:t>
        <a:bodyPr/>
        <a:lstStyle/>
        <a:p>
          <a:endParaRPr lang="en-US"/>
        </a:p>
      </dgm:t>
    </dgm:pt>
    <dgm:pt modelId="{1367259C-2453-46FD-ACA9-03D90BD932B9}" type="pres">
      <dgm:prSet presAssocID="{5CABCE56-88B8-4469-9E5D-64A6CBCB11B8}" presName="root1" presStyleCnt="0"/>
      <dgm:spPr/>
      <dgm:t>
        <a:bodyPr/>
        <a:lstStyle/>
        <a:p>
          <a:endParaRPr lang="en-US"/>
        </a:p>
      </dgm:t>
    </dgm:pt>
    <dgm:pt modelId="{BDCBFE23-D655-4B5E-9BA6-193CFC05447E}" type="pres">
      <dgm:prSet presAssocID="{5CABCE56-88B8-4469-9E5D-64A6CBCB11B8}" presName="LevelOneTextNode" presStyleLbl="node0" presStyleIdx="0" presStyleCnt="1" custAng="0" custScaleX="111956" custScaleY="133333" custLinFactNeighborX="-19534" custLinFactNeighborY="-54">
        <dgm:presLayoutVars>
          <dgm:chPref val="3"/>
        </dgm:presLayoutVars>
      </dgm:prSet>
      <dgm:spPr/>
      <dgm:t>
        <a:bodyPr/>
        <a:lstStyle/>
        <a:p>
          <a:endParaRPr lang="en-US"/>
        </a:p>
      </dgm:t>
    </dgm:pt>
    <dgm:pt modelId="{F261C7E9-92AD-4CDB-8C82-177D5229B1C2}" type="pres">
      <dgm:prSet presAssocID="{5CABCE56-88B8-4469-9E5D-64A6CBCB11B8}" presName="level2hierChild" presStyleCnt="0"/>
      <dgm:spPr/>
      <dgm:t>
        <a:bodyPr/>
        <a:lstStyle/>
        <a:p>
          <a:endParaRPr lang="en-US"/>
        </a:p>
      </dgm:t>
    </dgm:pt>
    <dgm:pt modelId="{F4431177-AC1D-4232-9F2A-7759C704C1EF}" type="pres">
      <dgm:prSet presAssocID="{603C474C-9B7B-4339-8293-56262E52278E}" presName="conn2-1" presStyleLbl="parChTrans1D2" presStyleIdx="0" presStyleCnt="4"/>
      <dgm:spPr/>
      <dgm:t>
        <a:bodyPr/>
        <a:lstStyle/>
        <a:p>
          <a:endParaRPr lang="en-US"/>
        </a:p>
      </dgm:t>
    </dgm:pt>
    <dgm:pt modelId="{A955FA89-0D41-4F65-9AA0-862A499AAC23}" type="pres">
      <dgm:prSet presAssocID="{603C474C-9B7B-4339-8293-56262E52278E}" presName="connTx" presStyleLbl="parChTrans1D2" presStyleIdx="0" presStyleCnt="4"/>
      <dgm:spPr/>
      <dgm:t>
        <a:bodyPr/>
        <a:lstStyle/>
        <a:p>
          <a:endParaRPr lang="en-US"/>
        </a:p>
      </dgm:t>
    </dgm:pt>
    <dgm:pt modelId="{C442CE5F-7FDC-4275-8667-C83E14237F63}" type="pres">
      <dgm:prSet presAssocID="{E158A8D2-2725-4AC4-AC55-191D22EC6F38}" presName="root2" presStyleCnt="0"/>
      <dgm:spPr/>
      <dgm:t>
        <a:bodyPr/>
        <a:lstStyle/>
        <a:p>
          <a:endParaRPr lang="en-US"/>
        </a:p>
      </dgm:t>
    </dgm:pt>
    <dgm:pt modelId="{E9380588-BBB1-4CAF-A35C-6B39705CC27A}" type="pres">
      <dgm:prSet presAssocID="{E158A8D2-2725-4AC4-AC55-191D22EC6F38}" presName="LevelTwoTextNode" presStyleLbl="node2" presStyleIdx="0" presStyleCnt="4" custScaleX="237789" custScaleY="120907">
        <dgm:presLayoutVars>
          <dgm:chPref val="3"/>
        </dgm:presLayoutVars>
      </dgm:prSet>
      <dgm:spPr/>
      <dgm:t>
        <a:bodyPr/>
        <a:lstStyle/>
        <a:p>
          <a:endParaRPr lang="en-US"/>
        </a:p>
      </dgm:t>
    </dgm:pt>
    <dgm:pt modelId="{DCD262F5-6C4B-47AF-BC00-81EB3352EA93}" type="pres">
      <dgm:prSet presAssocID="{E158A8D2-2725-4AC4-AC55-191D22EC6F38}" presName="level3hierChild" presStyleCnt="0"/>
      <dgm:spPr/>
      <dgm:t>
        <a:bodyPr/>
        <a:lstStyle/>
        <a:p>
          <a:endParaRPr lang="en-US"/>
        </a:p>
      </dgm:t>
    </dgm:pt>
    <dgm:pt modelId="{5E8F3717-A18A-45CE-825B-CE3CF61119DB}" type="pres">
      <dgm:prSet presAssocID="{35B4CEC8-8CC7-4888-9BC2-6EEE102024C9}" presName="conn2-1" presStyleLbl="parChTrans1D2" presStyleIdx="1" presStyleCnt="4"/>
      <dgm:spPr/>
      <dgm:t>
        <a:bodyPr/>
        <a:lstStyle/>
        <a:p>
          <a:endParaRPr lang="en-US"/>
        </a:p>
      </dgm:t>
    </dgm:pt>
    <dgm:pt modelId="{6F0D37B8-C9D6-4710-BB01-93239650BD89}" type="pres">
      <dgm:prSet presAssocID="{35B4CEC8-8CC7-4888-9BC2-6EEE102024C9}" presName="connTx" presStyleLbl="parChTrans1D2" presStyleIdx="1" presStyleCnt="4"/>
      <dgm:spPr/>
      <dgm:t>
        <a:bodyPr/>
        <a:lstStyle/>
        <a:p>
          <a:endParaRPr lang="en-US"/>
        </a:p>
      </dgm:t>
    </dgm:pt>
    <dgm:pt modelId="{5D72B75A-3B1D-4169-A4F3-03E8FBB9C6C2}" type="pres">
      <dgm:prSet presAssocID="{4B7E5CD0-77C7-4F6F-812A-D43B1F23B9D9}" presName="root2" presStyleCnt="0"/>
      <dgm:spPr/>
      <dgm:t>
        <a:bodyPr/>
        <a:lstStyle/>
        <a:p>
          <a:endParaRPr lang="en-US"/>
        </a:p>
      </dgm:t>
    </dgm:pt>
    <dgm:pt modelId="{53DAD6AD-C2F3-403C-9E64-8090FA6725C8}" type="pres">
      <dgm:prSet presAssocID="{4B7E5CD0-77C7-4F6F-812A-D43B1F23B9D9}" presName="LevelTwoTextNode" presStyleLbl="node2" presStyleIdx="1" presStyleCnt="4" custScaleX="237789" custScaleY="120907" custLinFactNeighborY="7870">
        <dgm:presLayoutVars>
          <dgm:chPref val="3"/>
        </dgm:presLayoutVars>
      </dgm:prSet>
      <dgm:spPr/>
      <dgm:t>
        <a:bodyPr/>
        <a:lstStyle/>
        <a:p>
          <a:endParaRPr lang="en-US"/>
        </a:p>
      </dgm:t>
    </dgm:pt>
    <dgm:pt modelId="{FF323F7E-3BA5-425D-A122-7884EAE6A610}" type="pres">
      <dgm:prSet presAssocID="{4B7E5CD0-77C7-4F6F-812A-D43B1F23B9D9}" presName="level3hierChild" presStyleCnt="0"/>
      <dgm:spPr/>
      <dgm:t>
        <a:bodyPr/>
        <a:lstStyle/>
        <a:p>
          <a:endParaRPr lang="en-US"/>
        </a:p>
      </dgm:t>
    </dgm:pt>
    <dgm:pt modelId="{DBDFE128-52FE-4CC0-9E20-FA9364F0DE32}" type="pres">
      <dgm:prSet presAssocID="{9E7E7491-5408-4D23-8799-054DB1B3840D}" presName="conn2-1" presStyleLbl="parChTrans1D2" presStyleIdx="2" presStyleCnt="4"/>
      <dgm:spPr/>
      <dgm:t>
        <a:bodyPr/>
        <a:lstStyle/>
        <a:p>
          <a:endParaRPr lang="en-US"/>
        </a:p>
      </dgm:t>
    </dgm:pt>
    <dgm:pt modelId="{9413F620-5458-48EE-83EF-6F17634D6234}" type="pres">
      <dgm:prSet presAssocID="{9E7E7491-5408-4D23-8799-054DB1B3840D}" presName="connTx" presStyleLbl="parChTrans1D2" presStyleIdx="2" presStyleCnt="4"/>
      <dgm:spPr/>
      <dgm:t>
        <a:bodyPr/>
        <a:lstStyle/>
        <a:p>
          <a:endParaRPr lang="en-US"/>
        </a:p>
      </dgm:t>
    </dgm:pt>
    <dgm:pt modelId="{16F7BE82-B572-4876-9227-EFD65826399D}" type="pres">
      <dgm:prSet presAssocID="{4A2D850D-2EBE-46EF-BE4A-75D402A81A16}" presName="root2" presStyleCnt="0"/>
      <dgm:spPr/>
    </dgm:pt>
    <dgm:pt modelId="{E7CF1503-160D-4F01-A4E8-3B80F3C31656}" type="pres">
      <dgm:prSet presAssocID="{4A2D850D-2EBE-46EF-BE4A-75D402A81A16}" presName="LevelTwoTextNode" presStyleLbl="node2" presStyleIdx="2" presStyleCnt="4" custScaleX="237436" custScaleY="120907">
        <dgm:presLayoutVars>
          <dgm:chPref val="3"/>
        </dgm:presLayoutVars>
      </dgm:prSet>
      <dgm:spPr/>
      <dgm:t>
        <a:bodyPr/>
        <a:lstStyle/>
        <a:p>
          <a:endParaRPr lang="en-US"/>
        </a:p>
      </dgm:t>
    </dgm:pt>
    <dgm:pt modelId="{5F2BF59C-863F-4A60-A19C-996DEF4707AD}" type="pres">
      <dgm:prSet presAssocID="{4A2D850D-2EBE-46EF-BE4A-75D402A81A16}" presName="level3hierChild" presStyleCnt="0"/>
      <dgm:spPr/>
    </dgm:pt>
    <dgm:pt modelId="{97348380-CC09-418C-B9F1-2E887CD6E5D3}" type="pres">
      <dgm:prSet presAssocID="{0160342F-94A2-4847-8EF0-70A9FFF933F6}" presName="conn2-1" presStyleLbl="parChTrans1D2" presStyleIdx="3" presStyleCnt="4"/>
      <dgm:spPr/>
      <dgm:t>
        <a:bodyPr/>
        <a:lstStyle/>
        <a:p>
          <a:endParaRPr lang="en-US"/>
        </a:p>
      </dgm:t>
    </dgm:pt>
    <dgm:pt modelId="{C99C5909-E00D-4681-98A2-E60A50D4793D}" type="pres">
      <dgm:prSet presAssocID="{0160342F-94A2-4847-8EF0-70A9FFF933F6}" presName="connTx" presStyleLbl="parChTrans1D2" presStyleIdx="3" presStyleCnt="4"/>
      <dgm:spPr/>
      <dgm:t>
        <a:bodyPr/>
        <a:lstStyle/>
        <a:p>
          <a:endParaRPr lang="en-US"/>
        </a:p>
      </dgm:t>
    </dgm:pt>
    <dgm:pt modelId="{CB5AF7E2-94C8-4CA8-A67D-2F3C102C03D6}" type="pres">
      <dgm:prSet presAssocID="{7CC7712A-4E3A-4067-8B4C-93FAE314031F}" presName="root2" presStyleCnt="0"/>
      <dgm:spPr/>
    </dgm:pt>
    <dgm:pt modelId="{F5CA9D8E-F9CC-4C6B-B7B4-E03D88F270D7}" type="pres">
      <dgm:prSet presAssocID="{7CC7712A-4E3A-4067-8B4C-93FAE314031F}" presName="LevelTwoTextNode" presStyleLbl="node2" presStyleIdx="3" presStyleCnt="4" custScaleX="237789" custScaleY="120907">
        <dgm:presLayoutVars>
          <dgm:chPref val="3"/>
        </dgm:presLayoutVars>
      </dgm:prSet>
      <dgm:spPr/>
      <dgm:t>
        <a:bodyPr/>
        <a:lstStyle/>
        <a:p>
          <a:endParaRPr lang="en-US"/>
        </a:p>
      </dgm:t>
    </dgm:pt>
    <dgm:pt modelId="{DE6FE66E-AFBE-4B8D-8F5A-B3EAED4E6518}" type="pres">
      <dgm:prSet presAssocID="{7CC7712A-4E3A-4067-8B4C-93FAE314031F}" presName="level3hierChild" presStyleCnt="0"/>
      <dgm:spPr/>
    </dgm:pt>
  </dgm:ptLst>
  <dgm:cxnLst>
    <dgm:cxn modelId="{F0D95799-0A77-4673-8720-1723268F94C3}" type="presOf" srcId="{603C474C-9B7B-4339-8293-56262E52278E}" destId="{A955FA89-0D41-4F65-9AA0-862A499AAC23}" srcOrd="1" destOrd="0" presId="urn:microsoft.com/office/officeart/2008/layout/HorizontalMultiLevelHierarchy"/>
    <dgm:cxn modelId="{E1C28732-7581-4FBB-B37A-3A31E6E7D4AD}" srcId="{5CABCE56-88B8-4469-9E5D-64A6CBCB11B8}" destId="{7CC7712A-4E3A-4067-8B4C-93FAE314031F}" srcOrd="3" destOrd="0" parTransId="{0160342F-94A2-4847-8EF0-70A9FFF933F6}" sibTransId="{66858DDF-6213-4CEF-A2D3-7F004613F7D5}"/>
    <dgm:cxn modelId="{A1DF21FC-F807-450B-9CE2-667C80BF51FD}" type="presOf" srcId="{9E7E7491-5408-4D23-8799-054DB1B3840D}" destId="{9413F620-5458-48EE-83EF-6F17634D6234}" srcOrd="1" destOrd="0" presId="urn:microsoft.com/office/officeart/2008/layout/HorizontalMultiLevelHierarchy"/>
    <dgm:cxn modelId="{5E06C58B-1351-4559-BF87-5AADDCB7FE3F}" type="presOf" srcId="{0160342F-94A2-4847-8EF0-70A9FFF933F6}" destId="{97348380-CC09-418C-B9F1-2E887CD6E5D3}" srcOrd="0" destOrd="0" presId="urn:microsoft.com/office/officeart/2008/layout/HorizontalMultiLevelHierarchy"/>
    <dgm:cxn modelId="{50C7A993-812F-43D4-8E14-50368F097C74}" type="presOf" srcId="{35B4CEC8-8CC7-4888-9BC2-6EEE102024C9}" destId="{6F0D37B8-C9D6-4710-BB01-93239650BD89}" srcOrd="1" destOrd="0" presId="urn:microsoft.com/office/officeart/2008/layout/HorizontalMultiLevelHierarchy"/>
    <dgm:cxn modelId="{576B7757-BD27-4725-BB8A-D7B928AEF85A}" type="presOf" srcId="{603C474C-9B7B-4339-8293-56262E52278E}" destId="{F4431177-AC1D-4232-9F2A-7759C704C1EF}" srcOrd="0" destOrd="0" presId="urn:microsoft.com/office/officeart/2008/layout/HorizontalMultiLevelHierarchy"/>
    <dgm:cxn modelId="{5CC4F875-4227-421A-9CCD-C87858C11922}" srcId="{5CABCE56-88B8-4469-9E5D-64A6CBCB11B8}" destId="{4B7E5CD0-77C7-4F6F-812A-D43B1F23B9D9}" srcOrd="1" destOrd="0" parTransId="{35B4CEC8-8CC7-4888-9BC2-6EEE102024C9}" sibTransId="{B3E58933-C068-4229-8CD1-1DABF3856546}"/>
    <dgm:cxn modelId="{03765C89-A99F-4C38-A1C1-F32B4CF4FFAF}" type="presOf" srcId="{E158A8D2-2725-4AC4-AC55-191D22EC6F38}" destId="{E9380588-BBB1-4CAF-A35C-6B39705CC27A}" srcOrd="0" destOrd="0" presId="urn:microsoft.com/office/officeart/2008/layout/HorizontalMultiLevelHierarchy"/>
    <dgm:cxn modelId="{039328B0-B771-4575-88AD-429FDF025EDC}" type="presOf" srcId="{4B7E5CD0-77C7-4F6F-812A-D43B1F23B9D9}" destId="{53DAD6AD-C2F3-403C-9E64-8090FA6725C8}" srcOrd="0" destOrd="0" presId="urn:microsoft.com/office/officeart/2008/layout/HorizontalMultiLevelHierarchy"/>
    <dgm:cxn modelId="{6361F7E6-C10D-4FF1-ADC6-EF4896E8545D}" type="presOf" srcId="{35B4CEC8-8CC7-4888-9BC2-6EEE102024C9}" destId="{5E8F3717-A18A-45CE-825B-CE3CF61119DB}" srcOrd="0" destOrd="0" presId="urn:microsoft.com/office/officeart/2008/layout/HorizontalMultiLevelHierarchy"/>
    <dgm:cxn modelId="{82D2329C-44DD-4D54-A9D3-FF1ED1FF2759}" srcId="{5CABCE56-88B8-4469-9E5D-64A6CBCB11B8}" destId="{E158A8D2-2725-4AC4-AC55-191D22EC6F38}" srcOrd="0" destOrd="0" parTransId="{603C474C-9B7B-4339-8293-56262E52278E}" sibTransId="{7D9827D7-227A-467D-81FB-D9ED47A81DE0}"/>
    <dgm:cxn modelId="{E550F102-EAF3-4E64-AFE8-11126103F8F2}" type="presOf" srcId="{7CC7712A-4E3A-4067-8B4C-93FAE314031F}" destId="{F5CA9D8E-F9CC-4C6B-B7B4-E03D88F270D7}" srcOrd="0" destOrd="0" presId="urn:microsoft.com/office/officeart/2008/layout/HorizontalMultiLevelHierarchy"/>
    <dgm:cxn modelId="{FCFE2013-DDA5-4771-B69E-BFD2430BB8A9}" type="presOf" srcId="{9E7E7491-5408-4D23-8799-054DB1B3840D}" destId="{DBDFE128-52FE-4CC0-9E20-FA9364F0DE32}" srcOrd="0" destOrd="0" presId="urn:microsoft.com/office/officeart/2008/layout/HorizontalMultiLevelHierarchy"/>
    <dgm:cxn modelId="{085D2336-8B76-4184-A083-47F3B6F6269D}" type="presOf" srcId="{5CABCE56-88B8-4469-9E5D-64A6CBCB11B8}" destId="{BDCBFE23-D655-4B5E-9BA6-193CFC05447E}" srcOrd="0" destOrd="0" presId="urn:microsoft.com/office/officeart/2008/layout/HorizontalMultiLevelHierarchy"/>
    <dgm:cxn modelId="{6F48F5B6-9AD5-4F38-8549-12B77FD7BF9F}" srcId="{5CABCE56-88B8-4469-9E5D-64A6CBCB11B8}" destId="{4A2D850D-2EBE-46EF-BE4A-75D402A81A16}" srcOrd="2" destOrd="0" parTransId="{9E7E7491-5408-4D23-8799-054DB1B3840D}" sibTransId="{F81C278B-3C50-4CAA-9C03-900B7FEBBC3D}"/>
    <dgm:cxn modelId="{DB0730B6-BBA8-4B86-AD6D-36F8745933CE}" type="presOf" srcId="{0160342F-94A2-4847-8EF0-70A9FFF933F6}" destId="{C99C5909-E00D-4681-98A2-E60A50D4793D}" srcOrd="1" destOrd="0" presId="urn:microsoft.com/office/officeart/2008/layout/HorizontalMultiLevelHierarchy"/>
    <dgm:cxn modelId="{88D7A324-4DE0-4AC0-9FA3-74DFCC2F3AA8}" srcId="{C2ACE78F-EC97-4BF4-ADAD-4AF4EC92118E}" destId="{5CABCE56-88B8-4469-9E5D-64A6CBCB11B8}" srcOrd="0" destOrd="0" parTransId="{6844D4BD-F8AA-4858-A158-07AC751D3FEF}" sibTransId="{0967539A-0552-408A-B995-1FEED905156F}"/>
    <dgm:cxn modelId="{63EFAE8B-A3ED-48D8-9A26-109B37320A18}" type="presOf" srcId="{C2ACE78F-EC97-4BF4-ADAD-4AF4EC92118E}" destId="{DA2DC0C0-D482-4CE8-AD32-2FCABE1C4EE2}" srcOrd="0" destOrd="0" presId="urn:microsoft.com/office/officeart/2008/layout/HorizontalMultiLevelHierarchy"/>
    <dgm:cxn modelId="{6E3C5A2D-065A-4ECA-81E6-B3FEA350989F}" type="presOf" srcId="{4A2D850D-2EBE-46EF-BE4A-75D402A81A16}" destId="{E7CF1503-160D-4F01-A4E8-3B80F3C31656}" srcOrd="0" destOrd="0" presId="urn:microsoft.com/office/officeart/2008/layout/HorizontalMultiLevelHierarchy"/>
    <dgm:cxn modelId="{C8F90C36-B33C-4A54-B349-EA138533C6BB}" type="presParOf" srcId="{DA2DC0C0-D482-4CE8-AD32-2FCABE1C4EE2}" destId="{1367259C-2453-46FD-ACA9-03D90BD932B9}" srcOrd="0" destOrd="0" presId="urn:microsoft.com/office/officeart/2008/layout/HorizontalMultiLevelHierarchy"/>
    <dgm:cxn modelId="{FB53C26D-FFC8-4709-BCB3-FB0F7D624EBB}" type="presParOf" srcId="{1367259C-2453-46FD-ACA9-03D90BD932B9}" destId="{BDCBFE23-D655-4B5E-9BA6-193CFC05447E}" srcOrd="0" destOrd="0" presId="urn:microsoft.com/office/officeart/2008/layout/HorizontalMultiLevelHierarchy"/>
    <dgm:cxn modelId="{AD594A69-F478-43F4-BDCE-9FD9B346FE40}" type="presParOf" srcId="{1367259C-2453-46FD-ACA9-03D90BD932B9}" destId="{F261C7E9-92AD-4CDB-8C82-177D5229B1C2}" srcOrd="1" destOrd="0" presId="urn:microsoft.com/office/officeart/2008/layout/HorizontalMultiLevelHierarchy"/>
    <dgm:cxn modelId="{2233B61F-BD43-4BCA-9AD7-7B7F47E48A8D}" type="presParOf" srcId="{F261C7E9-92AD-4CDB-8C82-177D5229B1C2}" destId="{F4431177-AC1D-4232-9F2A-7759C704C1EF}" srcOrd="0" destOrd="0" presId="urn:microsoft.com/office/officeart/2008/layout/HorizontalMultiLevelHierarchy"/>
    <dgm:cxn modelId="{74E7A003-5ECB-4673-BAD5-DC0385F8DA51}" type="presParOf" srcId="{F4431177-AC1D-4232-9F2A-7759C704C1EF}" destId="{A955FA89-0D41-4F65-9AA0-862A499AAC23}" srcOrd="0" destOrd="0" presId="urn:microsoft.com/office/officeart/2008/layout/HorizontalMultiLevelHierarchy"/>
    <dgm:cxn modelId="{C1E3BEE7-8F6C-4C72-8D7F-B053BD4653C9}" type="presParOf" srcId="{F261C7E9-92AD-4CDB-8C82-177D5229B1C2}" destId="{C442CE5F-7FDC-4275-8667-C83E14237F63}" srcOrd="1" destOrd="0" presId="urn:microsoft.com/office/officeart/2008/layout/HorizontalMultiLevelHierarchy"/>
    <dgm:cxn modelId="{C71C9BE0-6C4D-4541-A690-2E2EEEC381C9}" type="presParOf" srcId="{C442CE5F-7FDC-4275-8667-C83E14237F63}" destId="{E9380588-BBB1-4CAF-A35C-6B39705CC27A}" srcOrd="0" destOrd="0" presId="urn:microsoft.com/office/officeart/2008/layout/HorizontalMultiLevelHierarchy"/>
    <dgm:cxn modelId="{E3BD52F7-8F95-4326-A19C-C5A45FE630A8}" type="presParOf" srcId="{C442CE5F-7FDC-4275-8667-C83E14237F63}" destId="{DCD262F5-6C4B-47AF-BC00-81EB3352EA93}" srcOrd="1" destOrd="0" presId="urn:microsoft.com/office/officeart/2008/layout/HorizontalMultiLevelHierarchy"/>
    <dgm:cxn modelId="{05D19953-FA27-4510-B663-93DD35926BEC}" type="presParOf" srcId="{F261C7E9-92AD-4CDB-8C82-177D5229B1C2}" destId="{5E8F3717-A18A-45CE-825B-CE3CF61119DB}" srcOrd="2" destOrd="0" presId="urn:microsoft.com/office/officeart/2008/layout/HorizontalMultiLevelHierarchy"/>
    <dgm:cxn modelId="{8E4CE086-8DCC-4C69-B4D6-695F50447DCA}" type="presParOf" srcId="{5E8F3717-A18A-45CE-825B-CE3CF61119DB}" destId="{6F0D37B8-C9D6-4710-BB01-93239650BD89}" srcOrd="0" destOrd="0" presId="urn:microsoft.com/office/officeart/2008/layout/HorizontalMultiLevelHierarchy"/>
    <dgm:cxn modelId="{DD135640-41C7-4411-81E5-3088F01D3BEA}" type="presParOf" srcId="{F261C7E9-92AD-4CDB-8C82-177D5229B1C2}" destId="{5D72B75A-3B1D-4169-A4F3-03E8FBB9C6C2}" srcOrd="3" destOrd="0" presId="urn:microsoft.com/office/officeart/2008/layout/HorizontalMultiLevelHierarchy"/>
    <dgm:cxn modelId="{AA310E6C-28E9-429D-BD8B-75E2A7C3D067}" type="presParOf" srcId="{5D72B75A-3B1D-4169-A4F3-03E8FBB9C6C2}" destId="{53DAD6AD-C2F3-403C-9E64-8090FA6725C8}" srcOrd="0" destOrd="0" presId="urn:microsoft.com/office/officeart/2008/layout/HorizontalMultiLevelHierarchy"/>
    <dgm:cxn modelId="{0780D0B6-0679-4CB2-A47C-031381017172}" type="presParOf" srcId="{5D72B75A-3B1D-4169-A4F3-03E8FBB9C6C2}" destId="{FF323F7E-3BA5-425D-A122-7884EAE6A610}" srcOrd="1" destOrd="0" presId="urn:microsoft.com/office/officeart/2008/layout/HorizontalMultiLevelHierarchy"/>
    <dgm:cxn modelId="{E31E52FF-5980-46F0-8F42-29A74A5175C0}" type="presParOf" srcId="{F261C7E9-92AD-4CDB-8C82-177D5229B1C2}" destId="{DBDFE128-52FE-4CC0-9E20-FA9364F0DE32}" srcOrd="4" destOrd="0" presId="urn:microsoft.com/office/officeart/2008/layout/HorizontalMultiLevelHierarchy"/>
    <dgm:cxn modelId="{F664AC74-8FBA-4044-A3B6-75A7039F25C0}" type="presParOf" srcId="{DBDFE128-52FE-4CC0-9E20-FA9364F0DE32}" destId="{9413F620-5458-48EE-83EF-6F17634D6234}" srcOrd="0" destOrd="0" presId="urn:microsoft.com/office/officeart/2008/layout/HorizontalMultiLevelHierarchy"/>
    <dgm:cxn modelId="{29EDD6C5-CFFB-4C0B-944F-E4F4A552A9B3}" type="presParOf" srcId="{F261C7E9-92AD-4CDB-8C82-177D5229B1C2}" destId="{16F7BE82-B572-4876-9227-EFD65826399D}" srcOrd="5" destOrd="0" presId="urn:microsoft.com/office/officeart/2008/layout/HorizontalMultiLevelHierarchy"/>
    <dgm:cxn modelId="{1001D62D-15B7-480C-A508-D12C6C8082B6}" type="presParOf" srcId="{16F7BE82-B572-4876-9227-EFD65826399D}" destId="{E7CF1503-160D-4F01-A4E8-3B80F3C31656}" srcOrd="0" destOrd="0" presId="urn:microsoft.com/office/officeart/2008/layout/HorizontalMultiLevelHierarchy"/>
    <dgm:cxn modelId="{E04053C7-D917-444B-A79E-79CF7E7C0E6F}" type="presParOf" srcId="{16F7BE82-B572-4876-9227-EFD65826399D}" destId="{5F2BF59C-863F-4A60-A19C-996DEF4707AD}" srcOrd="1" destOrd="0" presId="urn:microsoft.com/office/officeart/2008/layout/HorizontalMultiLevelHierarchy"/>
    <dgm:cxn modelId="{C7F95CCE-60AC-4EA5-9B69-CF0BCF8FFB0E}" type="presParOf" srcId="{F261C7E9-92AD-4CDB-8C82-177D5229B1C2}" destId="{97348380-CC09-418C-B9F1-2E887CD6E5D3}" srcOrd="6" destOrd="0" presId="urn:microsoft.com/office/officeart/2008/layout/HorizontalMultiLevelHierarchy"/>
    <dgm:cxn modelId="{9D7777F4-BDCE-438B-9156-7D12964B18A6}" type="presParOf" srcId="{97348380-CC09-418C-B9F1-2E887CD6E5D3}" destId="{C99C5909-E00D-4681-98A2-E60A50D4793D}" srcOrd="0" destOrd="0" presId="urn:microsoft.com/office/officeart/2008/layout/HorizontalMultiLevelHierarchy"/>
    <dgm:cxn modelId="{9C86ABE3-2A0F-41B4-B596-A15A345D1B19}" type="presParOf" srcId="{F261C7E9-92AD-4CDB-8C82-177D5229B1C2}" destId="{CB5AF7E2-94C8-4CA8-A67D-2F3C102C03D6}" srcOrd="7" destOrd="0" presId="urn:microsoft.com/office/officeart/2008/layout/HorizontalMultiLevelHierarchy"/>
    <dgm:cxn modelId="{9F27F67B-2718-421F-8F56-A99673A3C605}" type="presParOf" srcId="{CB5AF7E2-94C8-4CA8-A67D-2F3C102C03D6}" destId="{F5CA9D8E-F9CC-4C6B-B7B4-E03D88F270D7}" srcOrd="0" destOrd="0" presId="urn:microsoft.com/office/officeart/2008/layout/HorizontalMultiLevelHierarchy"/>
    <dgm:cxn modelId="{A6BE45EE-0B7C-4B66-8812-941BEF4801EB}" type="presParOf" srcId="{CB5AF7E2-94C8-4CA8-A67D-2F3C102C03D6}" destId="{DE6FE66E-AFBE-4B8D-8F5A-B3EAED4E651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a:solidFill>
          <a:srgbClr val="FFFFCC"/>
        </a:solidFill>
      </dgm:spPr>
      <dgm:t>
        <a:bodyPr/>
        <a:lstStyle/>
        <a:p>
          <a:pPr algn="l" rtl="0"/>
          <a:r>
            <a:rPr lang="en-US" sz="2000" b="0" dirty="0" smtClean="0"/>
            <a:t>Demo 1: Find and Edit a Student</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cs typeface="Arial" charset="0"/>
            </a:rPr>
            <a:t>A. </a:t>
          </a:r>
          <a:r>
            <a:rPr lang="en-US" sz="1800" b="0" dirty="0" smtClean="0">
              <a:solidFill>
                <a:schemeClr val="tx1"/>
              </a:solidFill>
              <a:latin typeface="+mn-lt"/>
              <a:ea typeface="+mn-ea"/>
              <a:cs typeface="Arial" charset="0"/>
            </a:rPr>
            <a:t>Click “Manage Students” and then “Student List”  from the Groups menu tab.</a:t>
          </a:r>
          <a:endParaRPr lang="en-US" sz="1800" b="0" dirty="0">
            <a:latin typeface="+mn-lt"/>
          </a:endParaRPr>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C2405F12-48C2-4CE6-9B33-E4439793EF70}">
      <dgm:prSet custT="1"/>
      <dgm:spPr/>
      <dgm:t>
        <a:bodyPr/>
        <a:lstStyle/>
        <a:p>
          <a:pPr algn="l" rtl="0"/>
          <a:r>
            <a:rPr lang="en-US" sz="1800" b="0" dirty="0" smtClean="0">
              <a:solidFill>
                <a:schemeClr val="tx1"/>
              </a:solidFill>
              <a:latin typeface="+mn-lt"/>
              <a:cs typeface="Arial" charset="0"/>
            </a:rPr>
            <a:t>B. </a:t>
          </a:r>
          <a:r>
            <a:rPr lang="en-US" sz="1800" b="0" dirty="0" smtClean="0">
              <a:solidFill>
                <a:schemeClr val="tx1"/>
              </a:solidFill>
              <a:latin typeface="+mn-lt"/>
            </a:rPr>
            <a:t>Navigate to the School to display students.</a:t>
          </a:r>
        </a:p>
      </dgm:t>
    </dgm:pt>
    <dgm:pt modelId="{3B46BE4E-2916-4EA5-AD39-A434E2D510B8}" type="parTrans" cxnId="{9821CC49-D8B7-4FC2-B1D0-77DA8697B96C}">
      <dgm:prSet/>
      <dgm:spPr/>
      <dgm:t>
        <a:bodyPr/>
        <a:lstStyle/>
        <a:p>
          <a:endParaRPr lang="en-US"/>
        </a:p>
      </dgm:t>
    </dgm:pt>
    <dgm:pt modelId="{2A769496-D4E9-4ACC-8D7C-B982A8BFFE3B}" type="sibTrans" cxnId="{9821CC49-D8B7-4FC2-B1D0-77DA8697B96C}">
      <dgm:prSet/>
      <dgm:spPr/>
      <dgm:t>
        <a:bodyPr/>
        <a:lstStyle/>
        <a:p>
          <a:endParaRPr lang="en-US"/>
        </a:p>
      </dgm:t>
    </dgm:pt>
    <dgm:pt modelId="{E7A30013-A359-42E5-8A37-DDC292C96582}">
      <dgm:prSet custT="1"/>
      <dgm:spPr/>
      <dgm:t>
        <a:bodyPr/>
        <a:lstStyle/>
        <a:p>
          <a:pPr algn="l" rtl="0"/>
          <a:r>
            <a:rPr lang="en-US" sz="1800" b="0" dirty="0" smtClean="0">
              <a:solidFill>
                <a:schemeClr val="tx1"/>
              </a:solidFill>
              <a:latin typeface="+mn-lt"/>
              <a:cs typeface="Arial" charset="0"/>
            </a:rPr>
            <a:t>C. </a:t>
          </a:r>
          <a:r>
            <a:rPr lang="en-US" sz="1800" b="0" dirty="0" smtClean="0">
              <a:solidFill>
                <a:schemeClr val="tx1"/>
              </a:solidFill>
              <a:latin typeface="+mn-lt"/>
            </a:rPr>
            <a:t>Click the Magnifying Glass option to open the search window. </a:t>
          </a:r>
        </a:p>
      </dgm:t>
    </dgm:pt>
    <dgm:pt modelId="{BCEDD954-0CE3-4DFF-8914-AC78D93B376F}" type="parTrans" cxnId="{4C60488D-9CDD-46A0-8A14-5C1BF71F242E}">
      <dgm:prSet/>
      <dgm:spPr/>
      <dgm:t>
        <a:bodyPr/>
        <a:lstStyle/>
        <a:p>
          <a:endParaRPr lang="en-US"/>
        </a:p>
      </dgm:t>
    </dgm:pt>
    <dgm:pt modelId="{EB3AA5CD-EA80-483A-A987-6D0900550D9E}" type="sibTrans" cxnId="{4C60488D-9CDD-46A0-8A14-5C1BF71F242E}">
      <dgm:prSet/>
      <dgm:spPr/>
      <dgm:t>
        <a:bodyPr/>
        <a:lstStyle/>
        <a:p>
          <a:endParaRPr lang="en-US"/>
        </a:p>
      </dgm:t>
    </dgm:pt>
    <dgm:pt modelId="{E154DD36-7B85-42CF-8623-26994C7EE0FA}">
      <dgm:prSet custT="1"/>
      <dgm:spPr/>
      <dgm:t>
        <a:bodyPr/>
        <a:lstStyle/>
        <a:p>
          <a:pPr algn="l" rtl="0"/>
          <a:r>
            <a:rPr lang="en-US" sz="1800" b="0" dirty="0" smtClean="0">
              <a:solidFill>
                <a:schemeClr val="tx1"/>
              </a:solidFill>
              <a:latin typeface="+mn-lt"/>
              <a:cs typeface="Arial" charset="0"/>
            </a:rPr>
            <a:t>D. </a:t>
          </a:r>
          <a:r>
            <a:rPr lang="en-US" sz="1800" b="0" dirty="0" smtClean="0">
              <a:solidFill>
                <a:schemeClr val="tx1"/>
              </a:solidFill>
              <a:latin typeface="+mn-lt"/>
            </a:rPr>
            <a:t>Enter the first few letters of the student’s last name and click Search.</a:t>
          </a:r>
        </a:p>
      </dgm:t>
    </dgm:pt>
    <dgm:pt modelId="{D85ABA10-31A7-4DE7-84E0-F7A3A32DA4BA}" type="parTrans" cxnId="{DE8FF392-4608-4935-98A7-2C09D322B8FC}">
      <dgm:prSet/>
      <dgm:spPr/>
      <dgm:t>
        <a:bodyPr/>
        <a:lstStyle/>
        <a:p>
          <a:endParaRPr lang="en-US"/>
        </a:p>
      </dgm:t>
    </dgm:pt>
    <dgm:pt modelId="{2183BFC7-D85F-408C-818C-B77E17A4AD70}" type="sibTrans" cxnId="{DE8FF392-4608-4935-98A7-2C09D322B8FC}">
      <dgm:prSet/>
      <dgm:spPr/>
      <dgm:t>
        <a:bodyPr/>
        <a:lstStyle/>
        <a:p>
          <a:endParaRPr lang="en-US"/>
        </a:p>
      </dgm:t>
    </dgm:pt>
    <dgm:pt modelId="{0551C388-F050-4714-B3DF-EAABF9F84E7F}">
      <dgm:prSet custT="1"/>
      <dgm:spPr/>
      <dgm:t>
        <a:bodyPr/>
        <a:lstStyle/>
        <a:p>
          <a:pPr algn="l" rtl="0"/>
          <a:r>
            <a:rPr lang="en-US" sz="1800" b="0" dirty="0" smtClean="0">
              <a:solidFill>
                <a:schemeClr val="tx1"/>
              </a:solidFill>
              <a:latin typeface="+mn-lt"/>
              <a:cs typeface="Arial" charset="0"/>
            </a:rPr>
            <a:t>E. </a:t>
          </a:r>
          <a:r>
            <a:rPr lang="en-US" sz="1800" b="0" dirty="0" smtClean="0">
              <a:solidFill>
                <a:schemeClr val="tx1"/>
              </a:solidFill>
              <a:latin typeface="+mn-lt"/>
            </a:rPr>
            <a:t>Choose the correct student from the displayed list by double clicking on student.</a:t>
          </a:r>
        </a:p>
      </dgm:t>
    </dgm:pt>
    <dgm:pt modelId="{60AD12DF-CA93-431A-92C1-30E5B11F1D57}" type="parTrans" cxnId="{DBEED53B-E509-4E9E-A76F-B713B552897E}">
      <dgm:prSet/>
      <dgm:spPr/>
      <dgm:t>
        <a:bodyPr/>
        <a:lstStyle/>
        <a:p>
          <a:endParaRPr lang="en-US"/>
        </a:p>
      </dgm:t>
    </dgm:pt>
    <dgm:pt modelId="{9E224C1E-2987-4221-AE19-B129F0883606}" type="sibTrans" cxnId="{DBEED53B-E509-4E9E-A76F-B713B552897E}">
      <dgm:prSet/>
      <dgm:spPr/>
      <dgm:t>
        <a:bodyPr/>
        <a:lstStyle/>
        <a:p>
          <a:endParaRPr lang="en-US"/>
        </a:p>
      </dgm:t>
    </dgm:pt>
    <dgm:pt modelId="{1E065CD2-8262-4B9D-855C-A9B9F9F681D5}">
      <dgm:prSet custT="1"/>
      <dgm:spPr/>
      <dgm:t>
        <a:bodyPr/>
        <a:lstStyle/>
        <a:p>
          <a:pPr algn="l" rtl="0"/>
          <a:r>
            <a:rPr lang="en-US" sz="1800" b="0" dirty="0" smtClean="0">
              <a:solidFill>
                <a:schemeClr val="tx1"/>
              </a:solidFill>
              <a:latin typeface="+mn-lt"/>
              <a:cs typeface="Arial" charset="0"/>
            </a:rPr>
            <a:t>F. </a:t>
          </a:r>
          <a:r>
            <a:rPr lang="en-US" sz="1800" b="0" dirty="0" smtClean="0">
              <a:solidFill>
                <a:schemeClr val="tx1"/>
              </a:solidFill>
              <a:latin typeface="+mn-lt"/>
            </a:rPr>
            <a:t>Edit profile details and/or accommodations/ Add Text to Speech.</a:t>
          </a:r>
        </a:p>
      </dgm:t>
    </dgm:pt>
    <dgm:pt modelId="{E01BA600-3916-4748-A9C9-39EB81FAF3B5}" type="parTrans" cxnId="{4AE6017A-A5A4-4450-979E-C31149757A87}">
      <dgm:prSet/>
      <dgm:spPr/>
      <dgm:t>
        <a:bodyPr/>
        <a:lstStyle/>
        <a:p>
          <a:endParaRPr lang="en-US"/>
        </a:p>
      </dgm:t>
    </dgm:pt>
    <dgm:pt modelId="{10490895-87AD-49EA-98E3-02AD959B4D78}" type="sibTrans" cxnId="{4AE6017A-A5A4-4450-979E-C31149757A87}">
      <dgm:prSet/>
      <dgm:spPr/>
      <dgm:t>
        <a:bodyPr/>
        <a:lstStyle/>
        <a:p>
          <a:endParaRPr lang="en-US"/>
        </a:p>
      </dgm:t>
    </dgm:pt>
    <dgm:pt modelId="{EE4A0CB0-99AE-47EA-A1E7-DE34A054CB79}">
      <dgm:prSet custT="1"/>
      <dgm:spPr/>
      <dgm:t>
        <a:bodyPr/>
        <a:lstStyle/>
        <a:p>
          <a:pPr algn="l" rtl="0"/>
          <a:r>
            <a:rPr lang="en-US" sz="1800" b="0" dirty="0" smtClean="0">
              <a:solidFill>
                <a:schemeClr val="tx1"/>
              </a:solidFill>
              <a:latin typeface="+mn-lt"/>
              <a:cs typeface="Arial" charset="0"/>
            </a:rPr>
            <a:t>G. </a:t>
          </a:r>
          <a:r>
            <a:rPr lang="en-US" sz="1800" b="0" dirty="0" smtClean="0">
              <a:solidFill>
                <a:schemeClr val="tx1"/>
              </a:solidFill>
              <a:latin typeface="+mn-lt"/>
            </a:rPr>
            <a:t>Click Save and exit out of the student profile.</a:t>
          </a:r>
        </a:p>
      </dgm:t>
    </dgm:pt>
    <dgm:pt modelId="{52F41455-EB2F-4C80-94FF-D1A07DF34344}" type="parTrans" cxnId="{BBDA258C-7186-48BD-95B0-075433D38722}">
      <dgm:prSet/>
      <dgm:spPr/>
      <dgm:t>
        <a:bodyPr/>
        <a:lstStyle/>
        <a:p>
          <a:endParaRPr lang="en-US"/>
        </a:p>
      </dgm:t>
    </dgm:pt>
    <dgm:pt modelId="{5EA17A64-0E7E-4EC7-9009-C77C8E32CE92}" type="sibTrans" cxnId="{BBDA258C-7186-48BD-95B0-075433D38722}">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7"/>
      <dgm:spPr/>
      <dgm:t>
        <a:bodyPr/>
        <a:lstStyle/>
        <a:p>
          <a:endParaRPr lang="en-US"/>
        </a:p>
      </dgm:t>
    </dgm:pt>
    <dgm:pt modelId="{1091CF53-B397-4996-A245-D86010F7FC88}" type="pres">
      <dgm:prSet presAssocID="{4B7E5CD0-77C7-4F6F-812A-D43B1F23B9D9}" presName="childText" presStyleLbl="bgAcc1" presStyleIdx="0" presStyleCnt="7" custScaleX="957845" custScaleY="127750">
        <dgm:presLayoutVars>
          <dgm:bulletEnabled val="1"/>
        </dgm:presLayoutVars>
      </dgm:prSet>
      <dgm:spPr/>
      <dgm:t>
        <a:bodyPr/>
        <a:lstStyle/>
        <a:p>
          <a:endParaRPr lang="en-US"/>
        </a:p>
      </dgm:t>
    </dgm:pt>
    <dgm:pt modelId="{3457D269-08C6-4320-A350-0F7CBE379566}" type="pres">
      <dgm:prSet presAssocID="{3B46BE4E-2916-4EA5-AD39-A434E2D510B8}" presName="Name13" presStyleLbl="parChTrans1D2" presStyleIdx="1" presStyleCnt="7"/>
      <dgm:spPr/>
      <dgm:t>
        <a:bodyPr/>
        <a:lstStyle/>
        <a:p>
          <a:endParaRPr lang="en-US"/>
        </a:p>
      </dgm:t>
    </dgm:pt>
    <dgm:pt modelId="{BF704894-1CFF-4721-A5A1-22E8AFB17611}" type="pres">
      <dgm:prSet presAssocID="{C2405F12-48C2-4CE6-9B33-E4439793EF70}" presName="childText" presStyleLbl="bgAcc1" presStyleIdx="1" presStyleCnt="7" custScaleX="957845" custScaleY="127750">
        <dgm:presLayoutVars>
          <dgm:bulletEnabled val="1"/>
        </dgm:presLayoutVars>
      </dgm:prSet>
      <dgm:spPr/>
      <dgm:t>
        <a:bodyPr/>
        <a:lstStyle/>
        <a:p>
          <a:endParaRPr lang="en-US"/>
        </a:p>
      </dgm:t>
    </dgm:pt>
    <dgm:pt modelId="{283CFC86-0EB9-473D-95FF-9E8625291D18}" type="pres">
      <dgm:prSet presAssocID="{BCEDD954-0CE3-4DFF-8914-AC78D93B376F}" presName="Name13" presStyleLbl="parChTrans1D2" presStyleIdx="2" presStyleCnt="7"/>
      <dgm:spPr/>
      <dgm:t>
        <a:bodyPr/>
        <a:lstStyle/>
        <a:p>
          <a:endParaRPr lang="en-US"/>
        </a:p>
      </dgm:t>
    </dgm:pt>
    <dgm:pt modelId="{4D5353EA-3EAF-4700-8344-1282053EBC25}" type="pres">
      <dgm:prSet presAssocID="{E7A30013-A359-42E5-8A37-DDC292C96582}" presName="childText" presStyleLbl="bgAcc1" presStyleIdx="2" presStyleCnt="7" custScaleX="957845" custScaleY="127750">
        <dgm:presLayoutVars>
          <dgm:bulletEnabled val="1"/>
        </dgm:presLayoutVars>
      </dgm:prSet>
      <dgm:spPr/>
      <dgm:t>
        <a:bodyPr/>
        <a:lstStyle/>
        <a:p>
          <a:endParaRPr lang="en-US"/>
        </a:p>
      </dgm:t>
    </dgm:pt>
    <dgm:pt modelId="{310DB2F4-4FC9-4C9A-820E-EC656F506964}" type="pres">
      <dgm:prSet presAssocID="{D85ABA10-31A7-4DE7-84E0-F7A3A32DA4BA}" presName="Name13" presStyleLbl="parChTrans1D2" presStyleIdx="3" presStyleCnt="7"/>
      <dgm:spPr/>
      <dgm:t>
        <a:bodyPr/>
        <a:lstStyle/>
        <a:p>
          <a:endParaRPr lang="en-US"/>
        </a:p>
      </dgm:t>
    </dgm:pt>
    <dgm:pt modelId="{5502A817-4D68-4199-82BC-7963AFD4E7EB}" type="pres">
      <dgm:prSet presAssocID="{E154DD36-7B85-42CF-8623-26994C7EE0FA}" presName="childText" presStyleLbl="bgAcc1" presStyleIdx="3" presStyleCnt="7" custScaleX="957845" custScaleY="127750">
        <dgm:presLayoutVars>
          <dgm:bulletEnabled val="1"/>
        </dgm:presLayoutVars>
      </dgm:prSet>
      <dgm:spPr/>
      <dgm:t>
        <a:bodyPr/>
        <a:lstStyle/>
        <a:p>
          <a:endParaRPr lang="en-US"/>
        </a:p>
      </dgm:t>
    </dgm:pt>
    <dgm:pt modelId="{73169881-2D8F-4ED3-A640-9329D55F9713}" type="pres">
      <dgm:prSet presAssocID="{60AD12DF-CA93-431A-92C1-30E5B11F1D57}" presName="Name13" presStyleLbl="parChTrans1D2" presStyleIdx="4" presStyleCnt="7"/>
      <dgm:spPr/>
      <dgm:t>
        <a:bodyPr/>
        <a:lstStyle/>
        <a:p>
          <a:endParaRPr lang="en-US"/>
        </a:p>
      </dgm:t>
    </dgm:pt>
    <dgm:pt modelId="{F381EAF1-EDB5-462E-9C3C-0D94905B51A0}" type="pres">
      <dgm:prSet presAssocID="{0551C388-F050-4714-B3DF-EAABF9F84E7F}" presName="childText" presStyleLbl="bgAcc1" presStyleIdx="4" presStyleCnt="7" custScaleX="957845" custScaleY="127750">
        <dgm:presLayoutVars>
          <dgm:bulletEnabled val="1"/>
        </dgm:presLayoutVars>
      </dgm:prSet>
      <dgm:spPr/>
      <dgm:t>
        <a:bodyPr/>
        <a:lstStyle/>
        <a:p>
          <a:endParaRPr lang="en-US"/>
        </a:p>
      </dgm:t>
    </dgm:pt>
    <dgm:pt modelId="{A9634101-234A-4B15-A0CA-BD6A0C2CB540}" type="pres">
      <dgm:prSet presAssocID="{E01BA600-3916-4748-A9C9-39EB81FAF3B5}" presName="Name13" presStyleLbl="parChTrans1D2" presStyleIdx="5" presStyleCnt="7"/>
      <dgm:spPr/>
      <dgm:t>
        <a:bodyPr/>
        <a:lstStyle/>
        <a:p>
          <a:endParaRPr lang="en-US"/>
        </a:p>
      </dgm:t>
    </dgm:pt>
    <dgm:pt modelId="{667C7493-2526-4C5D-B796-0862F0BCDD54}" type="pres">
      <dgm:prSet presAssocID="{1E065CD2-8262-4B9D-855C-A9B9F9F681D5}" presName="childText" presStyleLbl="bgAcc1" presStyleIdx="5" presStyleCnt="7" custScaleX="957845" custScaleY="127750">
        <dgm:presLayoutVars>
          <dgm:bulletEnabled val="1"/>
        </dgm:presLayoutVars>
      </dgm:prSet>
      <dgm:spPr/>
      <dgm:t>
        <a:bodyPr/>
        <a:lstStyle/>
        <a:p>
          <a:endParaRPr lang="en-US"/>
        </a:p>
      </dgm:t>
    </dgm:pt>
    <dgm:pt modelId="{06FAB66B-AF8A-438D-9DFC-7BB574450F4A}" type="pres">
      <dgm:prSet presAssocID="{52F41455-EB2F-4C80-94FF-D1A07DF34344}" presName="Name13" presStyleLbl="parChTrans1D2" presStyleIdx="6" presStyleCnt="7"/>
      <dgm:spPr/>
      <dgm:t>
        <a:bodyPr/>
        <a:lstStyle/>
        <a:p>
          <a:endParaRPr lang="en-US"/>
        </a:p>
      </dgm:t>
    </dgm:pt>
    <dgm:pt modelId="{9642CEC6-0303-437F-9302-D676387F6990}" type="pres">
      <dgm:prSet presAssocID="{EE4A0CB0-99AE-47EA-A1E7-DE34A054CB79}" presName="childText" presStyleLbl="bgAcc1" presStyleIdx="6" presStyleCnt="7" custScaleX="957845" custScaleY="127750">
        <dgm:presLayoutVars>
          <dgm:bulletEnabled val="1"/>
        </dgm:presLayoutVars>
      </dgm:prSet>
      <dgm:spPr/>
      <dgm:t>
        <a:bodyPr/>
        <a:lstStyle/>
        <a:p>
          <a:endParaRPr lang="en-US"/>
        </a:p>
      </dgm:t>
    </dgm:pt>
  </dgm:ptLst>
  <dgm:cxnLst>
    <dgm:cxn modelId="{9821CC49-D8B7-4FC2-B1D0-77DA8697B96C}" srcId="{E158A8D2-2725-4AC4-AC55-191D22EC6F38}" destId="{C2405F12-48C2-4CE6-9B33-E4439793EF70}" srcOrd="1" destOrd="0" parTransId="{3B46BE4E-2916-4EA5-AD39-A434E2D510B8}" sibTransId="{2A769496-D4E9-4ACC-8D7C-B982A8BFFE3B}"/>
    <dgm:cxn modelId="{BBDA258C-7186-48BD-95B0-075433D38722}" srcId="{E158A8D2-2725-4AC4-AC55-191D22EC6F38}" destId="{EE4A0CB0-99AE-47EA-A1E7-DE34A054CB79}" srcOrd="6" destOrd="0" parTransId="{52F41455-EB2F-4C80-94FF-D1A07DF34344}" sibTransId="{5EA17A64-0E7E-4EC7-9009-C77C8E32CE92}"/>
    <dgm:cxn modelId="{DE8FF392-4608-4935-98A7-2C09D322B8FC}" srcId="{E158A8D2-2725-4AC4-AC55-191D22EC6F38}" destId="{E154DD36-7B85-42CF-8623-26994C7EE0FA}" srcOrd="3" destOrd="0" parTransId="{D85ABA10-31A7-4DE7-84E0-F7A3A32DA4BA}" sibTransId="{2183BFC7-D85F-408C-818C-B77E17A4AD70}"/>
    <dgm:cxn modelId="{44EAFDA2-9759-42BC-98F0-148A6158C501}" type="presOf" srcId="{E158A8D2-2725-4AC4-AC55-191D22EC6F38}" destId="{2CCE5839-CB25-4292-BECE-1BA5CD97B66F}" srcOrd="0" destOrd="0" presId="urn:microsoft.com/office/officeart/2005/8/layout/hierarchy3"/>
    <dgm:cxn modelId="{B7624C45-BE21-4A7F-BEFB-733D8923F04D}" type="presOf" srcId="{E154DD36-7B85-42CF-8623-26994C7EE0FA}" destId="{5502A817-4D68-4199-82BC-7963AFD4E7EB}" srcOrd="0" destOrd="0" presId="urn:microsoft.com/office/officeart/2005/8/layout/hierarchy3"/>
    <dgm:cxn modelId="{76F5C43E-A467-4CD8-B6EB-E87E22A3802C}" type="presOf" srcId="{4B7E5CD0-77C7-4F6F-812A-D43B1F23B9D9}" destId="{1091CF53-B397-4996-A245-D86010F7FC88}" srcOrd="0" destOrd="0" presId="urn:microsoft.com/office/officeart/2005/8/layout/hierarchy3"/>
    <dgm:cxn modelId="{67515CB1-D1C8-4EF3-8020-AB90B8702F2B}" type="presOf" srcId="{D85ABA10-31A7-4DE7-84E0-F7A3A32DA4BA}" destId="{310DB2F4-4FC9-4C9A-820E-EC656F506964}" srcOrd="0" destOrd="0" presId="urn:microsoft.com/office/officeart/2005/8/layout/hierarchy3"/>
    <dgm:cxn modelId="{7A293A23-EE30-4223-83CB-CC73E0E2F359}" type="presOf" srcId="{0551C388-F050-4714-B3DF-EAABF9F84E7F}" destId="{F381EAF1-EDB5-462E-9C3C-0D94905B51A0}" srcOrd="0" destOrd="0" presId="urn:microsoft.com/office/officeart/2005/8/layout/hierarchy3"/>
    <dgm:cxn modelId="{CFC99A0A-01EA-4F99-B38D-D397DCEC43D8}" type="presOf" srcId="{3B46BE4E-2916-4EA5-AD39-A434E2D510B8}" destId="{3457D269-08C6-4320-A350-0F7CBE379566}" srcOrd="0" destOrd="0" presId="urn:microsoft.com/office/officeart/2005/8/layout/hierarchy3"/>
    <dgm:cxn modelId="{5CC4F875-4227-421A-9CCD-C87858C11922}" srcId="{E158A8D2-2725-4AC4-AC55-191D22EC6F38}" destId="{4B7E5CD0-77C7-4F6F-812A-D43B1F23B9D9}" srcOrd="0" destOrd="0" parTransId="{35B4CEC8-8CC7-4888-9BC2-6EEE102024C9}" sibTransId="{B3E58933-C068-4229-8CD1-1DABF3856546}"/>
    <dgm:cxn modelId="{A5382B51-0065-4B84-9FD4-09CDEB27F0B9}" type="presOf" srcId="{E158A8D2-2725-4AC4-AC55-191D22EC6F38}" destId="{74005733-8878-43D9-B7CB-03E0990F0A67}" srcOrd="1" destOrd="0" presId="urn:microsoft.com/office/officeart/2005/8/layout/hierarchy3"/>
    <dgm:cxn modelId="{4AE6017A-A5A4-4450-979E-C31149757A87}" srcId="{E158A8D2-2725-4AC4-AC55-191D22EC6F38}" destId="{1E065CD2-8262-4B9D-855C-A9B9F9F681D5}" srcOrd="5" destOrd="0" parTransId="{E01BA600-3916-4748-A9C9-39EB81FAF3B5}" sibTransId="{10490895-87AD-49EA-98E3-02AD959B4D78}"/>
    <dgm:cxn modelId="{7ECDF22F-675A-412B-90DA-44E03E04ED7E}" type="presOf" srcId="{60AD12DF-CA93-431A-92C1-30E5B11F1D57}" destId="{73169881-2D8F-4ED3-A640-9329D55F9713}" srcOrd="0" destOrd="0" presId="urn:microsoft.com/office/officeart/2005/8/layout/hierarchy3"/>
    <dgm:cxn modelId="{96617375-B308-4E60-B3A4-CDEEB4B74C30}" type="presOf" srcId="{1E065CD2-8262-4B9D-855C-A9B9F9F681D5}" destId="{667C7493-2526-4C5D-B796-0862F0BCDD54}" srcOrd="0" destOrd="0" presId="urn:microsoft.com/office/officeart/2005/8/layout/hierarchy3"/>
    <dgm:cxn modelId="{4382C9B9-8436-460A-8065-8EE386537E89}" type="presOf" srcId="{BCEDD954-0CE3-4DFF-8914-AC78D93B376F}" destId="{283CFC86-0EB9-473D-95FF-9E8625291D18}" srcOrd="0" destOrd="0" presId="urn:microsoft.com/office/officeart/2005/8/layout/hierarchy3"/>
    <dgm:cxn modelId="{60BAB875-8327-4219-B5F1-26292A68C147}" type="presOf" srcId="{E7A30013-A359-42E5-8A37-DDC292C96582}" destId="{4D5353EA-3EAF-4700-8344-1282053EBC25}" srcOrd="0" destOrd="0" presId="urn:microsoft.com/office/officeart/2005/8/layout/hierarchy3"/>
    <dgm:cxn modelId="{E5AB8D26-137F-408A-B3F4-3F75F0B02712}" type="presOf" srcId="{35B4CEC8-8CC7-4888-9BC2-6EEE102024C9}" destId="{8C931F3C-141B-4CEA-AB26-C49C4C7B3E5C}" srcOrd="0" destOrd="0" presId="urn:microsoft.com/office/officeart/2005/8/layout/hierarchy3"/>
    <dgm:cxn modelId="{5AA412AA-CABD-4912-830C-D7F36318DF9F}" type="presOf" srcId="{E01BA600-3916-4748-A9C9-39EB81FAF3B5}" destId="{A9634101-234A-4B15-A0CA-BD6A0C2CB540}"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8ABAF640-83C4-4E75-8A66-3AFFF3883DEB}" type="presOf" srcId="{C2ACE78F-EC97-4BF4-ADAD-4AF4EC92118E}" destId="{01F6B78E-233B-4457-AA72-277032EC6F10}" srcOrd="0" destOrd="0" presId="urn:microsoft.com/office/officeart/2005/8/layout/hierarchy3"/>
    <dgm:cxn modelId="{4C60488D-9CDD-46A0-8A14-5C1BF71F242E}" srcId="{E158A8D2-2725-4AC4-AC55-191D22EC6F38}" destId="{E7A30013-A359-42E5-8A37-DDC292C96582}" srcOrd="2" destOrd="0" parTransId="{BCEDD954-0CE3-4DFF-8914-AC78D93B376F}" sibTransId="{EB3AA5CD-EA80-483A-A987-6D0900550D9E}"/>
    <dgm:cxn modelId="{84A12C6A-07A2-4E6B-8A61-FEB0629AAA81}" type="presOf" srcId="{C2405F12-48C2-4CE6-9B33-E4439793EF70}" destId="{BF704894-1CFF-4721-A5A1-22E8AFB17611}" srcOrd="0" destOrd="0" presId="urn:microsoft.com/office/officeart/2005/8/layout/hierarchy3"/>
    <dgm:cxn modelId="{DBEED53B-E509-4E9E-A76F-B713B552897E}" srcId="{E158A8D2-2725-4AC4-AC55-191D22EC6F38}" destId="{0551C388-F050-4714-B3DF-EAABF9F84E7F}" srcOrd="4" destOrd="0" parTransId="{60AD12DF-CA93-431A-92C1-30E5B11F1D57}" sibTransId="{9E224C1E-2987-4221-AE19-B129F0883606}"/>
    <dgm:cxn modelId="{901117B3-1374-4134-9E83-455BCC76F680}" type="presOf" srcId="{52F41455-EB2F-4C80-94FF-D1A07DF34344}" destId="{06FAB66B-AF8A-438D-9DFC-7BB574450F4A}" srcOrd="0" destOrd="0" presId="urn:microsoft.com/office/officeart/2005/8/layout/hierarchy3"/>
    <dgm:cxn modelId="{095BF9A2-7B8C-48BF-AC20-18A0EDC19554}" type="presOf" srcId="{EE4A0CB0-99AE-47EA-A1E7-DE34A054CB79}" destId="{9642CEC6-0303-437F-9302-D676387F6990}" srcOrd="0" destOrd="0" presId="urn:microsoft.com/office/officeart/2005/8/layout/hierarchy3"/>
    <dgm:cxn modelId="{D102B25E-24C1-40DE-9F42-BAC13CF785E1}" type="presParOf" srcId="{01F6B78E-233B-4457-AA72-277032EC6F10}" destId="{E2039472-FBFF-410E-8342-51034E1A2F8A}" srcOrd="0" destOrd="0" presId="urn:microsoft.com/office/officeart/2005/8/layout/hierarchy3"/>
    <dgm:cxn modelId="{9DA1E928-B83F-4470-8280-6B2E5B48BA2F}" type="presParOf" srcId="{E2039472-FBFF-410E-8342-51034E1A2F8A}" destId="{B1924D0C-0DA1-4EFF-8054-1E1F3C28CAB2}" srcOrd="0" destOrd="0" presId="urn:microsoft.com/office/officeart/2005/8/layout/hierarchy3"/>
    <dgm:cxn modelId="{A965701B-0EA1-44A5-A93D-376C65266E92}" type="presParOf" srcId="{B1924D0C-0DA1-4EFF-8054-1E1F3C28CAB2}" destId="{2CCE5839-CB25-4292-BECE-1BA5CD97B66F}" srcOrd="0" destOrd="0" presId="urn:microsoft.com/office/officeart/2005/8/layout/hierarchy3"/>
    <dgm:cxn modelId="{4E4CF32D-99A7-4BED-93C6-F9E6436BB7BF}" type="presParOf" srcId="{B1924D0C-0DA1-4EFF-8054-1E1F3C28CAB2}" destId="{74005733-8878-43D9-B7CB-03E0990F0A67}" srcOrd="1" destOrd="0" presId="urn:microsoft.com/office/officeart/2005/8/layout/hierarchy3"/>
    <dgm:cxn modelId="{588627EC-80B5-4DC1-A1AC-95A338F13A23}" type="presParOf" srcId="{E2039472-FBFF-410E-8342-51034E1A2F8A}" destId="{F78EDB1D-E216-44F4-8582-FF84A5BF7879}" srcOrd="1" destOrd="0" presId="urn:microsoft.com/office/officeart/2005/8/layout/hierarchy3"/>
    <dgm:cxn modelId="{124A5070-EE3C-4080-BFFC-F62A03CA22D6}" type="presParOf" srcId="{F78EDB1D-E216-44F4-8582-FF84A5BF7879}" destId="{8C931F3C-141B-4CEA-AB26-C49C4C7B3E5C}" srcOrd="0" destOrd="0" presId="urn:microsoft.com/office/officeart/2005/8/layout/hierarchy3"/>
    <dgm:cxn modelId="{04B3C6ED-7A4B-4F94-A65F-A9C9800B43F7}" type="presParOf" srcId="{F78EDB1D-E216-44F4-8582-FF84A5BF7879}" destId="{1091CF53-B397-4996-A245-D86010F7FC88}" srcOrd="1" destOrd="0" presId="urn:microsoft.com/office/officeart/2005/8/layout/hierarchy3"/>
    <dgm:cxn modelId="{6D46DAF5-E918-4F4C-8BF5-3743C829E233}" type="presParOf" srcId="{F78EDB1D-E216-44F4-8582-FF84A5BF7879}" destId="{3457D269-08C6-4320-A350-0F7CBE379566}" srcOrd="2" destOrd="0" presId="urn:microsoft.com/office/officeart/2005/8/layout/hierarchy3"/>
    <dgm:cxn modelId="{6C7FA615-528F-47A6-B54E-9028CE3FCA00}" type="presParOf" srcId="{F78EDB1D-E216-44F4-8582-FF84A5BF7879}" destId="{BF704894-1CFF-4721-A5A1-22E8AFB17611}" srcOrd="3" destOrd="0" presId="urn:microsoft.com/office/officeart/2005/8/layout/hierarchy3"/>
    <dgm:cxn modelId="{C263D67E-3B93-44B0-9C34-9D07B62D3BAA}" type="presParOf" srcId="{F78EDB1D-E216-44F4-8582-FF84A5BF7879}" destId="{283CFC86-0EB9-473D-95FF-9E8625291D18}" srcOrd="4" destOrd="0" presId="urn:microsoft.com/office/officeart/2005/8/layout/hierarchy3"/>
    <dgm:cxn modelId="{B0DC28F8-1FD1-4681-86F1-D85CB70C18F8}" type="presParOf" srcId="{F78EDB1D-E216-44F4-8582-FF84A5BF7879}" destId="{4D5353EA-3EAF-4700-8344-1282053EBC25}" srcOrd="5" destOrd="0" presId="urn:microsoft.com/office/officeart/2005/8/layout/hierarchy3"/>
    <dgm:cxn modelId="{5FC700F0-3114-419C-841A-CBE25AB429B1}" type="presParOf" srcId="{F78EDB1D-E216-44F4-8582-FF84A5BF7879}" destId="{310DB2F4-4FC9-4C9A-820E-EC656F506964}" srcOrd="6" destOrd="0" presId="urn:microsoft.com/office/officeart/2005/8/layout/hierarchy3"/>
    <dgm:cxn modelId="{8F97E5C2-E5CE-4875-8C1E-979B0D9405CF}" type="presParOf" srcId="{F78EDB1D-E216-44F4-8582-FF84A5BF7879}" destId="{5502A817-4D68-4199-82BC-7963AFD4E7EB}" srcOrd="7" destOrd="0" presId="urn:microsoft.com/office/officeart/2005/8/layout/hierarchy3"/>
    <dgm:cxn modelId="{2B528320-172E-4617-A07C-9623BD414160}" type="presParOf" srcId="{F78EDB1D-E216-44F4-8582-FF84A5BF7879}" destId="{73169881-2D8F-4ED3-A640-9329D55F9713}" srcOrd="8" destOrd="0" presId="urn:microsoft.com/office/officeart/2005/8/layout/hierarchy3"/>
    <dgm:cxn modelId="{BCA714CE-E7EA-4E7C-ABAC-1EFFFEE0D795}" type="presParOf" srcId="{F78EDB1D-E216-44F4-8582-FF84A5BF7879}" destId="{F381EAF1-EDB5-462E-9C3C-0D94905B51A0}" srcOrd="9" destOrd="0" presId="urn:microsoft.com/office/officeart/2005/8/layout/hierarchy3"/>
    <dgm:cxn modelId="{B406F5D2-5AC3-4001-B144-E16391909373}" type="presParOf" srcId="{F78EDB1D-E216-44F4-8582-FF84A5BF7879}" destId="{A9634101-234A-4B15-A0CA-BD6A0C2CB540}" srcOrd="10" destOrd="0" presId="urn:microsoft.com/office/officeart/2005/8/layout/hierarchy3"/>
    <dgm:cxn modelId="{010EBEA9-6268-4F89-AE58-3EA05E2588F4}" type="presParOf" srcId="{F78EDB1D-E216-44F4-8582-FF84A5BF7879}" destId="{667C7493-2526-4C5D-B796-0862F0BCDD54}" srcOrd="11" destOrd="0" presId="urn:microsoft.com/office/officeart/2005/8/layout/hierarchy3"/>
    <dgm:cxn modelId="{AA9D43B2-DFAF-457A-BC56-6CAFB6E51B45}" type="presParOf" srcId="{F78EDB1D-E216-44F4-8582-FF84A5BF7879}" destId="{06FAB66B-AF8A-438D-9DFC-7BB574450F4A}" srcOrd="12" destOrd="0" presId="urn:microsoft.com/office/officeart/2005/8/layout/hierarchy3"/>
    <dgm:cxn modelId="{20D250BD-70EA-4644-A7F0-35CB9B7EDF92}" type="presParOf" srcId="{F78EDB1D-E216-44F4-8582-FF84A5BF7879}" destId="{9642CEC6-0303-437F-9302-D676387F6990}" srcOrd="13"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a:solidFill>
          <a:srgbClr val="FFFFCC"/>
        </a:solidFill>
      </dgm:spPr>
      <dgm:t>
        <a:bodyPr/>
        <a:lstStyle/>
        <a:p>
          <a:pPr algn="l" rtl="0"/>
          <a:r>
            <a:rPr lang="en-US" sz="2000" b="0" dirty="0" smtClean="0">
              <a:latin typeface="+mn-lt"/>
            </a:rPr>
            <a:t>Demo 2: Add a New Student</a:t>
          </a:r>
          <a:endParaRPr lang="en-US" sz="2000" b="0" dirty="0">
            <a:latin typeface="+mn-lt"/>
          </a:endParaRPr>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636C7C34-B5C1-41E3-85D7-9B8D099A450F}">
      <dgm:prSet custT="1"/>
      <dgm:spPr/>
      <dgm:t>
        <a:bodyPr/>
        <a:lstStyle/>
        <a:p>
          <a:pPr algn="l" rtl="0"/>
          <a:r>
            <a:rPr lang="en-US" sz="1800" b="0" dirty="0" smtClean="0">
              <a:solidFill>
                <a:schemeClr val="tx1"/>
              </a:solidFill>
              <a:latin typeface="+mn-lt"/>
              <a:cs typeface="Arial" charset="0"/>
            </a:rPr>
            <a:t>A. </a:t>
          </a:r>
          <a:r>
            <a:rPr lang="en-US" sz="1800" b="0" dirty="0" smtClean="0">
              <a:solidFill>
                <a:schemeClr val="tx1"/>
              </a:solidFill>
              <a:latin typeface="+mn-lt"/>
              <a:ea typeface="+mn-ea"/>
              <a:cs typeface="Arial" charset="0"/>
            </a:rPr>
            <a:t>Click “Manage Students” and then “Student List”  from the Groups menu tab.</a:t>
          </a:r>
          <a:endParaRPr lang="en-US" sz="1800" b="0" dirty="0">
            <a:latin typeface="+mn-lt"/>
          </a:endParaRPr>
        </a:p>
      </dgm:t>
    </dgm:pt>
    <dgm:pt modelId="{4D0B8AFF-11F8-4DF1-A0CC-8BD0F0BDE26E}" type="parTrans" cxnId="{C4B0F52A-09CF-4AA0-A2E4-F39514EE253C}">
      <dgm:prSet/>
      <dgm:spPr/>
      <dgm:t>
        <a:bodyPr/>
        <a:lstStyle/>
        <a:p>
          <a:endParaRPr lang="en-US"/>
        </a:p>
      </dgm:t>
    </dgm:pt>
    <dgm:pt modelId="{261B4C2A-26A7-4F6E-A2A0-6CC53708762D}" type="sibTrans" cxnId="{C4B0F52A-09CF-4AA0-A2E4-F39514EE253C}">
      <dgm:prSet/>
      <dgm:spPr/>
      <dgm:t>
        <a:bodyPr/>
        <a:lstStyle/>
        <a:p>
          <a:endParaRPr lang="en-US"/>
        </a:p>
      </dgm:t>
    </dgm:pt>
    <dgm:pt modelId="{C180DA4D-1E7E-4848-9DCC-8832861F0730}">
      <dgm:prSet custT="1"/>
      <dgm:spPr/>
      <dgm:t>
        <a:bodyPr/>
        <a:lstStyle/>
        <a:p>
          <a:pPr algn="l" rtl="0"/>
          <a:r>
            <a:rPr lang="en-US" sz="1800" b="0" dirty="0" smtClean="0">
              <a:solidFill>
                <a:schemeClr val="tx1"/>
              </a:solidFill>
              <a:latin typeface="+mn-lt"/>
              <a:cs typeface="Arial" charset="0"/>
            </a:rPr>
            <a:t>B. </a:t>
          </a:r>
          <a:r>
            <a:rPr lang="en-US" sz="1800" b="0" dirty="0" smtClean="0">
              <a:solidFill>
                <a:schemeClr val="tx1"/>
              </a:solidFill>
              <a:latin typeface="+mn-lt"/>
            </a:rPr>
            <a:t>Navigate to the School to display students.</a:t>
          </a:r>
        </a:p>
      </dgm:t>
    </dgm:pt>
    <dgm:pt modelId="{407393DE-4E87-4929-8B70-38826DF15616}" type="parTrans" cxnId="{3FEF45C9-5CB9-42AA-9681-C1E2FDE1A20E}">
      <dgm:prSet/>
      <dgm:spPr/>
      <dgm:t>
        <a:bodyPr/>
        <a:lstStyle/>
        <a:p>
          <a:endParaRPr lang="en-US"/>
        </a:p>
      </dgm:t>
    </dgm:pt>
    <dgm:pt modelId="{230229EB-0112-4107-803D-0D24C8BF2EC7}" type="sibTrans" cxnId="{3FEF45C9-5CB9-42AA-9681-C1E2FDE1A20E}">
      <dgm:prSet/>
      <dgm:spPr/>
      <dgm:t>
        <a:bodyPr/>
        <a:lstStyle/>
        <a:p>
          <a:endParaRPr lang="en-US"/>
        </a:p>
      </dgm:t>
    </dgm:pt>
    <dgm:pt modelId="{92E0286E-0120-4219-850A-6931BE9E6086}">
      <dgm:prSet custT="1"/>
      <dgm:spPr/>
      <dgm:t>
        <a:bodyPr/>
        <a:lstStyle/>
        <a:p>
          <a:pPr algn="l" rtl="0"/>
          <a:r>
            <a:rPr lang="en-US" sz="1800" b="0" dirty="0" smtClean="0">
              <a:solidFill>
                <a:schemeClr val="tx1"/>
              </a:solidFill>
              <a:latin typeface="+mn-lt"/>
              <a:cs typeface="Arial" charset="0"/>
            </a:rPr>
            <a:t>C. </a:t>
          </a:r>
          <a:r>
            <a:rPr lang="en-US" sz="1800" b="0" dirty="0" smtClean="0">
              <a:solidFill>
                <a:schemeClr val="tx1"/>
              </a:solidFill>
              <a:latin typeface="+mn-lt"/>
            </a:rPr>
            <a:t>Click the + (plus) symbol to open the Add Student window. </a:t>
          </a:r>
        </a:p>
      </dgm:t>
    </dgm:pt>
    <dgm:pt modelId="{DFE483E6-E9A3-44D7-ABA7-0E6E2FAE36CF}" type="parTrans" cxnId="{3029EAB1-3DEF-4A83-988E-4838871A72C4}">
      <dgm:prSet/>
      <dgm:spPr/>
      <dgm:t>
        <a:bodyPr/>
        <a:lstStyle/>
        <a:p>
          <a:endParaRPr lang="en-US"/>
        </a:p>
      </dgm:t>
    </dgm:pt>
    <dgm:pt modelId="{BE4CFD2B-89E9-4908-840F-23F6755EB76A}" type="sibTrans" cxnId="{3029EAB1-3DEF-4A83-988E-4838871A72C4}">
      <dgm:prSet/>
      <dgm:spPr/>
      <dgm:t>
        <a:bodyPr/>
        <a:lstStyle/>
        <a:p>
          <a:endParaRPr lang="en-US"/>
        </a:p>
      </dgm:t>
    </dgm:pt>
    <dgm:pt modelId="{1F9D71F3-8F7C-4B13-BBC5-0A79BC126F0E}">
      <dgm:prSet custT="1"/>
      <dgm:spPr/>
      <dgm:t>
        <a:bodyPr/>
        <a:lstStyle/>
        <a:p>
          <a:pPr algn="l" rtl="0"/>
          <a:r>
            <a:rPr lang="en-US" sz="1800" b="0" dirty="0" smtClean="0">
              <a:solidFill>
                <a:schemeClr val="tx1"/>
              </a:solidFill>
              <a:latin typeface="+mn-lt"/>
              <a:cs typeface="Arial" charset="0"/>
            </a:rPr>
            <a:t>D. </a:t>
          </a:r>
          <a:r>
            <a:rPr lang="en-US" sz="1800" b="0" dirty="0" smtClean="0">
              <a:solidFill>
                <a:schemeClr val="tx1"/>
              </a:solidFill>
              <a:latin typeface="+mn-lt"/>
            </a:rPr>
            <a:t>Add student to a Subject/Class.</a:t>
          </a:r>
        </a:p>
      </dgm:t>
    </dgm:pt>
    <dgm:pt modelId="{B28F7CFF-9F84-4F47-83A5-6026382DCBF7}" type="parTrans" cxnId="{F5CCC0CD-6AA1-407E-B3EE-8F8661AAC3EC}">
      <dgm:prSet/>
      <dgm:spPr/>
      <dgm:t>
        <a:bodyPr/>
        <a:lstStyle/>
        <a:p>
          <a:endParaRPr lang="en-US"/>
        </a:p>
      </dgm:t>
    </dgm:pt>
    <dgm:pt modelId="{B67423E3-9A86-43DB-91D2-B1C5D7B8864A}" type="sibTrans" cxnId="{F5CCC0CD-6AA1-407E-B3EE-8F8661AAC3EC}">
      <dgm:prSet/>
      <dgm:spPr/>
      <dgm:t>
        <a:bodyPr/>
        <a:lstStyle/>
        <a:p>
          <a:endParaRPr lang="en-US"/>
        </a:p>
      </dgm:t>
    </dgm:pt>
    <dgm:pt modelId="{E4F2AFBB-3262-4917-87F8-EC64343CF0DE}">
      <dgm:prSet custT="1"/>
      <dgm:spPr/>
      <dgm:t>
        <a:bodyPr/>
        <a:lstStyle/>
        <a:p>
          <a:pPr algn="l" rtl="0"/>
          <a:r>
            <a:rPr lang="en-US" sz="1800" b="0" dirty="0" smtClean="0">
              <a:solidFill>
                <a:schemeClr val="tx1"/>
              </a:solidFill>
              <a:latin typeface="+mn-lt"/>
              <a:cs typeface="Arial" charset="0"/>
            </a:rPr>
            <a:t>E. </a:t>
          </a:r>
          <a:r>
            <a:rPr lang="en-US" sz="1800" b="0" dirty="0" smtClean="0">
              <a:solidFill>
                <a:schemeClr val="tx1"/>
              </a:solidFill>
              <a:latin typeface="+mn-lt"/>
            </a:rPr>
            <a:t>Enter profile details and accommodations. </a:t>
          </a:r>
        </a:p>
      </dgm:t>
    </dgm:pt>
    <dgm:pt modelId="{8AC3A084-BE66-479F-9109-1D5B7D3B9FD3}" type="parTrans" cxnId="{AD03400B-66C5-42DF-A5A8-A997F5E976C3}">
      <dgm:prSet/>
      <dgm:spPr/>
      <dgm:t>
        <a:bodyPr/>
        <a:lstStyle/>
        <a:p>
          <a:endParaRPr lang="en-US"/>
        </a:p>
      </dgm:t>
    </dgm:pt>
    <dgm:pt modelId="{F095BD55-CCC5-4CD5-9282-802677B68195}" type="sibTrans" cxnId="{AD03400B-66C5-42DF-A5A8-A997F5E976C3}">
      <dgm:prSet/>
      <dgm:spPr/>
      <dgm:t>
        <a:bodyPr/>
        <a:lstStyle/>
        <a:p>
          <a:endParaRPr lang="en-US"/>
        </a:p>
      </dgm:t>
    </dgm:pt>
    <dgm:pt modelId="{40D25DD7-E700-45AE-9931-4790747219A7}">
      <dgm:prSet custT="1"/>
      <dgm:spPr/>
      <dgm:t>
        <a:bodyPr/>
        <a:lstStyle/>
        <a:p>
          <a:pPr algn="l" rtl="0"/>
          <a:r>
            <a:rPr lang="en-US" sz="1800" b="0" dirty="0" smtClean="0">
              <a:solidFill>
                <a:schemeClr val="tx1"/>
              </a:solidFill>
              <a:latin typeface="+mn-lt"/>
              <a:cs typeface="Arial" charset="0"/>
            </a:rPr>
            <a:t>F. </a:t>
          </a:r>
          <a:r>
            <a:rPr lang="en-US" sz="1800" b="0" dirty="0" smtClean="0">
              <a:solidFill>
                <a:schemeClr val="tx1"/>
              </a:solidFill>
              <a:latin typeface="+mn-lt"/>
            </a:rPr>
            <a:t>Click Save and exit out of the student profile.</a:t>
          </a:r>
        </a:p>
      </dgm:t>
    </dgm:pt>
    <dgm:pt modelId="{9A553F31-D4C4-4FBB-9DF1-75D65714A112}" type="parTrans" cxnId="{0429F68E-94E0-4818-8B3A-2A16F0AF622A}">
      <dgm:prSet/>
      <dgm:spPr/>
      <dgm:t>
        <a:bodyPr/>
        <a:lstStyle/>
        <a:p>
          <a:endParaRPr lang="en-US"/>
        </a:p>
      </dgm:t>
    </dgm:pt>
    <dgm:pt modelId="{AB5F194D-56A7-4E3C-A5DC-2CDD50CA1298}" type="sibTrans" cxnId="{0429F68E-94E0-4818-8B3A-2A16F0AF622A}">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94E96D1E-D613-4C62-BD04-C5C9BF2CF5B9}" type="pres">
      <dgm:prSet presAssocID="{4D0B8AFF-11F8-4DF1-A0CC-8BD0F0BDE26E}" presName="Name13" presStyleLbl="parChTrans1D2" presStyleIdx="0" presStyleCnt="6"/>
      <dgm:spPr/>
      <dgm:t>
        <a:bodyPr/>
        <a:lstStyle/>
        <a:p>
          <a:endParaRPr lang="en-US"/>
        </a:p>
      </dgm:t>
    </dgm:pt>
    <dgm:pt modelId="{46BD95D7-64D7-4046-8577-C93B4C198651}" type="pres">
      <dgm:prSet presAssocID="{636C7C34-B5C1-41E3-85D7-9B8D099A450F}" presName="childText" presStyleLbl="bgAcc1" presStyleIdx="0" presStyleCnt="6" custScaleX="957845" custScaleY="143719">
        <dgm:presLayoutVars>
          <dgm:bulletEnabled val="1"/>
        </dgm:presLayoutVars>
      </dgm:prSet>
      <dgm:spPr/>
      <dgm:t>
        <a:bodyPr/>
        <a:lstStyle/>
        <a:p>
          <a:endParaRPr lang="en-US"/>
        </a:p>
      </dgm:t>
    </dgm:pt>
    <dgm:pt modelId="{2844375A-A91C-424C-AF05-16958152A3E2}" type="pres">
      <dgm:prSet presAssocID="{407393DE-4E87-4929-8B70-38826DF15616}" presName="Name13" presStyleLbl="parChTrans1D2" presStyleIdx="1" presStyleCnt="6"/>
      <dgm:spPr/>
      <dgm:t>
        <a:bodyPr/>
        <a:lstStyle/>
        <a:p>
          <a:endParaRPr lang="en-US"/>
        </a:p>
      </dgm:t>
    </dgm:pt>
    <dgm:pt modelId="{6BA415B9-512E-4FE4-AEC5-E6B97FB4A5CE}" type="pres">
      <dgm:prSet presAssocID="{C180DA4D-1E7E-4848-9DCC-8832861F0730}" presName="childText" presStyleLbl="bgAcc1" presStyleIdx="1" presStyleCnt="6" custScaleX="957845" custScaleY="143719">
        <dgm:presLayoutVars>
          <dgm:bulletEnabled val="1"/>
        </dgm:presLayoutVars>
      </dgm:prSet>
      <dgm:spPr/>
      <dgm:t>
        <a:bodyPr/>
        <a:lstStyle/>
        <a:p>
          <a:endParaRPr lang="en-US"/>
        </a:p>
      </dgm:t>
    </dgm:pt>
    <dgm:pt modelId="{69B0F445-5350-4B8E-A78F-124CB92D3C12}" type="pres">
      <dgm:prSet presAssocID="{DFE483E6-E9A3-44D7-ABA7-0E6E2FAE36CF}" presName="Name13" presStyleLbl="parChTrans1D2" presStyleIdx="2" presStyleCnt="6"/>
      <dgm:spPr/>
      <dgm:t>
        <a:bodyPr/>
        <a:lstStyle/>
        <a:p>
          <a:endParaRPr lang="en-US"/>
        </a:p>
      </dgm:t>
    </dgm:pt>
    <dgm:pt modelId="{2A7F2663-8E5A-4D60-931B-D7321E3980C6}" type="pres">
      <dgm:prSet presAssocID="{92E0286E-0120-4219-850A-6931BE9E6086}" presName="childText" presStyleLbl="bgAcc1" presStyleIdx="2" presStyleCnt="6" custScaleX="957845" custScaleY="143719">
        <dgm:presLayoutVars>
          <dgm:bulletEnabled val="1"/>
        </dgm:presLayoutVars>
      </dgm:prSet>
      <dgm:spPr/>
      <dgm:t>
        <a:bodyPr/>
        <a:lstStyle/>
        <a:p>
          <a:endParaRPr lang="en-US"/>
        </a:p>
      </dgm:t>
    </dgm:pt>
    <dgm:pt modelId="{F5C8F982-D0C4-40A2-8ADA-302E710C436A}" type="pres">
      <dgm:prSet presAssocID="{B28F7CFF-9F84-4F47-83A5-6026382DCBF7}" presName="Name13" presStyleLbl="parChTrans1D2" presStyleIdx="3" presStyleCnt="6"/>
      <dgm:spPr/>
      <dgm:t>
        <a:bodyPr/>
        <a:lstStyle/>
        <a:p>
          <a:endParaRPr lang="en-US"/>
        </a:p>
      </dgm:t>
    </dgm:pt>
    <dgm:pt modelId="{06AFCAA7-6E50-469E-A1AB-E35C10558699}" type="pres">
      <dgm:prSet presAssocID="{1F9D71F3-8F7C-4B13-BBC5-0A79BC126F0E}" presName="childText" presStyleLbl="bgAcc1" presStyleIdx="3" presStyleCnt="6" custScaleX="957845" custScaleY="143719">
        <dgm:presLayoutVars>
          <dgm:bulletEnabled val="1"/>
        </dgm:presLayoutVars>
      </dgm:prSet>
      <dgm:spPr/>
      <dgm:t>
        <a:bodyPr/>
        <a:lstStyle/>
        <a:p>
          <a:endParaRPr lang="en-US"/>
        </a:p>
      </dgm:t>
    </dgm:pt>
    <dgm:pt modelId="{FF16787B-DCF6-4934-BFB6-BC9A9326F7EE}" type="pres">
      <dgm:prSet presAssocID="{8AC3A084-BE66-479F-9109-1D5B7D3B9FD3}" presName="Name13" presStyleLbl="parChTrans1D2" presStyleIdx="4" presStyleCnt="6"/>
      <dgm:spPr/>
      <dgm:t>
        <a:bodyPr/>
        <a:lstStyle/>
        <a:p>
          <a:endParaRPr lang="en-US"/>
        </a:p>
      </dgm:t>
    </dgm:pt>
    <dgm:pt modelId="{4DE088A8-BC70-489F-ADFE-135DEF519017}" type="pres">
      <dgm:prSet presAssocID="{E4F2AFBB-3262-4917-87F8-EC64343CF0DE}" presName="childText" presStyleLbl="bgAcc1" presStyleIdx="4" presStyleCnt="6" custScaleX="957845" custScaleY="143719">
        <dgm:presLayoutVars>
          <dgm:bulletEnabled val="1"/>
        </dgm:presLayoutVars>
      </dgm:prSet>
      <dgm:spPr/>
      <dgm:t>
        <a:bodyPr/>
        <a:lstStyle/>
        <a:p>
          <a:endParaRPr lang="en-US"/>
        </a:p>
      </dgm:t>
    </dgm:pt>
    <dgm:pt modelId="{C5B146D1-3A92-462F-B2DB-BDFB2EFA7543}" type="pres">
      <dgm:prSet presAssocID="{9A553F31-D4C4-4FBB-9DF1-75D65714A112}" presName="Name13" presStyleLbl="parChTrans1D2" presStyleIdx="5" presStyleCnt="6"/>
      <dgm:spPr/>
      <dgm:t>
        <a:bodyPr/>
        <a:lstStyle/>
        <a:p>
          <a:endParaRPr lang="en-US"/>
        </a:p>
      </dgm:t>
    </dgm:pt>
    <dgm:pt modelId="{D3BE0D85-EA01-455E-8891-693D640EFBD1}" type="pres">
      <dgm:prSet presAssocID="{40D25DD7-E700-45AE-9931-4790747219A7}" presName="childText" presStyleLbl="bgAcc1" presStyleIdx="5" presStyleCnt="6" custScaleX="957845" custScaleY="143719">
        <dgm:presLayoutVars>
          <dgm:bulletEnabled val="1"/>
        </dgm:presLayoutVars>
      </dgm:prSet>
      <dgm:spPr/>
      <dgm:t>
        <a:bodyPr/>
        <a:lstStyle/>
        <a:p>
          <a:endParaRPr lang="en-US"/>
        </a:p>
      </dgm:t>
    </dgm:pt>
  </dgm:ptLst>
  <dgm:cxnLst>
    <dgm:cxn modelId="{BD1A69C8-979C-43A8-8E1E-8CE7D3679DF9}" type="presOf" srcId="{636C7C34-B5C1-41E3-85D7-9B8D099A450F}" destId="{46BD95D7-64D7-4046-8577-C93B4C198651}" srcOrd="0" destOrd="0" presId="urn:microsoft.com/office/officeart/2005/8/layout/hierarchy3"/>
    <dgm:cxn modelId="{28BCE014-E2F5-411D-AA50-0A7EB8765A01}" type="presOf" srcId="{C2ACE78F-EC97-4BF4-ADAD-4AF4EC92118E}" destId="{01F6B78E-233B-4457-AA72-277032EC6F10}" srcOrd="0" destOrd="0" presId="urn:microsoft.com/office/officeart/2005/8/layout/hierarchy3"/>
    <dgm:cxn modelId="{3029EAB1-3DEF-4A83-988E-4838871A72C4}" srcId="{E158A8D2-2725-4AC4-AC55-191D22EC6F38}" destId="{92E0286E-0120-4219-850A-6931BE9E6086}" srcOrd="2" destOrd="0" parTransId="{DFE483E6-E9A3-44D7-ABA7-0E6E2FAE36CF}" sibTransId="{BE4CFD2B-89E9-4908-840F-23F6755EB76A}"/>
    <dgm:cxn modelId="{670FE038-3780-4619-821B-695AAD21F5B4}" type="presOf" srcId="{DFE483E6-E9A3-44D7-ABA7-0E6E2FAE36CF}" destId="{69B0F445-5350-4B8E-A78F-124CB92D3C12}" srcOrd="0" destOrd="0" presId="urn:microsoft.com/office/officeart/2005/8/layout/hierarchy3"/>
    <dgm:cxn modelId="{2835D419-FB63-442A-AA50-307A8CA1F411}" type="presOf" srcId="{B28F7CFF-9F84-4F47-83A5-6026382DCBF7}" destId="{F5C8F982-D0C4-40A2-8ADA-302E710C436A}" srcOrd="0" destOrd="0" presId="urn:microsoft.com/office/officeart/2005/8/layout/hierarchy3"/>
    <dgm:cxn modelId="{70137CD9-F24F-490B-BA59-4CAA0C1AE7B7}" type="presOf" srcId="{4D0B8AFF-11F8-4DF1-A0CC-8BD0F0BDE26E}" destId="{94E96D1E-D613-4C62-BD04-C5C9BF2CF5B9}" srcOrd="0" destOrd="0" presId="urn:microsoft.com/office/officeart/2005/8/layout/hierarchy3"/>
    <dgm:cxn modelId="{53468086-891A-4800-A664-DC730428B346}" type="presOf" srcId="{407393DE-4E87-4929-8B70-38826DF15616}" destId="{2844375A-A91C-424C-AF05-16958152A3E2}" srcOrd="0" destOrd="0" presId="urn:microsoft.com/office/officeart/2005/8/layout/hierarchy3"/>
    <dgm:cxn modelId="{F5CCC0CD-6AA1-407E-B3EE-8F8661AAC3EC}" srcId="{E158A8D2-2725-4AC4-AC55-191D22EC6F38}" destId="{1F9D71F3-8F7C-4B13-BBC5-0A79BC126F0E}" srcOrd="3" destOrd="0" parTransId="{B28F7CFF-9F84-4F47-83A5-6026382DCBF7}" sibTransId="{B67423E3-9A86-43DB-91D2-B1C5D7B8864A}"/>
    <dgm:cxn modelId="{AD03400B-66C5-42DF-A5A8-A997F5E976C3}" srcId="{E158A8D2-2725-4AC4-AC55-191D22EC6F38}" destId="{E4F2AFBB-3262-4917-87F8-EC64343CF0DE}" srcOrd="4" destOrd="0" parTransId="{8AC3A084-BE66-479F-9109-1D5B7D3B9FD3}" sibTransId="{F095BD55-CCC5-4CD5-9282-802677B68195}"/>
    <dgm:cxn modelId="{523E9751-2C24-4943-ADDB-D0CACD8A51A5}" type="presOf" srcId="{E158A8D2-2725-4AC4-AC55-191D22EC6F38}" destId="{74005733-8878-43D9-B7CB-03E0990F0A67}" srcOrd="1" destOrd="0" presId="urn:microsoft.com/office/officeart/2005/8/layout/hierarchy3"/>
    <dgm:cxn modelId="{8C45FAF4-BEF0-4760-9274-CF6C71B0FCAC}" type="presOf" srcId="{1F9D71F3-8F7C-4B13-BBC5-0A79BC126F0E}" destId="{06AFCAA7-6E50-469E-A1AB-E35C10558699}" srcOrd="0" destOrd="0" presId="urn:microsoft.com/office/officeart/2005/8/layout/hierarchy3"/>
    <dgm:cxn modelId="{94408DF1-EFA3-41F0-B72A-D3FF3CBCD3CF}" type="presOf" srcId="{C180DA4D-1E7E-4848-9DCC-8832861F0730}" destId="{6BA415B9-512E-4FE4-AEC5-E6B97FB4A5CE}" srcOrd="0" destOrd="0" presId="urn:microsoft.com/office/officeart/2005/8/layout/hierarchy3"/>
    <dgm:cxn modelId="{C4B0F52A-09CF-4AA0-A2E4-F39514EE253C}" srcId="{E158A8D2-2725-4AC4-AC55-191D22EC6F38}" destId="{636C7C34-B5C1-41E3-85D7-9B8D099A450F}" srcOrd="0" destOrd="0" parTransId="{4D0B8AFF-11F8-4DF1-A0CC-8BD0F0BDE26E}" sibTransId="{261B4C2A-26A7-4F6E-A2A0-6CC53708762D}"/>
    <dgm:cxn modelId="{89908220-1688-46F8-9EEC-78CF8543C85A}" type="presOf" srcId="{92E0286E-0120-4219-850A-6931BE9E6086}" destId="{2A7F2663-8E5A-4D60-931B-D7321E3980C6}" srcOrd="0" destOrd="0" presId="urn:microsoft.com/office/officeart/2005/8/layout/hierarchy3"/>
    <dgm:cxn modelId="{B76B9674-72CF-4997-9F95-919CB269BEA3}" type="presOf" srcId="{9A553F31-D4C4-4FBB-9DF1-75D65714A112}" destId="{C5B146D1-3A92-462F-B2DB-BDFB2EFA7543}"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9EA52B23-9813-4DB9-B0CF-C375B21CC0A5}" type="presOf" srcId="{E4F2AFBB-3262-4917-87F8-EC64343CF0DE}" destId="{4DE088A8-BC70-489F-ADFE-135DEF519017}" srcOrd="0" destOrd="0" presId="urn:microsoft.com/office/officeart/2005/8/layout/hierarchy3"/>
    <dgm:cxn modelId="{33891ACE-8059-473D-937C-A5E1F4770074}" type="presOf" srcId="{E158A8D2-2725-4AC4-AC55-191D22EC6F38}" destId="{2CCE5839-CB25-4292-BECE-1BA5CD97B66F}" srcOrd="0" destOrd="0" presId="urn:microsoft.com/office/officeart/2005/8/layout/hierarchy3"/>
    <dgm:cxn modelId="{046BF557-FFFE-40BA-B607-DBB8A5FC108A}" type="presOf" srcId="{40D25DD7-E700-45AE-9931-4790747219A7}" destId="{D3BE0D85-EA01-455E-8891-693D640EFBD1}" srcOrd="0" destOrd="0" presId="urn:microsoft.com/office/officeart/2005/8/layout/hierarchy3"/>
    <dgm:cxn modelId="{0429F68E-94E0-4818-8B3A-2A16F0AF622A}" srcId="{E158A8D2-2725-4AC4-AC55-191D22EC6F38}" destId="{40D25DD7-E700-45AE-9931-4790747219A7}" srcOrd="5" destOrd="0" parTransId="{9A553F31-D4C4-4FBB-9DF1-75D65714A112}" sibTransId="{AB5F194D-56A7-4E3C-A5DC-2CDD50CA1298}"/>
    <dgm:cxn modelId="{CA427421-16D3-417A-AE27-F9184EC647D1}" type="presOf" srcId="{8AC3A084-BE66-479F-9109-1D5B7D3B9FD3}" destId="{FF16787B-DCF6-4934-BFB6-BC9A9326F7EE}" srcOrd="0" destOrd="0" presId="urn:microsoft.com/office/officeart/2005/8/layout/hierarchy3"/>
    <dgm:cxn modelId="{3FEF45C9-5CB9-42AA-9681-C1E2FDE1A20E}" srcId="{E158A8D2-2725-4AC4-AC55-191D22EC6F38}" destId="{C180DA4D-1E7E-4848-9DCC-8832861F0730}" srcOrd="1" destOrd="0" parTransId="{407393DE-4E87-4929-8B70-38826DF15616}" sibTransId="{230229EB-0112-4107-803D-0D24C8BF2EC7}"/>
    <dgm:cxn modelId="{71F4D428-D6F7-4C0C-A7BC-932888167711}" type="presParOf" srcId="{01F6B78E-233B-4457-AA72-277032EC6F10}" destId="{E2039472-FBFF-410E-8342-51034E1A2F8A}" srcOrd="0" destOrd="0" presId="urn:microsoft.com/office/officeart/2005/8/layout/hierarchy3"/>
    <dgm:cxn modelId="{EAE5745E-FE1A-4D47-8CAD-26F69C66FADE}" type="presParOf" srcId="{E2039472-FBFF-410E-8342-51034E1A2F8A}" destId="{B1924D0C-0DA1-4EFF-8054-1E1F3C28CAB2}" srcOrd="0" destOrd="0" presId="urn:microsoft.com/office/officeart/2005/8/layout/hierarchy3"/>
    <dgm:cxn modelId="{777353FD-63CF-460B-B653-DD894CB07EAA}" type="presParOf" srcId="{B1924D0C-0DA1-4EFF-8054-1E1F3C28CAB2}" destId="{2CCE5839-CB25-4292-BECE-1BA5CD97B66F}" srcOrd="0" destOrd="0" presId="urn:microsoft.com/office/officeart/2005/8/layout/hierarchy3"/>
    <dgm:cxn modelId="{E0C53ACC-1905-45B6-8E68-B96ACB04296A}" type="presParOf" srcId="{B1924D0C-0DA1-4EFF-8054-1E1F3C28CAB2}" destId="{74005733-8878-43D9-B7CB-03E0990F0A67}" srcOrd="1" destOrd="0" presId="urn:microsoft.com/office/officeart/2005/8/layout/hierarchy3"/>
    <dgm:cxn modelId="{4076150A-0503-4EA3-A178-5266AE2A7302}" type="presParOf" srcId="{E2039472-FBFF-410E-8342-51034E1A2F8A}" destId="{F78EDB1D-E216-44F4-8582-FF84A5BF7879}" srcOrd="1" destOrd="0" presId="urn:microsoft.com/office/officeart/2005/8/layout/hierarchy3"/>
    <dgm:cxn modelId="{49803F49-542D-4051-9BBD-275162C7A957}" type="presParOf" srcId="{F78EDB1D-E216-44F4-8582-FF84A5BF7879}" destId="{94E96D1E-D613-4C62-BD04-C5C9BF2CF5B9}" srcOrd="0" destOrd="0" presId="urn:microsoft.com/office/officeart/2005/8/layout/hierarchy3"/>
    <dgm:cxn modelId="{E475DE6B-1B14-45D4-96CC-9576087AE922}" type="presParOf" srcId="{F78EDB1D-E216-44F4-8582-FF84A5BF7879}" destId="{46BD95D7-64D7-4046-8577-C93B4C198651}" srcOrd="1" destOrd="0" presId="urn:microsoft.com/office/officeart/2005/8/layout/hierarchy3"/>
    <dgm:cxn modelId="{AC25CBC0-CE82-4463-B46B-4A075D87EFF1}" type="presParOf" srcId="{F78EDB1D-E216-44F4-8582-FF84A5BF7879}" destId="{2844375A-A91C-424C-AF05-16958152A3E2}" srcOrd="2" destOrd="0" presId="urn:microsoft.com/office/officeart/2005/8/layout/hierarchy3"/>
    <dgm:cxn modelId="{FE18A843-9EB7-47FB-9615-BCB0E05061BE}" type="presParOf" srcId="{F78EDB1D-E216-44F4-8582-FF84A5BF7879}" destId="{6BA415B9-512E-4FE4-AEC5-E6B97FB4A5CE}" srcOrd="3" destOrd="0" presId="urn:microsoft.com/office/officeart/2005/8/layout/hierarchy3"/>
    <dgm:cxn modelId="{C4811627-7582-4BDA-8CEF-3076EAF91304}" type="presParOf" srcId="{F78EDB1D-E216-44F4-8582-FF84A5BF7879}" destId="{69B0F445-5350-4B8E-A78F-124CB92D3C12}" srcOrd="4" destOrd="0" presId="urn:microsoft.com/office/officeart/2005/8/layout/hierarchy3"/>
    <dgm:cxn modelId="{54731CE5-3B76-4351-AAE2-61E87ABB4D8D}" type="presParOf" srcId="{F78EDB1D-E216-44F4-8582-FF84A5BF7879}" destId="{2A7F2663-8E5A-4D60-931B-D7321E3980C6}" srcOrd="5" destOrd="0" presId="urn:microsoft.com/office/officeart/2005/8/layout/hierarchy3"/>
    <dgm:cxn modelId="{4BFFAD93-FA5E-42CC-9948-F57F2FD0CB6A}" type="presParOf" srcId="{F78EDB1D-E216-44F4-8582-FF84A5BF7879}" destId="{F5C8F982-D0C4-40A2-8ADA-302E710C436A}" srcOrd="6" destOrd="0" presId="urn:microsoft.com/office/officeart/2005/8/layout/hierarchy3"/>
    <dgm:cxn modelId="{895E066A-FCB4-4B3A-ABF7-F918F0AEFC5D}" type="presParOf" srcId="{F78EDB1D-E216-44F4-8582-FF84A5BF7879}" destId="{06AFCAA7-6E50-469E-A1AB-E35C10558699}" srcOrd="7" destOrd="0" presId="urn:microsoft.com/office/officeart/2005/8/layout/hierarchy3"/>
    <dgm:cxn modelId="{A9E63256-D7F6-4D7E-BDA2-B4568A8EA08E}" type="presParOf" srcId="{F78EDB1D-E216-44F4-8582-FF84A5BF7879}" destId="{FF16787B-DCF6-4934-BFB6-BC9A9326F7EE}" srcOrd="8" destOrd="0" presId="urn:microsoft.com/office/officeart/2005/8/layout/hierarchy3"/>
    <dgm:cxn modelId="{AEFAB1C6-5F63-4BB6-BD44-4F96A3103765}" type="presParOf" srcId="{F78EDB1D-E216-44F4-8582-FF84A5BF7879}" destId="{4DE088A8-BC70-489F-ADFE-135DEF519017}" srcOrd="9" destOrd="0" presId="urn:microsoft.com/office/officeart/2005/8/layout/hierarchy3"/>
    <dgm:cxn modelId="{FEA66DA5-0F64-46A4-9BE6-90DD50E4D518}" type="presParOf" srcId="{F78EDB1D-E216-44F4-8582-FF84A5BF7879}" destId="{C5B146D1-3A92-462F-B2DB-BDFB2EFA7543}" srcOrd="10" destOrd="0" presId="urn:microsoft.com/office/officeart/2005/8/layout/hierarchy3"/>
    <dgm:cxn modelId="{36AB753C-D79F-429E-85DF-B05DA76013DC}" type="presParOf" srcId="{F78EDB1D-E216-44F4-8582-FF84A5BF7879}" destId="{D3BE0D85-EA01-455E-8891-693D640EFBD1}" srcOrd="1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a:solidFill>
          <a:srgbClr val="FFFFCC"/>
        </a:solidFill>
      </dgm:spPr>
      <dgm:t>
        <a:bodyPr/>
        <a:lstStyle/>
        <a:p>
          <a:pPr algn="l" rtl="0"/>
          <a:r>
            <a:rPr lang="en-US" sz="2000" b="0" dirty="0" smtClean="0"/>
            <a:t>Demo 3: Mark Student Opt-Out for Health Sex Ed questions</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cs typeface="Arial" charset="0"/>
            </a:rPr>
            <a:t>A. </a:t>
          </a:r>
          <a:r>
            <a:rPr lang="en-US" sz="1800" b="0" dirty="0" smtClean="0">
              <a:solidFill>
                <a:schemeClr val="tx1"/>
              </a:solidFill>
              <a:latin typeface="+mn-lt"/>
              <a:ea typeface="+mn-ea"/>
              <a:cs typeface="Arial" charset="0"/>
            </a:rPr>
            <a:t>Click “Manage Students” and then “Student List”  from the Groups menu tab.</a:t>
          </a:r>
          <a:endParaRPr lang="en-US" sz="18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DDD94827-EDF1-4B9E-A575-C4ED43BC361E}">
      <dgm:prSet custT="1"/>
      <dgm:spPr/>
      <dgm:t>
        <a:bodyPr/>
        <a:lstStyle/>
        <a:p>
          <a:pPr algn="l" rtl="0"/>
          <a:r>
            <a:rPr lang="en-US" sz="1800" b="0" dirty="0" smtClean="0">
              <a:solidFill>
                <a:schemeClr val="tx1"/>
              </a:solidFill>
              <a:latin typeface="+mn-lt"/>
              <a:cs typeface="Arial" charset="0"/>
            </a:rPr>
            <a:t>B. </a:t>
          </a:r>
          <a:r>
            <a:rPr lang="en-US" sz="1800" b="0" dirty="0" smtClean="0">
              <a:solidFill>
                <a:schemeClr val="tx1"/>
              </a:solidFill>
              <a:latin typeface="+mn-lt"/>
            </a:rPr>
            <a:t>Navigate to the School to display students.</a:t>
          </a:r>
        </a:p>
      </dgm:t>
    </dgm:pt>
    <dgm:pt modelId="{669F31CE-607D-4DE8-93CA-4C0C5D5CFB66}" type="parTrans" cxnId="{1B3D3A4D-3787-4723-9EF5-9B6474B12746}">
      <dgm:prSet/>
      <dgm:spPr/>
      <dgm:t>
        <a:bodyPr/>
        <a:lstStyle/>
        <a:p>
          <a:endParaRPr lang="en-US"/>
        </a:p>
      </dgm:t>
    </dgm:pt>
    <dgm:pt modelId="{06EA691B-ACB3-41E4-8894-476196BC4FD2}" type="sibTrans" cxnId="{1B3D3A4D-3787-4723-9EF5-9B6474B12746}">
      <dgm:prSet/>
      <dgm:spPr/>
      <dgm:t>
        <a:bodyPr/>
        <a:lstStyle/>
        <a:p>
          <a:endParaRPr lang="en-US"/>
        </a:p>
      </dgm:t>
    </dgm:pt>
    <dgm:pt modelId="{7A5A7405-C308-441A-9B3D-051B3265BD2E}">
      <dgm:prSet custT="1"/>
      <dgm:spPr/>
      <dgm:t>
        <a:bodyPr/>
        <a:lstStyle/>
        <a:p>
          <a:pPr algn="l" rtl="0">
            <a:lnSpc>
              <a:spcPct val="100000"/>
            </a:lnSpc>
            <a:spcAft>
              <a:spcPts val="0"/>
            </a:spcAft>
          </a:pPr>
          <a:r>
            <a:rPr lang="en-US" sz="1800" b="0" dirty="0" smtClean="0">
              <a:solidFill>
                <a:schemeClr val="tx1"/>
              </a:solidFill>
              <a:latin typeface="+mn-lt"/>
              <a:cs typeface="Arial" charset="0"/>
            </a:rPr>
            <a:t>C. </a:t>
          </a:r>
          <a:r>
            <a:rPr lang="en-US" sz="1800" b="0" dirty="0" smtClean="0">
              <a:solidFill>
                <a:schemeClr val="tx1"/>
              </a:solidFill>
              <a:latin typeface="+mn-lt"/>
            </a:rPr>
            <a:t>Click the Magnifying Glass option to open the search window (if needed). </a:t>
          </a:r>
        </a:p>
      </dgm:t>
    </dgm:pt>
    <dgm:pt modelId="{D9F9DB54-BD80-4422-B7E7-2ADF054CD184}" type="parTrans" cxnId="{E195921B-220A-445E-B959-55E7F15D8745}">
      <dgm:prSet/>
      <dgm:spPr/>
      <dgm:t>
        <a:bodyPr/>
        <a:lstStyle/>
        <a:p>
          <a:endParaRPr lang="en-US"/>
        </a:p>
      </dgm:t>
    </dgm:pt>
    <dgm:pt modelId="{3E0BEF9E-62F7-4A8F-B507-C5BC21FE76EF}" type="sibTrans" cxnId="{E195921B-220A-445E-B959-55E7F15D8745}">
      <dgm:prSet/>
      <dgm:spPr/>
      <dgm:t>
        <a:bodyPr/>
        <a:lstStyle/>
        <a:p>
          <a:endParaRPr lang="en-US"/>
        </a:p>
      </dgm:t>
    </dgm:pt>
    <dgm:pt modelId="{48FF18CE-643C-4B44-887D-A71120C04FB6}">
      <dgm:prSet custT="1"/>
      <dgm:spPr/>
      <dgm:t>
        <a:bodyPr/>
        <a:lstStyle/>
        <a:p>
          <a:pPr algn="l" rtl="0"/>
          <a:r>
            <a:rPr lang="en-US" sz="1800" b="0" dirty="0" smtClean="0">
              <a:solidFill>
                <a:schemeClr val="tx1"/>
              </a:solidFill>
              <a:latin typeface="+mn-lt"/>
            </a:rPr>
            <a:t>D. Enter the first few letters of the student’s last name and click Search.</a:t>
          </a:r>
        </a:p>
      </dgm:t>
    </dgm:pt>
    <dgm:pt modelId="{EE002D24-50BB-46B5-9837-84C21B77931A}" type="parTrans" cxnId="{6281B6D4-499D-4B5F-8289-6D38743DE818}">
      <dgm:prSet/>
      <dgm:spPr/>
      <dgm:t>
        <a:bodyPr/>
        <a:lstStyle/>
        <a:p>
          <a:endParaRPr lang="en-US"/>
        </a:p>
      </dgm:t>
    </dgm:pt>
    <dgm:pt modelId="{51A9666D-7E97-45FA-869B-80CE751F1A2D}" type="sibTrans" cxnId="{6281B6D4-499D-4B5F-8289-6D38743DE818}">
      <dgm:prSet/>
      <dgm:spPr/>
      <dgm:t>
        <a:bodyPr/>
        <a:lstStyle/>
        <a:p>
          <a:endParaRPr lang="en-US"/>
        </a:p>
      </dgm:t>
    </dgm:pt>
    <dgm:pt modelId="{56E6282E-8340-47A7-A07D-D52428210B4C}">
      <dgm:prSet custT="1"/>
      <dgm:spPr/>
      <dgm:t>
        <a:bodyPr/>
        <a:lstStyle/>
        <a:p>
          <a:pPr algn="l" rtl="0"/>
          <a:r>
            <a:rPr lang="en-US" sz="1800" b="0" dirty="0" smtClean="0">
              <a:solidFill>
                <a:schemeClr val="tx1"/>
              </a:solidFill>
              <a:latin typeface="+mn-lt"/>
            </a:rPr>
            <a:t>E. Choose the correct student from the displayed list by double clicking on student.</a:t>
          </a:r>
        </a:p>
      </dgm:t>
    </dgm:pt>
    <dgm:pt modelId="{ACCB9CD6-115C-4DEA-8181-5011898A81C3}" type="parTrans" cxnId="{CFBEF1C8-8CE0-4E0F-BB0B-6FCDA9568EE9}">
      <dgm:prSet/>
      <dgm:spPr/>
      <dgm:t>
        <a:bodyPr/>
        <a:lstStyle/>
        <a:p>
          <a:endParaRPr lang="en-US"/>
        </a:p>
      </dgm:t>
    </dgm:pt>
    <dgm:pt modelId="{E83FF228-E308-46D3-A640-7800794A8E60}" type="sibTrans" cxnId="{CFBEF1C8-8CE0-4E0F-BB0B-6FCDA9568EE9}">
      <dgm:prSet/>
      <dgm:spPr/>
      <dgm:t>
        <a:bodyPr/>
        <a:lstStyle/>
        <a:p>
          <a:endParaRPr lang="en-US"/>
        </a:p>
      </dgm:t>
    </dgm:pt>
    <dgm:pt modelId="{8A986199-F3C4-4BCF-A0BD-4615CC50225C}">
      <dgm:prSet custT="1"/>
      <dgm:spPr/>
      <dgm:t>
        <a:bodyPr/>
        <a:lstStyle/>
        <a:p>
          <a:pPr algn="l" rtl="0"/>
          <a:r>
            <a:rPr lang="en-US" sz="1800" b="0" dirty="0" smtClean="0">
              <a:solidFill>
                <a:schemeClr val="tx1"/>
              </a:solidFill>
              <a:latin typeface="+mn-lt"/>
            </a:rPr>
            <a:t>F. Open the Additional Student Information Panel.</a:t>
          </a:r>
        </a:p>
      </dgm:t>
    </dgm:pt>
    <dgm:pt modelId="{5B1344A0-CC1E-4478-BB84-86FB77D4B173}" type="parTrans" cxnId="{CE618D0E-EA26-4C63-8F42-504BFFE9ADD9}">
      <dgm:prSet/>
      <dgm:spPr/>
      <dgm:t>
        <a:bodyPr/>
        <a:lstStyle/>
        <a:p>
          <a:endParaRPr lang="en-US"/>
        </a:p>
      </dgm:t>
    </dgm:pt>
    <dgm:pt modelId="{49556BB9-355D-4D33-A778-8CD2551BA615}" type="sibTrans" cxnId="{CE618D0E-EA26-4C63-8F42-504BFFE9ADD9}">
      <dgm:prSet/>
      <dgm:spPr/>
      <dgm:t>
        <a:bodyPr/>
        <a:lstStyle/>
        <a:p>
          <a:endParaRPr lang="en-US"/>
        </a:p>
      </dgm:t>
    </dgm:pt>
    <dgm:pt modelId="{C24EEF22-02C7-4CDD-928A-AE36CA6A97AD}">
      <dgm:prSet custT="1"/>
      <dgm:spPr/>
      <dgm:t>
        <a:bodyPr/>
        <a:lstStyle/>
        <a:p>
          <a:pPr algn="l" rtl="0"/>
          <a:r>
            <a:rPr lang="en-US" sz="1800" b="0" dirty="0" smtClean="0">
              <a:solidFill>
                <a:schemeClr val="tx1"/>
              </a:solidFill>
              <a:latin typeface="+mn-lt"/>
            </a:rPr>
            <a:t>H. Click Save to exit out of the student profile.</a:t>
          </a:r>
        </a:p>
      </dgm:t>
    </dgm:pt>
    <dgm:pt modelId="{2274CB8D-E051-4BAB-A301-2A4B038BF27F}" type="parTrans" cxnId="{27CA2E2A-C8D3-46E8-8B61-65A17CA3CA11}">
      <dgm:prSet/>
      <dgm:spPr/>
      <dgm:t>
        <a:bodyPr/>
        <a:lstStyle/>
        <a:p>
          <a:endParaRPr lang="en-US"/>
        </a:p>
      </dgm:t>
    </dgm:pt>
    <dgm:pt modelId="{30F5BCA0-B685-458F-91E2-573E8AA25D3A}" type="sibTrans" cxnId="{27CA2E2A-C8D3-46E8-8B61-65A17CA3CA11}">
      <dgm:prSet/>
      <dgm:spPr/>
      <dgm:t>
        <a:bodyPr/>
        <a:lstStyle/>
        <a:p>
          <a:endParaRPr lang="en-US"/>
        </a:p>
      </dgm:t>
    </dgm:pt>
    <dgm:pt modelId="{6B6E4EFB-EABF-45B3-BE57-BAE7DD56EFE0}">
      <dgm:prSet custT="1"/>
      <dgm:spPr/>
      <dgm:t>
        <a:bodyPr/>
        <a:lstStyle/>
        <a:p>
          <a:pPr algn="l" rtl="0"/>
          <a:r>
            <a:rPr lang="en-US" sz="1800" b="0" dirty="0" smtClean="0">
              <a:solidFill>
                <a:schemeClr val="tx1"/>
              </a:solidFill>
              <a:latin typeface="+mn-lt"/>
            </a:rPr>
            <a:t>G. Check the 4 boxes for Special Use </a:t>
          </a:r>
        </a:p>
      </dgm:t>
    </dgm:pt>
    <dgm:pt modelId="{F7260DB4-412F-47FC-98AB-E2E25449D971}" type="parTrans" cxnId="{B7590FF2-747C-49F6-B09C-33C2C0AC6D92}">
      <dgm:prSet/>
      <dgm:spPr/>
      <dgm:t>
        <a:bodyPr/>
        <a:lstStyle/>
        <a:p>
          <a:endParaRPr lang="en-US"/>
        </a:p>
      </dgm:t>
    </dgm:pt>
    <dgm:pt modelId="{1B6FF0B2-FD43-4774-BB1C-2DF02EC2452A}" type="sibTrans" cxnId="{B7590FF2-747C-49F6-B09C-33C2C0AC6D92}">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8"/>
      <dgm:spPr/>
      <dgm:t>
        <a:bodyPr/>
        <a:lstStyle/>
        <a:p>
          <a:endParaRPr lang="en-US"/>
        </a:p>
      </dgm:t>
    </dgm:pt>
    <dgm:pt modelId="{1091CF53-B397-4996-A245-D86010F7FC88}" type="pres">
      <dgm:prSet presAssocID="{4B7E5CD0-77C7-4F6F-812A-D43B1F23B9D9}" presName="childText" presStyleLbl="bgAcc1" presStyleIdx="0" presStyleCnt="8" custScaleX="957845" custScaleY="135262">
        <dgm:presLayoutVars>
          <dgm:bulletEnabled val="1"/>
        </dgm:presLayoutVars>
      </dgm:prSet>
      <dgm:spPr/>
      <dgm:t>
        <a:bodyPr/>
        <a:lstStyle/>
        <a:p>
          <a:endParaRPr lang="en-US"/>
        </a:p>
      </dgm:t>
    </dgm:pt>
    <dgm:pt modelId="{6A4F9153-0603-4E25-AD12-64400C29E607}" type="pres">
      <dgm:prSet presAssocID="{669F31CE-607D-4DE8-93CA-4C0C5D5CFB66}" presName="Name13" presStyleLbl="parChTrans1D2" presStyleIdx="1" presStyleCnt="8"/>
      <dgm:spPr/>
      <dgm:t>
        <a:bodyPr/>
        <a:lstStyle/>
        <a:p>
          <a:endParaRPr lang="en-US"/>
        </a:p>
      </dgm:t>
    </dgm:pt>
    <dgm:pt modelId="{D831FFE3-9B02-43AE-9BE3-D48417B926E5}" type="pres">
      <dgm:prSet presAssocID="{DDD94827-EDF1-4B9E-A575-C4ED43BC361E}" presName="childText" presStyleLbl="bgAcc1" presStyleIdx="1" presStyleCnt="8" custScaleX="957845" custScaleY="106854">
        <dgm:presLayoutVars>
          <dgm:bulletEnabled val="1"/>
        </dgm:presLayoutVars>
      </dgm:prSet>
      <dgm:spPr/>
      <dgm:t>
        <a:bodyPr/>
        <a:lstStyle/>
        <a:p>
          <a:endParaRPr lang="en-US"/>
        </a:p>
      </dgm:t>
    </dgm:pt>
    <dgm:pt modelId="{11AC8DC8-1934-4026-A077-40DD719625C8}" type="pres">
      <dgm:prSet presAssocID="{D9F9DB54-BD80-4422-B7E7-2ADF054CD184}" presName="Name13" presStyleLbl="parChTrans1D2" presStyleIdx="2" presStyleCnt="8"/>
      <dgm:spPr/>
      <dgm:t>
        <a:bodyPr/>
        <a:lstStyle/>
        <a:p>
          <a:endParaRPr lang="en-US"/>
        </a:p>
      </dgm:t>
    </dgm:pt>
    <dgm:pt modelId="{C863F1AF-7AEC-405D-9E62-C51AEF4FB6FF}" type="pres">
      <dgm:prSet presAssocID="{7A5A7405-C308-441A-9B3D-051B3265BD2E}" presName="childText" presStyleLbl="bgAcc1" presStyleIdx="2" presStyleCnt="8" custScaleX="957845" custScaleY="135262">
        <dgm:presLayoutVars>
          <dgm:bulletEnabled val="1"/>
        </dgm:presLayoutVars>
      </dgm:prSet>
      <dgm:spPr/>
      <dgm:t>
        <a:bodyPr/>
        <a:lstStyle/>
        <a:p>
          <a:endParaRPr lang="en-US"/>
        </a:p>
      </dgm:t>
    </dgm:pt>
    <dgm:pt modelId="{B8796587-21D3-47B9-91C0-82E55798FD2D}" type="pres">
      <dgm:prSet presAssocID="{EE002D24-50BB-46B5-9837-84C21B77931A}" presName="Name13" presStyleLbl="parChTrans1D2" presStyleIdx="3" presStyleCnt="8"/>
      <dgm:spPr/>
      <dgm:t>
        <a:bodyPr/>
        <a:lstStyle/>
        <a:p>
          <a:endParaRPr lang="en-US"/>
        </a:p>
      </dgm:t>
    </dgm:pt>
    <dgm:pt modelId="{A101D3DD-73AF-43D7-B9DE-8B4A96BD522A}" type="pres">
      <dgm:prSet presAssocID="{48FF18CE-643C-4B44-887D-A71120C04FB6}" presName="childText" presStyleLbl="bgAcc1" presStyleIdx="3" presStyleCnt="8" custScaleX="957845" custScaleY="135262">
        <dgm:presLayoutVars>
          <dgm:bulletEnabled val="1"/>
        </dgm:presLayoutVars>
      </dgm:prSet>
      <dgm:spPr/>
      <dgm:t>
        <a:bodyPr/>
        <a:lstStyle/>
        <a:p>
          <a:endParaRPr lang="en-US"/>
        </a:p>
      </dgm:t>
    </dgm:pt>
    <dgm:pt modelId="{B7E25D2D-591D-4F1E-9918-C1152212CCD8}" type="pres">
      <dgm:prSet presAssocID="{ACCB9CD6-115C-4DEA-8181-5011898A81C3}" presName="Name13" presStyleLbl="parChTrans1D2" presStyleIdx="4" presStyleCnt="8"/>
      <dgm:spPr/>
      <dgm:t>
        <a:bodyPr/>
        <a:lstStyle/>
        <a:p>
          <a:endParaRPr lang="en-US"/>
        </a:p>
      </dgm:t>
    </dgm:pt>
    <dgm:pt modelId="{EFC18ED7-E857-4D47-8903-397AAAB5B0D7}" type="pres">
      <dgm:prSet presAssocID="{56E6282E-8340-47A7-A07D-D52428210B4C}" presName="childText" presStyleLbl="bgAcc1" presStyleIdx="4" presStyleCnt="8" custScaleX="957845" custScaleY="135262">
        <dgm:presLayoutVars>
          <dgm:bulletEnabled val="1"/>
        </dgm:presLayoutVars>
      </dgm:prSet>
      <dgm:spPr/>
      <dgm:t>
        <a:bodyPr/>
        <a:lstStyle/>
        <a:p>
          <a:endParaRPr lang="en-US"/>
        </a:p>
      </dgm:t>
    </dgm:pt>
    <dgm:pt modelId="{F4371906-FD47-4EA2-950A-B6887F70C94C}" type="pres">
      <dgm:prSet presAssocID="{5B1344A0-CC1E-4478-BB84-86FB77D4B173}" presName="Name13" presStyleLbl="parChTrans1D2" presStyleIdx="5" presStyleCnt="8"/>
      <dgm:spPr/>
      <dgm:t>
        <a:bodyPr/>
        <a:lstStyle/>
        <a:p>
          <a:endParaRPr lang="en-US"/>
        </a:p>
      </dgm:t>
    </dgm:pt>
    <dgm:pt modelId="{C72282CF-2B28-47DD-ADE0-8A020D8A3C7C}" type="pres">
      <dgm:prSet presAssocID="{8A986199-F3C4-4BCF-A0BD-4615CC50225C}" presName="childText" presStyleLbl="bgAcc1" presStyleIdx="5" presStyleCnt="8" custScaleX="957845" custScaleY="106854">
        <dgm:presLayoutVars>
          <dgm:bulletEnabled val="1"/>
        </dgm:presLayoutVars>
      </dgm:prSet>
      <dgm:spPr/>
      <dgm:t>
        <a:bodyPr/>
        <a:lstStyle/>
        <a:p>
          <a:endParaRPr lang="en-US"/>
        </a:p>
      </dgm:t>
    </dgm:pt>
    <dgm:pt modelId="{73DD4F6D-89A5-40C1-9950-3D8B2A96F527}" type="pres">
      <dgm:prSet presAssocID="{F7260DB4-412F-47FC-98AB-E2E25449D971}" presName="Name13" presStyleLbl="parChTrans1D2" presStyleIdx="6" presStyleCnt="8"/>
      <dgm:spPr/>
      <dgm:t>
        <a:bodyPr/>
        <a:lstStyle/>
        <a:p>
          <a:endParaRPr lang="en-US"/>
        </a:p>
      </dgm:t>
    </dgm:pt>
    <dgm:pt modelId="{D00A387F-660F-4025-BB69-0803CAEC4B5C}" type="pres">
      <dgm:prSet presAssocID="{6B6E4EFB-EABF-45B3-BE57-BAE7DD56EFE0}" presName="childText" presStyleLbl="bgAcc1" presStyleIdx="6" presStyleCnt="8" custScaleX="957845" custScaleY="135262">
        <dgm:presLayoutVars>
          <dgm:bulletEnabled val="1"/>
        </dgm:presLayoutVars>
      </dgm:prSet>
      <dgm:spPr/>
      <dgm:t>
        <a:bodyPr/>
        <a:lstStyle/>
        <a:p>
          <a:endParaRPr lang="en-US"/>
        </a:p>
      </dgm:t>
    </dgm:pt>
    <dgm:pt modelId="{ED7DB129-6783-48A3-8276-DAD86D6258D2}" type="pres">
      <dgm:prSet presAssocID="{2274CB8D-E051-4BAB-A301-2A4B038BF27F}" presName="Name13" presStyleLbl="parChTrans1D2" presStyleIdx="7" presStyleCnt="8"/>
      <dgm:spPr/>
      <dgm:t>
        <a:bodyPr/>
        <a:lstStyle/>
        <a:p>
          <a:endParaRPr lang="en-US"/>
        </a:p>
      </dgm:t>
    </dgm:pt>
    <dgm:pt modelId="{E99661F8-9589-472D-8D6E-46893644059A}" type="pres">
      <dgm:prSet presAssocID="{C24EEF22-02C7-4CDD-928A-AE36CA6A97AD}" presName="childText" presStyleLbl="bgAcc1" presStyleIdx="7" presStyleCnt="8" custScaleX="957845" custScaleY="106854">
        <dgm:presLayoutVars>
          <dgm:bulletEnabled val="1"/>
        </dgm:presLayoutVars>
      </dgm:prSet>
      <dgm:spPr/>
      <dgm:t>
        <a:bodyPr/>
        <a:lstStyle/>
        <a:p>
          <a:endParaRPr lang="en-US"/>
        </a:p>
      </dgm:t>
    </dgm:pt>
  </dgm:ptLst>
  <dgm:cxnLst>
    <dgm:cxn modelId="{CFBEF1C8-8CE0-4E0F-BB0B-6FCDA9568EE9}" srcId="{E158A8D2-2725-4AC4-AC55-191D22EC6F38}" destId="{56E6282E-8340-47A7-A07D-D52428210B4C}" srcOrd="4" destOrd="0" parTransId="{ACCB9CD6-115C-4DEA-8181-5011898A81C3}" sibTransId="{E83FF228-E308-46D3-A640-7800794A8E60}"/>
    <dgm:cxn modelId="{CE69B913-E1EA-435C-916C-CDD032DC8808}" type="presOf" srcId="{F7260DB4-412F-47FC-98AB-E2E25449D971}" destId="{73DD4F6D-89A5-40C1-9950-3D8B2A96F527}" srcOrd="0" destOrd="0" presId="urn:microsoft.com/office/officeart/2005/8/layout/hierarchy3"/>
    <dgm:cxn modelId="{0A65216B-375D-42D2-9640-B4F8663BBB2B}" type="presOf" srcId="{56E6282E-8340-47A7-A07D-D52428210B4C}" destId="{EFC18ED7-E857-4D47-8903-397AAAB5B0D7}" srcOrd="0" destOrd="0" presId="urn:microsoft.com/office/officeart/2005/8/layout/hierarchy3"/>
    <dgm:cxn modelId="{6D78BD80-CB5C-474E-B9DF-BB2183A7A850}" type="presOf" srcId="{C2ACE78F-EC97-4BF4-ADAD-4AF4EC92118E}" destId="{01F6B78E-233B-4457-AA72-277032EC6F10}" srcOrd="0" destOrd="0" presId="urn:microsoft.com/office/officeart/2005/8/layout/hierarchy3"/>
    <dgm:cxn modelId="{65424ED6-828E-4F6B-8509-5D0172F1B394}" type="presOf" srcId="{669F31CE-607D-4DE8-93CA-4C0C5D5CFB66}" destId="{6A4F9153-0603-4E25-AD12-64400C29E607}" srcOrd="0" destOrd="0" presId="urn:microsoft.com/office/officeart/2005/8/layout/hierarchy3"/>
    <dgm:cxn modelId="{19B7F2AB-D5A7-4A2C-8276-871A83317FD0}" type="presOf" srcId="{4B7E5CD0-77C7-4F6F-812A-D43B1F23B9D9}" destId="{1091CF53-B397-4996-A245-D86010F7FC88}" srcOrd="0" destOrd="0" presId="urn:microsoft.com/office/officeart/2005/8/layout/hierarchy3"/>
    <dgm:cxn modelId="{D6CCC08A-F010-4621-BD07-F60CE7571121}" type="presOf" srcId="{C24EEF22-02C7-4CDD-928A-AE36CA6A97AD}" destId="{E99661F8-9589-472D-8D6E-46893644059A}" srcOrd="0" destOrd="0" presId="urn:microsoft.com/office/officeart/2005/8/layout/hierarchy3"/>
    <dgm:cxn modelId="{21761003-6BCE-4011-9C44-A2400B261249}" type="presOf" srcId="{E158A8D2-2725-4AC4-AC55-191D22EC6F38}" destId="{74005733-8878-43D9-B7CB-03E0990F0A67}" srcOrd="1" destOrd="0" presId="urn:microsoft.com/office/officeart/2005/8/layout/hierarchy3"/>
    <dgm:cxn modelId="{054B9D87-561C-43CA-BF80-27C7EB96EC8D}" type="presOf" srcId="{35B4CEC8-8CC7-4888-9BC2-6EEE102024C9}" destId="{8C931F3C-141B-4CEA-AB26-C49C4C7B3E5C}" srcOrd="0" destOrd="0" presId="urn:microsoft.com/office/officeart/2005/8/layout/hierarchy3"/>
    <dgm:cxn modelId="{E195921B-220A-445E-B959-55E7F15D8745}" srcId="{E158A8D2-2725-4AC4-AC55-191D22EC6F38}" destId="{7A5A7405-C308-441A-9B3D-051B3265BD2E}" srcOrd="2" destOrd="0" parTransId="{D9F9DB54-BD80-4422-B7E7-2ADF054CD184}" sibTransId="{3E0BEF9E-62F7-4A8F-B507-C5BC21FE76EF}"/>
    <dgm:cxn modelId="{5CC4F875-4227-421A-9CCD-C87858C11922}" srcId="{E158A8D2-2725-4AC4-AC55-191D22EC6F38}" destId="{4B7E5CD0-77C7-4F6F-812A-D43B1F23B9D9}" srcOrd="0" destOrd="0" parTransId="{35B4CEC8-8CC7-4888-9BC2-6EEE102024C9}" sibTransId="{B3E58933-C068-4229-8CD1-1DABF3856546}"/>
    <dgm:cxn modelId="{F1AE714B-2556-4D8A-8243-C7BC3362995C}" type="presOf" srcId="{DDD94827-EDF1-4B9E-A575-C4ED43BC361E}" destId="{D831FFE3-9B02-43AE-9BE3-D48417B926E5}" srcOrd="0" destOrd="0" presId="urn:microsoft.com/office/officeart/2005/8/layout/hierarchy3"/>
    <dgm:cxn modelId="{43483D89-603F-48D1-8A3F-FA28431223E3}" type="presOf" srcId="{ACCB9CD6-115C-4DEA-8181-5011898A81C3}" destId="{B7E25D2D-591D-4F1E-9918-C1152212CCD8}" srcOrd="0" destOrd="0" presId="urn:microsoft.com/office/officeart/2005/8/layout/hierarchy3"/>
    <dgm:cxn modelId="{6281B6D4-499D-4B5F-8289-6D38743DE818}" srcId="{E158A8D2-2725-4AC4-AC55-191D22EC6F38}" destId="{48FF18CE-643C-4B44-887D-A71120C04FB6}" srcOrd="3" destOrd="0" parTransId="{EE002D24-50BB-46B5-9837-84C21B77931A}" sibTransId="{51A9666D-7E97-45FA-869B-80CE751F1A2D}"/>
    <dgm:cxn modelId="{82D2329C-44DD-4D54-A9D3-FF1ED1FF2759}" srcId="{C2ACE78F-EC97-4BF4-ADAD-4AF4EC92118E}" destId="{E158A8D2-2725-4AC4-AC55-191D22EC6F38}" srcOrd="0" destOrd="0" parTransId="{603C474C-9B7B-4339-8293-56262E52278E}" sibTransId="{7D9827D7-227A-467D-81FB-D9ED47A81DE0}"/>
    <dgm:cxn modelId="{37721B99-A252-4546-B8D1-31C4FB40EB7C}" type="presOf" srcId="{EE002D24-50BB-46B5-9837-84C21B77931A}" destId="{B8796587-21D3-47B9-91C0-82E55798FD2D}" srcOrd="0" destOrd="0" presId="urn:microsoft.com/office/officeart/2005/8/layout/hierarchy3"/>
    <dgm:cxn modelId="{9E8FC277-3B42-49FE-AD6B-1165E780A1B4}" type="presOf" srcId="{D9F9DB54-BD80-4422-B7E7-2ADF054CD184}" destId="{11AC8DC8-1934-4026-A077-40DD719625C8}" srcOrd="0" destOrd="0" presId="urn:microsoft.com/office/officeart/2005/8/layout/hierarchy3"/>
    <dgm:cxn modelId="{3D23183A-6BBA-49A7-9039-8560ADFC1784}" type="presOf" srcId="{E158A8D2-2725-4AC4-AC55-191D22EC6F38}" destId="{2CCE5839-CB25-4292-BECE-1BA5CD97B66F}" srcOrd="0" destOrd="0" presId="urn:microsoft.com/office/officeart/2005/8/layout/hierarchy3"/>
    <dgm:cxn modelId="{0EB31C27-06AF-4721-85CB-5C8892E2B4A6}" type="presOf" srcId="{5B1344A0-CC1E-4478-BB84-86FB77D4B173}" destId="{F4371906-FD47-4EA2-950A-B6887F70C94C}" srcOrd="0" destOrd="0" presId="urn:microsoft.com/office/officeart/2005/8/layout/hierarchy3"/>
    <dgm:cxn modelId="{27CA2E2A-C8D3-46E8-8B61-65A17CA3CA11}" srcId="{E158A8D2-2725-4AC4-AC55-191D22EC6F38}" destId="{C24EEF22-02C7-4CDD-928A-AE36CA6A97AD}" srcOrd="7" destOrd="0" parTransId="{2274CB8D-E051-4BAB-A301-2A4B038BF27F}" sibTransId="{30F5BCA0-B685-458F-91E2-573E8AA25D3A}"/>
    <dgm:cxn modelId="{A1C51EE3-9923-4509-A27D-5C8787A38066}" type="presOf" srcId="{6B6E4EFB-EABF-45B3-BE57-BAE7DD56EFE0}" destId="{D00A387F-660F-4025-BB69-0803CAEC4B5C}" srcOrd="0" destOrd="0" presId="urn:microsoft.com/office/officeart/2005/8/layout/hierarchy3"/>
    <dgm:cxn modelId="{369B7285-CFE3-4332-ADF6-8E58F06FCD88}" type="presOf" srcId="{7A5A7405-C308-441A-9B3D-051B3265BD2E}" destId="{C863F1AF-7AEC-405D-9E62-C51AEF4FB6FF}" srcOrd="0" destOrd="0" presId="urn:microsoft.com/office/officeart/2005/8/layout/hierarchy3"/>
    <dgm:cxn modelId="{35007D5B-8DF3-45EE-AEA2-308C4B203B0D}" type="presOf" srcId="{2274CB8D-E051-4BAB-A301-2A4B038BF27F}" destId="{ED7DB129-6783-48A3-8276-DAD86D6258D2}" srcOrd="0" destOrd="0" presId="urn:microsoft.com/office/officeart/2005/8/layout/hierarchy3"/>
    <dgm:cxn modelId="{CE618D0E-EA26-4C63-8F42-504BFFE9ADD9}" srcId="{E158A8D2-2725-4AC4-AC55-191D22EC6F38}" destId="{8A986199-F3C4-4BCF-A0BD-4615CC50225C}" srcOrd="5" destOrd="0" parTransId="{5B1344A0-CC1E-4478-BB84-86FB77D4B173}" sibTransId="{49556BB9-355D-4D33-A778-8CD2551BA615}"/>
    <dgm:cxn modelId="{99DF355F-149C-4487-ACE7-3CCEC05FC8C5}" type="presOf" srcId="{8A986199-F3C4-4BCF-A0BD-4615CC50225C}" destId="{C72282CF-2B28-47DD-ADE0-8A020D8A3C7C}" srcOrd="0" destOrd="0" presId="urn:microsoft.com/office/officeart/2005/8/layout/hierarchy3"/>
    <dgm:cxn modelId="{617DF54A-B2A5-4B63-BAC5-1AA790D365B3}" type="presOf" srcId="{48FF18CE-643C-4B44-887D-A71120C04FB6}" destId="{A101D3DD-73AF-43D7-B9DE-8B4A96BD522A}" srcOrd="0" destOrd="0" presId="urn:microsoft.com/office/officeart/2005/8/layout/hierarchy3"/>
    <dgm:cxn modelId="{1B3D3A4D-3787-4723-9EF5-9B6474B12746}" srcId="{E158A8D2-2725-4AC4-AC55-191D22EC6F38}" destId="{DDD94827-EDF1-4B9E-A575-C4ED43BC361E}" srcOrd="1" destOrd="0" parTransId="{669F31CE-607D-4DE8-93CA-4C0C5D5CFB66}" sibTransId="{06EA691B-ACB3-41E4-8894-476196BC4FD2}"/>
    <dgm:cxn modelId="{B7590FF2-747C-49F6-B09C-33C2C0AC6D92}" srcId="{E158A8D2-2725-4AC4-AC55-191D22EC6F38}" destId="{6B6E4EFB-EABF-45B3-BE57-BAE7DD56EFE0}" srcOrd="6" destOrd="0" parTransId="{F7260DB4-412F-47FC-98AB-E2E25449D971}" sibTransId="{1B6FF0B2-FD43-4774-BB1C-2DF02EC2452A}"/>
    <dgm:cxn modelId="{093E9DAB-21C6-48FB-8D5E-7609C72F5B11}" type="presParOf" srcId="{01F6B78E-233B-4457-AA72-277032EC6F10}" destId="{E2039472-FBFF-410E-8342-51034E1A2F8A}" srcOrd="0" destOrd="0" presId="urn:microsoft.com/office/officeart/2005/8/layout/hierarchy3"/>
    <dgm:cxn modelId="{F70A83C4-6785-4489-892C-CA93DBBE7787}" type="presParOf" srcId="{E2039472-FBFF-410E-8342-51034E1A2F8A}" destId="{B1924D0C-0DA1-4EFF-8054-1E1F3C28CAB2}" srcOrd="0" destOrd="0" presId="urn:microsoft.com/office/officeart/2005/8/layout/hierarchy3"/>
    <dgm:cxn modelId="{BA122908-B1E4-433C-8548-862AEE8900EC}" type="presParOf" srcId="{B1924D0C-0DA1-4EFF-8054-1E1F3C28CAB2}" destId="{2CCE5839-CB25-4292-BECE-1BA5CD97B66F}" srcOrd="0" destOrd="0" presId="urn:microsoft.com/office/officeart/2005/8/layout/hierarchy3"/>
    <dgm:cxn modelId="{0431AA63-6C9E-46D4-8EA2-16606C8810B0}" type="presParOf" srcId="{B1924D0C-0DA1-4EFF-8054-1E1F3C28CAB2}" destId="{74005733-8878-43D9-B7CB-03E0990F0A67}" srcOrd="1" destOrd="0" presId="urn:microsoft.com/office/officeart/2005/8/layout/hierarchy3"/>
    <dgm:cxn modelId="{ECC8003A-5362-4421-9574-07C79F2973ED}" type="presParOf" srcId="{E2039472-FBFF-410E-8342-51034E1A2F8A}" destId="{F78EDB1D-E216-44F4-8582-FF84A5BF7879}" srcOrd="1" destOrd="0" presId="urn:microsoft.com/office/officeart/2005/8/layout/hierarchy3"/>
    <dgm:cxn modelId="{D8171C27-463F-4337-A925-C119319939F2}" type="presParOf" srcId="{F78EDB1D-E216-44F4-8582-FF84A5BF7879}" destId="{8C931F3C-141B-4CEA-AB26-C49C4C7B3E5C}" srcOrd="0" destOrd="0" presId="urn:microsoft.com/office/officeart/2005/8/layout/hierarchy3"/>
    <dgm:cxn modelId="{C41C0D29-5EB9-41C0-BB08-5229793B09FC}" type="presParOf" srcId="{F78EDB1D-E216-44F4-8582-FF84A5BF7879}" destId="{1091CF53-B397-4996-A245-D86010F7FC88}" srcOrd="1" destOrd="0" presId="urn:microsoft.com/office/officeart/2005/8/layout/hierarchy3"/>
    <dgm:cxn modelId="{F206C9E0-01C5-4ED1-8CE8-8094250B9B24}" type="presParOf" srcId="{F78EDB1D-E216-44F4-8582-FF84A5BF7879}" destId="{6A4F9153-0603-4E25-AD12-64400C29E607}" srcOrd="2" destOrd="0" presId="urn:microsoft.com/office/officeart/2005/8/layout/hierarchy3"/>
    <dgm:cxn modelId="{874DD9EF-E0BC-42F7-887A-B8D3C05BE20C}" type="presParOf" srcId="{F78EDB1D-E216-44F4-8582-FF84A5BF7879}" destId="{D831FFE3-9B02-43AE-9BE3-D48417B926E5}" srcOrd="3" destOrd="0" presId="urn:microsoft.com/office/officeart/2005/8/layout/hierarchy3"/>
    <dgm:cxn modelId="{7F018F6F-267F-4545-BA38-E746940EB8CD}" type="presParOf" srcId="{F78EDB1D-E216-44F4-8582-FF84A5BF7879}" destId="{11AC8DC8-1934-4026-A077-40DD719625C8}" srcOrd="4" destOrd="0" presId="urn:microsoft.com/office/officeart/2005/8/layout/hierarchy3"/>
    <dgm:cxn modelId="{AAA7FADC-8C0A-4E50-99B7-A5C8CED834F2}" type="presParOf" srcId="{F78EDB1D-E216-44F4-8582-FF84A5BF7879}" destId="{C863F1AF-7AEC-405D-9E62-C51AEF4FB6FF}" srcOrd="5" destOrd="0" presId="urn:microsoft.com/office/officeart/2005/8/layout/hierarchy3"/>
    <dgm:cxn modelId="{9929DB18-7C5B-4498-83BC-4BA7B8249A75}" type="presParOf" srcId="{F78EDB1D-E216-44F4-8582-FF84A5BF7879}" destId="{B8796587-21D3-47B9-91C0-82E55798FD2D}" srcOrd="6" destOrd="0" presId="urn:microsoft.com/office/officeart/2005/8/layout/hierarchy3"/>
    <dgm:cxn modelId="{3E0C5213-24A7-4C61-A918-ED7F837A827F}" type="presParOf" srcId="{F78EDB1D-E216-44F4-8582-FF84A5BF7879}" destId="{A101D3DD-73AF-43D7-B9DE-8B4A96BD522A}" srcOrd="7" destOrd="0" presId="urn:microsoft.com/office/officeart/2005/8/layout/hierarchy3"/>
    <dgm:cxn modelId="{B2BE6AF0-CC64-4DAF-A6EA-CFD5D5F68169}" type="presParOf" srcId="{F78EDB1D-E216-44F4-8582-FF84A5BF7879}" destId="{B7E25D2D-591D-4F1E-9918-C1152212CCD8}" srcOrd="8" destOrd="0" presId="urn:microsoft.com/office/officeart/2005/8/layout/hierarchy3"/>
    <dgm:cxn modelId="{D39C86EA-D0D8-4F95-AFD6-8F19BE277FB7}" type="presParOf" srcId="{F78EDB1D-E216-44F4-8582-FF84A5BF7879}" destId="{EFC18ED7-E857-4D47-8903-397AAAB5B0D7}" srcOrd="9" destOrd="0" presId="urn:microsoft.com/office/officeart/2005/8/layout/hierarchy3"/>
    <dgm:cxn modelId="{DC12A3D3-964C-4E28-8B75-B92FA0FFD396}" type="presParOf" srcId="{F78EDB1D-E216-44F4-8582-FF84A5BF7879}" destId="{F4371906-FD47-4EA2-950A-B6887F70C94C}" srcOrd="10" destOrd="0" presId="urn:microsoft.com/office/officeart/2005/8/layout/hierarchy3"/>
    <dgm:cxn modelId="{01682C12-B9AB-4AB2-A67B-5B678E0F060B}" type="presParOf" srcId="{F78EDB1D-E216-44F4-8582-FF84A5BF7879}" destId="{C72282CF-2B28-47DD-ADE0-8A020D8A3C7C}" srcOrd="11" destOrd="0" presId="urn:microsoft.com/office/officeart/2005/8/layout/hierarchy3"/>
    <dgm:cxn modelId="{8FC6A4A8-79E5-49DB-968A-486BCF22DBBA}" type="presParOf" srcId="{F78EDB1D-E216-44F4-8582-FF84A5BF7879}" destId="{73DD4F6D-89A5-40C1-9950-3D8B2A96F527}" srcOrd="12" destOrd="0" presId="urn:microsoft.com/office/officeart/2005/8/layout/hierarchy3"/>
    <dgm:cxn modelId="{BD6C5BCC-414E-4AAC-AED8-7974B0B52A3D}" type="presParOf" srcId="{F78EDB1D-E216-44F4-8582-FF84A5BF7879}" destId="{D00A387F-660F-4025-BB69-0803CAEC4B5C}" srcOrd="13" destOrd="0" presId="urn:microsoft.com/office/officeart/2005/8/layout/hierarchy3"/>
    <dgm:cxn modelId="{A4498970-7006-4F6B-ACAF-4EF991DC56D1}" type="presParOf" srcId="{F78EDB1D-E216-44F4-8582-FF84A5BF7879}" destId="{ED7DB129-6783-48A3-8276-DAD86D6258D2}" srcOrd="14" destOrd="0" presId="urn:microsoft.com/office/officeart/2005/8/layout/hierarchy3"/>
    <dgm:cxn modelId="{DEEDE158-BCF0-4D46-8E3C-E4E72584A314}" type="presParOf" srcId="{F78EDB1D-E216-44F4-8582-FF84A5BF7879}" destId="{E99661F8-9589-472D-8D6E-46893644059A}" srcOrd="1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BFA412DB-6993-4636-AA42-F01656283E8A}">
      <dgm:prSet custT="1"/>
      <dgm:spPr>
        <a:solidFill>
          <a:srgbClr val="FFFFCC"/>
        </a:solidFill>
      </dgm:spPr>
      <dgm:t>
        <a:bodyPr/>
        <a:lstStyle/>
        <a:p>
          <a:pPr algn="l" rtl="0"/>
          <a:r>
            <a:rPr lang="en-US" sz="2000" b="0" dirty="0" smtClean="0"/>
            <a:t>Other Testing Considerations</a:t>
          </a:r>
          <a:endParaRPr lang="en-US" sz="2000" b="0" dirty="0"/>
        </a:p>
      </dgm:t>
    </dgm:pt>
    <dgm:pt modelId="{23EA5890-BA9C-462B-8A54-66BC6B9C859D}" type="parTrans" cxnId="{7572F7D2-EDB6-4033-AD09-EC0C3645CDAC}">
      <dgm:prSet/>
      <dgm:spPr/>
      <dgm:t>
        <a:bodyPr/>
        <a:lstStyle/>
        <a:p>
          <a:endParaRPr lang="en-US"/>
        </a:p>
      </dgm:t>
    </dgm:pt>
    <dgm:pt modelId="{47A74FD1-E3AF-406E-B089-6F11723471F0}" type="sibTrans" cxnId="{7572F7D2-EDB6-4033-AD09-EC0C3645CDAC}">
      <dgm:prSet/>
      <dgm:spPr/>
      <dgm:t>
        <a:bodyPr/>
        <a:lstStyle/>
        <a:p>
          <a:endParaRPr lang="en-US"/>
        </a:p>
      </dgm:t>
    </dgm:pt>
    <dgm:pt modelId="{8A7DE262-EB22-4BCD-96EA-0A414E39BF38}">
      <dgm:prSet custT="1"/>
      <dgm:spPr/>
      <dgm:t>
        <a:bodyPr/>
        <a:lstStyle/>
        <a:p>
          <a:pPr algn="l" rtl="0"/>
          <a:r>
            <a:rPr lang="en-US" sz="2000" b="0" dirty="0" smtClean="0"/>
            <a:t>Student Delete</a:t>
          </a:r>
          <a:endParaRPr lang="en-US" sz="2000" b="0" dirty="0"/>
        </a:p>
      </dgm:t>
    </dgm:pt>
    <dgm:pt modelId="{BB4BECAB-21B5-44F1-AEF1-0FDEA058C209}" type="parTrans" cxnId="{8007257E-D40D-429D-A384-1EC5DCA35E26}">
      <dgm:prSet/>
      <dgm:spPr/>
      <dgm:t>
        <a:bodyPr/>
        <a:lstStyle/>
        <a:p>
          <a:endParaRPr lang="en-US"/>
        </a:p>
      </dgm:t>
    </dgm:pt>
    <dgm:pt modelId="{BA4CA644-B387-47CC-AE59-2E0D7624E54D}" type="sibTrans" cxnId="{8007257E-D40D-429D-A384-1EC5DCA35E26}">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2FAA347E-F24E-4127-B7F3-745F6DA939B4}" type="pres">
      <dgm:prSet presAssocID="{BFA412DB-6993-4636-AA42-F01656283E8A}" presName="root" presStyleCnt="0"/>
      <dgm:spPr/>
    </dgm:pt>
    <dgm:pt modelId="{D682C18C-2789-49A7-9215-C2E3C284C730}" type="pres">
      <dgm:prSet presAssocID="{BFA412DB-6993-4636-AA42-F01656283E8A}" presName="rootComposite" presStyleCnt="0"/>
      <dgm:spPr/>
    </dgm:pt>
    <dgm:pt modelId="{68C9B818-3284-4919-83F9-EE35CB47A488}" type="pres">
      <dgm:prSet presAssocID="{BFA412DB-6993-4636-AA42-F01656283E8A}" presName="rootText" presStyleLbl="node1" presStyleIdx="0" presStyleCnt="1" custScaleX="686389" custLinFactNeighborY="-8070"/>
      <dgm:spPr/>
      <dgm:t>
        <a:bodyPr/>
        <a:lstStyle/>
        <a:p>
          <a:endParaRPr lang="en-US"/>
        </a:p>
      </dgm:t>
    </dgm:pt>
    <dgm:pt modelId="{EBF91CEC-0E46-45DA-A189-766CC3FFD490}" type="pres">
      <dgm:prSet presAssocID="{BFA412DB-6993-4636-AA42-F01656283E8A}" presName="rootConnector" presStyleLbl="node1" presStyleIdx="0" presStyleCnt="1"/>
      <dgm:spPr/>
      <dgm:t>
        <a:bodyPr/>
        <a:lstStyle/>
        <a:p>
          <a:endParaRPr lang="en-US"/>
        </a:p>
      </dgm:t>
    </dgm:pt>
    <dgm:pt modelId="{75B99F5A-5FEB-4E29-99E3-122CB02014C3}" type="pres">
      <dgm:prSet presAssocID="{BFA412DB-6993-4636-AA42-F01656283E8A}" presName="childShape" presStyleCnt="0"/>
      <dgm:spPr/>
    </dgm:pt>
    <dgm:pt modelId="{D5A20A94-9C7D-4D96-B450-8CC388CA7D68}" type="pres">
      <dgm:prSet presAssocID="{BB4BECAB-21B5-44F1-AEF1-0FDEA058C209}" presName="Name13" presStyleLbl="parChTrans1D2" presStyleIdx="0" presStyleCnt="1"/>
      <dgm:spPr/>
      <dgm:t>
        <a:bodyPr/>
        <a:lstStyle/>
        <a:p>
          <a:endParaRPr lang="en-US"/>
        </a:p>
      </dgm:t>
    </dgm:pt>
    <dgm:pt modelId="{972D0DE9-95BD-46E9-BED0-000975A7F34E}" type="pres">
      <dgm:prSet presAssocID="{8A7DE262-EB22-4BCD-96EA-0A414E39BF38}" presName="childText" presStyleLbl="bgAcc1" presStyleIdx="0" presStyleCnt="1" custScaleX="678206">
        <dgm:presLayoutVars>
          <dgm:bulletEnabled val="1"/>
        </dgm:presLayoutVars>
      </dgm:prSet>
      <dgm:spPr/>
      <dgm:t>
        <a:bodyPr/>
        <a:lstStyle/>
        <a:p>
          <a:endParaRPr lang="en-US"/>
        </a:p>
      </dgm:t>
    </dgm:pt>
  </dgm:ptLst>
  <dgm:cxnLst>
    <dgm:cxn modelId="{DA0AB0FA-0A66-4C8C-8D39-A1F9223E224D}" type="presOf" srcId="{BB4BECAB-21B5-44F1-AEF1-0FDEA058C209}" destId="{D5A20A94-9C7D-4D96-B450-8CC388CA7D68}" srcOrd="0" destOrd="0" presId="urn:microsoft.com/office/officeart/2005/8/layout/hierarchy3"/>
    <dgm:cxn modelId="{8007257E-D40D-429D-A384-1EC5DCA35E26}" srcId="{BFA412DB-6993-4636-AA42-F01656283E8A}" destId="{8A7DE262-EB22-4BCD-96EA-0A414E39BF38}" srcOrd="0" destOrd="0" parTransId="{BB4BECAB-21B5-44F1-AEF1-0FDEA058C209}" sibTransId="{BA4CA644-B387-47CC-AE59-2E0D7624E54D}"/>
    <dgm:cxn modelId="{A899AC5F-0157-4686-90A5-075EE507DE2F}" type="presOf" srcId="{BFA412DB-6993-4636-AA42-F01656283E8A}" destId="{68C9B818-3284-4919-83F9-EE35CB47A488}" srcOrd="0" destOrd="0" presId="urn:microsoft.com/office/officeart/2005/8/layout/hierarchy3"/>
    <dgm:cxn modelId="{6D73EF7D-7D0B-4832-B027-A47A500DD15E}" type="presOf" srcId="{8A7DE262-EB22-4BCD-96EA-0A414E39BF38}" destId="{972D0DE9-95BD-46E9-BED0-000975A7F34E}" srcOrd="0" destOrd="0" presId="urn:microsoft.com/office/officeart/2005/8/layout/hierarchy3"/>
    <dgm:cxn modelId="{7572F7D2-EDB6-4033-AD09-EC0C3645CDAC}" srcId="{C2ACE78F-EC97-4BF4-ADAD-4AF4EC92118E}" destId="{BFA412DB-6993-4636-AA42-F01656283E8A}" srcOrd="0" destOrd="0" parTransId="{23EA5890-BA9C-462B-8A54-66BC6B9C859D}" sibTransId="{47A74FD1-E3AF-406E-B089-6F11723471F0}"/>
    <dgm:cxn modelId="{2B91B2E4-4983-4475-867E-2B9FBE03BAF3}" type="presOf" srcId="{C2ACE78F-EC97-4BF4-ADAD-4AF4EC92118E}" destId="{01F6B78E-233B-4457-AA72-277032EC6F10}" srcOrd="0" destOrd="0" presId="urn:microsoft.com/office/officeart/2005/8/layout/hierarchy3"/>
    <dgm:cxn modelId="{74E30455-9559-4117-B5AA-382DE586918F}" type="presOf" srcId="{BFA412DB-6993-4636-AA42-F01656283E8A}" destId="{EBF91CEC-0E46-45DA-A189-766CC3FFD490}" srcOrd="1" destOrd="0" presId="urn:microsoft.com/office/officeart/2005/8/layout/hierarchy3"/>
    <dgm:cxn modelId="{299609A5-B4A1-4B76-9FE9-D7B143C0AACB}" type="presParOf" srcId="{01F6B78E-233B-4457-AA72-277032EC6F10}" destId="{2FAA347E-F24E-4127-B7F3-745F6DA939B4}" srcOrd="0" destOrd="0" presId="urn:microsoft.com/office/officeart/2005/8/layout/hierarchy3"/>
    <dgm:cxn modelId="{A8967F5E-9873-4481-92AD-20840D767B9A}" type="presParOf" srcId="{2FAA347E-F24E-4127-B7F3-745F6DA939B4}" destId="{D682C18C-2789-49A7-9215-C2E3C284C730}" srcOrd="0" destOrd="0" presId="urn:microsoft.com/office/officeart/2005/8/layout/hierarchy3"/>
    <dgm:cxn modelId="{CAD97B30-8DF2-49F4-A5A7-51E17963E9D2}" type="presParOf" srcId="{D682C18C-2789-49A7-9215-C2E3C284C730}" destId="{68C9B818-3284-4919-83F9-EE35CB47A488}" srcOrd="0" destOrd="0" presId="urn:microsoft.com/office/officeart/2005/8/layout/hierarchy3"/>
    <dgm:cxn modelId="{78AA3833-D5D0-4A9C-8C21-E20225A96A3D}" type="presParOf" srcId="{D682C18C-2789-49A7-9215-C2E3C284C730}" destId="{EBF91CEC-0E46-45DA-A189-766CC3FFD490}" srcOrd="1" destOrd="0" presId="urn:microsoft.com/office/officeart/2005/8/layout/hierarchy3"/>
    <dgm:cxn modelId="{FB3F9D5B-78C3-4075-A54F-6C2BE03FAF7F}" type="presParOf" srcId="{2FAA347E-F24E-4127-B7F3-745F6DA939B4}" destId="{75B99F5A-5FEB-4E29-99E3-122CB02014C3}" srcOrd="1" destOrd="0" presId="urn:microsoft.com/office/officeart/2005/8/layout/hierarchy3"/>
    <dgm:cxn modelId="{85D70BE4-B89F-4405-AC9E-F880062B5BD9}" type="presParOf" srcId="{75B99F5A-5FEB-4E29-99E3-122CB02014C3}" destId="{D5A20A94-9C7D-4D96-B450-8CC388CA7D68}" srcOrd="0" destOrd="0" presId="urn:microsoft.com/office/officeart/2005/8/layout/hierarchy3"/>
    <dgm:cxn modelId="{0ABD76F8-4395-479C-82B4-CBC30FCC9A1E}" type="presParOf" srcId="{75B99F5A-5FEB-4E29-99E3-122CB02014C3}" destId="{972D0DE9-95BD-46E9-BED0-000975A7F34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2ACE78F-EC97-4BF4-ADAD-4AF4EC92118E}" type="doc">
      <dgm:prSet loTypeId="urn:microsoft.com/office/officeart/2008/layout/HorizontalMultiLevelHierarchy" loCatId="hierarchy" qsTypeId="urn:microsoft.com/office/officeart/2005/8/quickstyle/simple3" qsCatId="simple" csTypeId="urn:microsoft.com/office/officeart/2005/8/colors/accent6_2" csCatId="accent6" phldr="1"/>
      <dgm:spPr/>
      <dgm:t>
        <a:bodyPr/>
        <a:lstStyle/>
        <a:p>
          <a:endParaRPr lang="en-US"/>
        </a:p>
      </dgm:t>
    </dgm:pt>
    <dgm:pt modelId="{5CABCE56-88B8-4469-9E5D-64A6CBCB11B8}">
      <dgm:prSet custT="1"/>
      <dgm:spPr>
        <a:gradFill flip="none" rotWithShape="0">
          <a:gsLst>
            <a:gs pos="0">
              <a:srgbClr val="B7FFB7">
                <a:shade val="30000"/>
                <a:satMod val="115000"/>
              </a:srgbClr>
            </a:gs>
            <a:gs pos="50000">
              <a:srgbClr val="B7FFB7">
                <a:shade val="67500"/>
                <a:satMod val="115000"/>
              </a:srgbClr>
            </a:gs>
            <a:gs pos="100000">
              <a:srgbClr val="B7FFB7">
                <a:shade val="100000"/>
                <a:satMod val="115000"/>
              </a:srgbClr>
            </a:gs>
          </a:gsLst>
          <a:lin ang="10800000" scaled="1"/>
          <a:tileRect/>
        </a:gradFill>
      </dgm:spPr>
      <dgm:t>
        <a:bodyPr/>
        <a:lstStyle/>
        <a:p>
          <a:pPr algn="ctr" rtl="0"/>
          <a:r>
            <a:rPr lang="en-US" sz="3200" b="1" dirty="0" smtClean="0"/>
            <a:t>Manage Classes and Students</a:t>
          </a:r>
          <a:endParaRPr lang="en-US" sz="3200" b="1" dirty="0"/>
        </a:p>
      </dgm:t>
    </dgm:pt>
    <dgm:pt modelId="{6844D4BD-F8AA-4858-A158-07AC751D3FEF}" type="parTrans" cxnId="{88D7A324-4DE0-4AC0-9FA3-74DFCC2F3AA8}">
      <dgm:prSet/>
      <dgm:spPr/>
      <dgm:t>
        <a:bodyPr/>
        <a:lstStyle/>
        <a:p>
          <a:endParaRPr lang="en-US"/>
        </a:p>
      </dgm:t>
    </dgm:pt>
    <dgm:pt modelId="{0967539A-0552-408A-B995-1FEED905156F}" type="sibTrans" cxnId="{88D7A324-4DE0-4AC0-9FA3-74DFCC2F3AA8}">
      <dgm:prSet/>
      <dgm:spPr/>
      <dgm:t>
        <a:bodyPr/>
        <a:lstStyle/>
        <a:p>
          <a:endParaRPr lang="en-US"/>
        </a:p>
      </dgm:t>
    </dgm:pt>
    <dgm:pt modelId="{4B7E5CD0-77C7-4F6F-812A-D43B1F23B9D9}">
      <dgm:prSet custT="1"/>
      <dgm:spPr>
        <a:solidFill>
          <a:srgbClr val="B7FFB7"/>
        </a:solidFill>
      </dgm:spPr>
      <dgm:t>
        <a:bodyPr/>
        <a:lstStyle/>
        <a:p>
          <a:pPr algn="l" rtl="0"/>
          <a:r>
            <a:rPr lang="en-US" sz="2000" b="0" dirty="0" smtClean="0"/>
            <a:t> Demo 2: Find and Edit a Class</a:t>
          </a:r>
          <a:endParaRPr lang="en-US" sz="20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E158A8D2-2725-4AC4-AC55-191D22EC6F38}">
      <dgm:prSet custT="1"/>
      <dgm:spPr>
        <a:solidFill>
          <a:srgbClr val="B7FFB7"/>
        </a:solidFill>
      </dgm:spPr>
      <dgm:t>
        <a:bodyPr/>
        <a:lstStyle/>
        <a:p>
          <a:pPr algn="l" rtl="0"/>
          <a:r>
            <a:rPr lang="en-US" sz="2000" b="0" dirty="0" smtClean="0"/>
            <a:t> Demo 1: Add a New Class</a:t>
          </a:r>
          <a:endParaRPr lang="en-US" sz="2000" b="0" dirty="0"/>
        </a:p>
      </dgm:t>
    </dgm:pt>
    <dgm:pt modelId="{7D9827D7-227A-467D-81FB-D9ED47A81DE0}" type="sibTrans" cxnId="{82D2329C-44DD-4D54-A9D3-FF1ED1FF2759}">
      <dgm:prSet/>
      <dgm:spPr/>
      <dgm:t>
        <a:bodyPr/>
        <a:lstStyle/>
        <a:p>
          <a:endParaRPr lang="en-US"/>
        </a:p>
      </dgm:t>
    </dgm:pt>
    <dgm:pt modelId="{603C474C-9B7B-4339-8293-56262E52278E}" type="parTrans" cxnId="{82D2329C-44DD-4D54-A9D3-FF1ED1FF2759}">
      <dgm:prSet/>
      <dgm:spPr/>
      <dgm:t>
        <a:bodyPr/>
        <a:lstStyle/>
        <a:p>
          <a:endParaRPr lang="en-US"/>
        </a:p>
      </dgm:t>
    </dgm:pt>
    <dgm:pt modelId="{DA2DC0C0-D482-4CE8-AD32-2FCABE1C4EE2}" type="pres">
      <dgm:prSet presAssocID="{C2ACE78F-EC97-4BF4-ADAD-4AF4EC92118E}" presName="Name0" presStyleCnt="0">
        <dgm:presLayoutVars>
          <dgm:chPref val="1"/>
          <dgm:dir/>
          <dgm:animOne val="branch"/>
          <dgm:animLvl val="lvl"/>
          <dgm:resizeHandles val="exact"/>
        </dgm:presLayoutVars>
      </dgm:prSet>
      <dgm:spPr/>
      <dgm:t>
        <a:bodyPr/>
        <a:lstStyle/>
        <a:p>
          <a:endParaRPr lang="en-US"/>
        </a:p>
      </dgm:t>
    </dgm:pt>
    <dgm:pt modelId="{1367259C-2453-46FD-ACA9-03D90BD932B9}" type="pres">
      <dgm:prSet presAssocID="{5CABCE56-88B8-4469-9E5D-64A6CBCB11B8}" presName="root1" presStyleCnt="0"/>
      <dgm:spPr/>
      <dgm:t>
        <a:bodyPr/>
        <a:lstStyle/>
        <a:p>
          <a:endParaRPr lang="en-US"/>
        </a:p>
      </dgm:t>
    </dgm:pt>
    <dgm:pt modelId="{BDCBFE23-D655-4B5E-9BA6-193CFC05447E}" type="pres">
      <dgm:prSet presAssocID="{5CABCE56-88B8-4469-9E5D-64A6CBCB11B8}" presName="LevelOneTextNode" presStyleLbl="node0" presStyleIdx="0" presStyleCnt="1" custScaleY="89610" custLinFactNeighborX="-19165">
        <dgm:presLayoutVars>
          <dgm:chPref val="3"/>
        </dgm:presLayoutVars>
      </dgm:prSet>
      <dgm:spPr/>
      <dgm:t>
        <a:bodyPr/>
        <a:lstStyle/>
        <a:p>
          <a:endParaRPr lang="en-US"/>
        </a:p>
      </dgm:t>
    </dgm:pt>
    <dgm:pt modelId="{F261C7E9-92AD-4CDB-8C82-177D5229B1C2}" type="pres">
      <dgm:prSet presAssocID="{5CABCE56-88B8-4469-9E5D-64A6CBCB11B8}" presName="level2hierChild" presStyleCnt="0"/>
      <dgm:spPr/>
      <dgm:t>
        <a:bodyPr/>
        <a:lstStyle/>
        <a:p>
          <a:endParaRPr lang="en-US"/>
        </a:p>
      </dgm:t>
    </dgm:pt>
    <dgm:pt modelId="{F4431177-AC1D-4232-9F2A-7759C704C1EF}" type="pres">
      <dgm:prSet presAssocID="{603C474C-9B7B-4339-8293-56262E52278E}" presName="conn2-1" presStyleLbl="parChTrans1D2" presStyleIdx="0" presStyleCnt="2"/>
      <dgm:spPr/>
      <dgm:t>
        <a:bodyPr/>
        <a:lstStyle/>
        <a:p>
          <a:endParaRPr lang="en-US"/>
        </a:p>
      </dgm:t>
    </dgm:pt>
    <dgm:pt modelId="{A955FA89-0D41-4F65-9AA0-862A499AAC23}" type="pres">
      <dgm:prSet presAssocID="{603C474C-9B7B-4339-8293-56262E52278E}" presName="connTx" presStyleLbl="parChTrans1D2" presStyleIdx="0" presStyleCnt="2"/>
      <dgm:spPr/>
      <dgm:t>
        <a:bodyPr/>
        <a:lstStyle/>
        <a:p>
          <a:endParaRPr lang="en-US"/>
        </a:p>
      </dgm:t>
    </dgm:pt>
    <dgm:pt modelId="{C442CE5F-7FDC-4275-8667-C83E14237F63}" type="pres">
      <dgm:prSet presAssocID="{E158A8D2-2725-4AC4-AC55-191D22EC6F38}" presName="root2" presStyleCnt="0"/>
      <dgm:spPr/>
      <dgm:t>
        <a:bodyPr/>
        <a:lstStyle/>
        <a:p>
          <a:endParaRPr lang="en-US"/>
        </a:p>
      </dgm:t>
    </dgm:pt>
    <dgm:pt modelId="{E9380588-BBB1-4CAF-A35C-6B39705CC27A}" type="pres">
      <dgm:prSet presAssocID="{E158A8D2-2725-4AC4-AC55-191D22EC6F38}" presName="LevelTwoTextNode" presStyleLbl="node2" presStyleIdx="0" presStyleCnt="2" custScaleX="158722" custScaleY="76965">
        <dgm:presLayoutVars>
          <dgm:chPref val="3"/>
        </dgm:presLayoutVars>
      </dgm:prSet>
      <dgm:spPr/>
      <dgm:t>
        <a:bodyPr/>
        <a:lstStyle/>
        <a:p>
          <a:endParaRPr lang="en-US"/>
        </a:p>
      </dgm:t>
    </dgm:pt>
    <dgm:pt modelId="{DCD262F5-6C4B-47AF-BC00-81EB3352EA93}" type="pres">
      <dgm:prSet presAssocID="{E158A8D2-2725-4AC4-AC55-191D22EC6F38}" presName="level3hierChild" presStyleCnt="0"/>
      <dgm:spPr/>
      <dgm:t>
        <a:bodyPr/>
        <a:lstStyle/>
        <a:p>
          <a:endParaRPr lang="en-US"/>
        </a:p>
      </dgm:t>
    </dgm:pt>
    <dgm:pt modelId="{5E8F3717-A18A-45CE-825B-CE3CF61119DB}" type="pres">
      <dgm:prSet presAssocID="{35B4CEC8-8CC7-4888-9BC2-6EEE102024C9}" presName="conn2-1" presStyleLbl="parChTrans1D2" presStyleIdx="1" presStyleCnt="2"/>
      <dgm:spPr/>
      <dgm:t>
        <a:bodyPr/>
        <a:lstStyle/>
        <a:p>
          <a:endParaRPr lang="en-US"/>
        </a:p>
      </dgm:t>
    </dgm:pt>
    <dgm:pt modelId="{6F0D37B8-C9D6-4710-BB01-93239650BD89}" type="pres">
      <dgm:prSet presAssocID="{35B4CEC8-8CC7-4888-9BC2-6EEE102024C9}" presName="connTx" presStyleLbl="parChTrans1D2" presStyleIdx="1" presStyleCnt="2"/>
      <dgm:spPr/>
      <dgm:t>
        <a:bodyPr/>
        <a:lstStyle/>
        <a:p>
          <a:endParaRPr lang="en-US"/>
        </a:p>
      </dgm:t>
    </dgm:pt>
    <dgm:pt modelId="{5D72B75A-3B1D-4169-A4F3-03E8FBB9C6C2}" type="pres">
      <dgm:prSet presAssocID="{4B7E5CD0-77C7-4F6F-812A-D43B1F23B9D9}" presName="root2" presStyleCnt="0"/>
      <dgm:spPr/>
      <dgm:t>
        <a:bodyPr/>
        <a:lstStyle/>
        <a:p>
          <a:endParaRPr lang="en-US"/>
        </a:p>
      </dgm:t>
    </dgm:pt>
    <dgm:pt modelId="{53DAD6AD-C2F3-403C-9E64-8090FA6725C8}" type="pres">
      <dgm:prSet presAssocID="{4B7E5CD0-77C7-4F6F-812A-D43B1F23B9D9}" presName="LevelTwoTextNode" presStyleLbl="node2" presStyleIdx="1" presStyleCnt="2" custScaleX="158722" custScaleY="76965">
        <dgm:presLayoutVars>
          <dgm:chPref val="3"/>
        </dgm:presLayoutVars>
      </dgm:prSet>
      <dgm:spPr/>
      <dgm:t>
        <a:bodyPr/>
        <a:lstStyle/>
        <a:p>
          <a:endParaRPr lang="en-US"/>
        </a:p>
      </dgm:t>
    </dgm:pt>
    <dgm:pt modelId="{FF323F7E-3BA5-425D-A122-7884EAE6A610}" type="pres">
      <dgm:prSet presAssocID="{4B7E5CD0-77C7-4F6F-812A-D43B1F23B9D9}" presName="level3hierChild" presStyleCnt="0"/>
      <dgm:spPr/>
      <dgm:t>
        <a:bodyPr/>
        <a:lstStyle/>
        <a:p>
          <a:endParaRPr lang="en-US"/>
        </a:p>
      </dgm:t>
    </dgm:pt>
  </dgm:ptLst>
  <dgm:cxnLst>
    <dgm:cxn modelId="{901C8949-CB73-457C-AA48-FE146277799D}" type="presOf" srcId="{35B4CEC8-8CC7-4888-9BC2-6EEE102024C9}" destId="{6F0D37B8-C9D6-4710-BB01-93239650BD89}" srcOrd="1" destOrd="0" presId="urn:microsoft.com/office/officeart/2008/layout/HorizontalMultiLevelHierarchy"/>
    <dgm:cxn modelId="{30E0FB56-C56D-4022-9BF7-2C2BADE0B10A}" type="presOf" srcId="{4B7E5CD0-77C7-4F6F-812A-D43B1F23B9D9}" destId="{53DAD6AD-C2F3-403C-9E64-8090FA6725C8}" srcOrd="0" destOrd="0" presId="urn:microsoft.com/office/officeart/2008/layout/HorizontalMultiLevelHierarchy"/>
    <dgm:cxn modelId="{5CC4F875-4227-421A-9CCD-C87858C11922}" srcId="{5CABCE56-88B8-4469-9E5D-64A6CBCB11B8}" destId="{4B7E5CD0-77C7-4F6F-812A-D43B1F23B9D9}" srcOrd="1" destOrd="0" parTransId="{35B4CEC8-8CC7-4888-9BC2-6EEE102024C9}" sibTransId="{B3E58933-C068-4229-8CD1-1DABF3856546}"/>
    <dgm:cxn modelId="{F2E93EC8-B49D-46D3-A288-B426734A5A9E}" type="presOf" srcId="{35B4CEC8-8CC7-4888-9BC2-6EEE102024C9}" destId="{5E8F3717-A18A-45CE-825B-CE3CF61119DB}" srcOrd="0" destOrd="0" presId="urn:microsoft.com/office/officeart/2008/layout/HorizontalMultiLevelHierarchy"/>
    <dgm:cxn modelId="{7070B99D-E922-41AE-8991-CCD7CBB7297E}" type="presOf" srcId="{C2ACE78F-EC97-4BF4-ADAD-4AF4EC92118E}" destId="{DA2DC0C0-D482-4CE8-AD32-2FCABE1C4EE2}" srcOrd="0" destOrd="0" presId="urn:microsoft.com/office/officeart/2008/layout/HorizontalMultiLevelHierarchy"/>
    <dgm:cxn modelId="{82D2329C-44DD-4D54-A9D3-FF1ED1FF2759}" srcId="{5CABCE56-88B8-4469-9E5D-64A6CBCB11B8}" destId="{E158A8D2-2725-4AC4-AC55-191D22EC6F38}" srcOrd="0" destOrd="0" parTransId="{603C474C-9B7B-4339-8293-56262E52278E}" sibTransId="{7D9827D7-227A-467D-81FB-D9ED47A81DE0}"/>
    <dgm:cxn modelId="{9DD4F922-7764-43B1-84AA-33E9055DA172}" type="presOf" srcId="{E158A8D2-2725-4AC4-AC55-191D22EC6F38}" destId="{E9380588-BBB1-4CAF-A35C-6B39705CC27A}" srcOrd="0" destOrd="0" presId="urn:microsoft.com/office/officeart/2008/layout/HorizontalMultiLevelHierarchy"/>
    <dgm:cxn modelId="{21DEE425-3744-4B9B-8D48-D45EBC7FFEB1}" type="presOf" srcId="{5CABCE56-88B8-4469-9E5D-64A6CBCB11B8}" destId="{BDCBFE23-D655-4B5E-9BA6-193CFC05447E}" srcOrd="0" destOrd="0" presId="urn:microsoft.com/office/officeart/2008/layout/HorizontalMultiLevelHierarchy"/>
    <dgm:cxn modelId="{0150B72E-C025-45DA-AC76-35F559606A12}" type="presOf" srcId="{603C474C-9B7B-4339-8293-56262E52278E}" destId="{A955FA89-0D41-4F65-9AA0-862A499AAC23}" srcOrd="1" destOrd="0" presId="urn:microsoft.com/office/officeart/2008/layout/HorizontalMultiLevelHierarchy"/>
    <dgm:cxn modelId="{3E41A75E-A8EC-432D-9E44-B873C4939BC2}" type="presOf" srcId="{603C474C-9B7B-4339-8293-56262E52278E}" destId="{F4431177-AC1D-4232-9F2A-7759C704C1EF}" srcOrd="0" destOrd="0" presId="urn:microsoft.com/office/officeart/2008/layout/HorizontalMultiLevelHierarchy"/>
    <dgm:cxn modelId="{88D7A324-4DE0-4AC0-9FA3-74DFCC2F3AA8}" srcId="{C2ACE78F-EC97-4BF4-ADAD-4AF4EC92118E}" destId="{5CABCE56-88B8-4469-9E5D-64A6CBCB11B8}" srcOrd="0" destOrd="0" parTransId="{6844D4BD-F8AA-4858-A158-07AC751D3FEF}" sibTransId="{0967539A-0552-408A-B995-1FEED905156F}"/>
    <dgm:cxn modelId="{C8361758-9ED3-40D1-A652-CDD4B172BF14}" type="presParOf" srcId="{DA2DC0C0-D482-4CE8-AD32-2FCABE1C4EE2}" destId="{1367259C-2453-46FD-ACA9-03D90BD932B9}" srcOrd="0" destOrd="0" presId="urn:microsoft.com/office/officeart/2008/layout/HorizontalMultiLevelHierarchy"/>
    <dgm:cxn modelId="{A0EC8337-DAEF-400E-BB15-DCBFDF455033}" type="presParOf" srcId="{1367259C-2453-46FD-ACA9-03D90BD932B9}" destId="{BDCBFE23-D655-4B5E-9BA6-193CFC05447E}" srcOrd="0" destOrd="0" presId="urn:microsoft.com/office/officeart/2008/layout/HorizontalMultiLevelHierarchy"/>
    <dgm:cxn modelId="{91FD896D-4D85-4ADA-BDED-7E06B2C8AB0D}" type="presParOf" srcId="{1367259C-2453-46FD-ACA9-03D90BD932B9}" destId="{F261C7E9-92AD-4CDB-8C82-177D5229B1C2}" srcOrd="1" destOrd="0" presId="urn:microsoft.com/office/officeart/2008/layout/HorizontalMultiLevelHierarchy"/>
    <dgm:cxn modelId="{A7D4979F-84D7-4D1C-815B-4B7EF0708377}" type="presParOf" srcId="{F261C7E9-92AD-4CDB-8C82-177D5229B1C2}" destId="{F4431177-AC1D-4232-9F2A-7759C704C1EF}" srcOrd="0" destOrd="0" presId="urn:microsoft.com/office/officeart/2008/layout/HorizontalMultiLevelHierarchy"/>
    <dgm:cxn modelId="{60B9CDDA-9416-4F9A-9964-31A5EE6427F7}" type="presParOf" srcId="{F4431177-AC1D-4232-9F2A-7759C704C1EF}" destId="{A955FA89-0D41-4F65-9AA0-862A499AAC23}" srcOrd="0" destOrd="0" presId="urn:microsoft.com/office/officeart/2008/layout/HorizontalMultiLevelHierarchy"/>
    <dgm:cxn modelId="{B83DCF26-F652-4D91-B2BB-4D915039D337}" type="presParOf" srcId="{F261C7E9-92AD-4CDB-8C82-177D5229B1C2}" destId="{C442CE5F-7FDC-4275-8667-C83E14237F63}" srcOrd="1" destOrd="0" presId="urn:microsoft.com/office/officeart/2008/layout/HorizontalMultiLevelHierarchy"/>
    <dgm:cxn modelId="{F339C4C8-5B00-45AF-B3E1-6F29C1039BBC}" type="presParOf" srcId="{C442CE5F-7FDC-4275-8667-C83E14237F63}" destId="{E9380588-BBB1-4CAF-A35C-6B39705CC27A}" srcOrd="0" destOrd="0" presId="urn:microsoft.com/office/officeart/2008/layout/HorizontalMultiLevelHierarchy"/>
    <dgm:cxn modelId="{70C199C3-1C63-4BDA-8BD2-B6FCB7114CA2}" type="presParOf" srcId="{C442CE5F-7FDC-4275-8667-C83E14237F63}" destId="{DCD262F5-6C4B-47AF-BC00-81EB3352EA93}" srcOrd="1" destOrd="0" presId="urn:microsoft.com/office/officeart/2008/layout/HorizontalMultiLevelHierarchy"/>
    <dgm:cxn modelId="{993D14DA-C4B1-4457-86E1-0BC08D6BDE7B}" type="presParOf" srcId="{F261C7E9-92AD-4CDB-8C82-177D5229B1C2}" destId="{5E8F3717-A18A-45CE-825B-CE3CF61119DB}" srcOrd="2" destOrd="0" presId="urn:microsoft.com/office/officeart/2008/layout/HorizontalMultiLevelHierarchy"/>
    <dgm:cxn modelId="{F0C61937-D694-493D-8DED-B2F8889FA5AA}" type="presParOf" srcId="{5E8F3717-A18A-45CE-825B-CE3CF61119DB}" destId="{6F0D37B8-C9D6-4710-BB01-93239650BD89}" srcOrd="0" destOrd="0" presId="urn:microsoft.com/office/officeart/2008/layout/HorizontalMultiLevelHierarchy"/>
    <dgm:cxn modelId="{0AD2366D-F79E-4125-B055-90FF2F0C2B19}" type="presParOf" srcId="{F261C7E9-92AD-4CDB-8C82-177D5229B1C2}" destId="{5D72B75A-3B1D-4169-A4F3-03E8FBB9C6C2}" srcOrd="3" destOrd="0" presId="urn:microsoft.com/office/officeart/2008/layout/HorizontalMultiLevelHierarchy"/>
    <dgm:cxn modelId="{F429B232-62F7-4904-AAC2-8DC69737AA73}" type="presParOf" srcId="{5D72B75A-3B1D-4169-A4F3-03E8FBB9C6C2}" destId="{53DAD6AD-C2F3-403C-9E64-8090FA6725C8}" srcOrd="0" destOrd="0" presId="urn:microsoft.com/office/officeart/2008/layout/HorizontalMultiLevelHierarchy"/>
    <dgm:cxn modelId="{217D46BD-04D9-4D93-862D-E1CDD7489837}" type="presParOf" srcId="{5D72B75A-3B1D-4169-A4F3-03E8FBB9C6C2}" destId="{FF323F7E-3BA5-425D-A122-7884EAE6A61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a:solidFill>
          <a:srgbClr val="B7FFB7"/>
        </a:solidFill>
      </dgm:spPr>
      <dgm:t>
        <a:bodyPr/>
        <a:lstStyle/>
        <a:p>
          <a:pPr algn="l" rtl="0"/>
          <a:r>
            <a:rPr lang="en-US" sz="2000" b="0" dirty="0" smtClean="0"/>
            <a:t>Demo 1: Add a New Class (Teacher)</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784E9E59-B5CF-42F4-B58C-B8B13768702A}">
      <dgm:prSet custT="1"/>
      <dgm:spPr/>
      <dgm:t>
        <a:bodyPr/>
        <a:lstStyle/>
        <a:p>
          <a:pPr algn="l" rtl="0"/>
          <a:r>
            <a:rPr lang="en-US" sz="1800" b="0" dirty="0" smtClean="0">
              <a:solidFill>
                <a:schemeClr val="tx1"/>
              </a:solidFill>
              <a:latin typeface="+mn-lt"/>
              <a:ea typeface="+mn-ea"/>
              <a:cs typeface="Arial" charset="0"/>
            </a:rPr>
            <a:t>A. Click “Manage Hierarchy” from the Groups menu tab.</a:t>
          </a:r>
          <a:endParaRPr lang="en-US" sz="1800" b="0" dirty="0"/>
        </a:p>
      </dgm:t>
    </dgm:pt>
    <dgm:pt modelId="{96E241D0-081D-4BF3-8EF6-59050CCC7BDC}" type="parTrans" cxnId="{6BB68419-8182-4470-B171-7CC7213CE37D}">
      <dgm:prSet/>
      <dgm:spPr/>
      <dgm:t>
        <a:bodyPr/>
        <a:lstStyle/>
        <a:p>
          <a:endParaRPr lang="en-US"/>
        </a:p>
      </dgm:t>
    </dgm:pt>
    <dgm:pt modelId="{59428FAE-0027-4943-B858-7B825A859495}" type="sibTrans" cxnId="{6BB68419-8182-4470-B171-7CC7213CE37D}">
      <dgm:prSet/>
      <dgm:spPr/>
      <dgm:t>
        <a:bodyPr/>
        <a:lstStyle/>
        <a:p>
          <a:endParaRPr lang="en-US"/>
        </a:p>
      </dgm:t>
    </dgm:pt>
    <dgm:pt modelId="{B037D907-1698-4405-8CF2-C99DD018E8C0}">
      <dgm:prSet custT="1"/>
      <dgm:spPr/>
      <dgm:t>
        <a:bodyPr/>
        <a:lstStyle/>
        <a:p>
          <a:pPr algn="l" rtl="0"/>
          <a:r>
            <a:rPr lang="en-US" sz="1800" b="0" dirty="0" smtClean="0">
              <a:solidFill>
                <a:schemeClr val="tx1"/>
              </a:solidFill>
              <a:latin typeface="+mn-lt"/>
              <a:ea typeface="+mn-ea"/>
              <a:cs typeface="Arial" charset="0"/>
            </a:rPr>
            <a:t>C. </a:t>
          </a:r>
          <a:r>
            <a:rPr lang="en-US" sz="1800" b="0" dirty="0" smtClean="0">
              <a:solidFill>
                <a:schemeClr val="tx1"/>
              </a:solidFill>
              <a:latin typeface="+mn-lt"/>
            </a:rPr>
            <a:t>Click the + (plus) symbol to open the Add Class window. </a:t>
          </a:r>
        </a:p>
      </dgm:t>
    </dgm:pt>
    <dgm:pt modelId="{7BB56978-E114-47CC-8CAA-FCD76693D016}" type="parTrans" cxnId="{6712CCC1-7B3C-4275-9E70-0645025E6AA6}">
      <dgm:prSet/>
      <dgm:spPr/>
      <dgm:t>
        <a:bodyPr/>
        <a:lstStyle/>
        <a:p>
          <a:endParaRPr lang="en-US"/>
        </a:p>
      </dgm:t>
    </dgm:pt>
    <dgm:pt modelId="{C74639F4-98F2-489D-BF49-9635B8712836}" type="sibTrans" cxnId="{6712CCC1-7B3C-4275-9E70-0645025E6AA6}">
      <dgm:prSet/>
      <dgm:spPr/>
      <dgm:t>
        <a:bodyPr/>
        <a:lstStyle/>
        <a:p>
          <a:endParaRPr lang="en-US"/>
        </a:p>
      </dgm:t>
    </dgm:pt>
    <dgm:pt modelId="{14AA8213-36B3-45BC-8FB6-FFF0961DF493}">
      <dgm:prSet custT="1"/>
      <dgm:spPr/>
      <dgm:t>
        <a:bodyPr/>
        <a:lstStyle/>
        <a:p>
          <a:pPr algn="l" rtl="0"/>
          <a:r>
            <a:rPr lang="en-US" sz="1800" b="0" dirty="0" smtClean="0">
              <a:solidFill>
                <a:schemeClr val="tx1"/>
              </a:solidFill>
              <a:latin typeface="+mn-lt"/>
              <a:ea typeface="+mn-ea"/>
              <a:cs typeface="Arial" charset="0"/>
            </a:rPr>
            <a:t>D. </a:t>
          </a:r>
          <a:r>
            <a:rPr lang="en-US" sz="1800" b="0" dirty="0" smtClean="0">
              <a:solidFill>
                <a:schemeClr val="tx1"/>
              </a:solidFill>
              <a:latin typeface="+mn-lt"/>
            </a:rPr>
            <a:t>Add class (teacher) Data.</a:t>
          </a:r>
        </a:p>
      </dgm:t>
    </dgm:pt>
    <dgm:pt modelId="{27BD2228-C2B9-4720-ABCF-CD6551E35BFA}" type="parTrans" cxnId="{A8E0044D-93EE-4AFD-9B92-259C25032F3D}">
      <dgm:prSet/>
      <dgm:spPr/>
      <dgm:t>
        <a:bodyPr/>
        <a:lstStyle/>
        <a:p>
          <a:endParaRPr lang="en-US"/>
        </a:p>
      </dgm:t>
    </dgm:pt>
    <dgm:pt modelId="{F53FA263-8C43-4CC7-AAA8-B42837D3F4B6}" type="sibTrans" cxnId="{A8E0044D-93EE-4AFD-9B92-259C25032F3D}">
      <dgm:prSet/>
      <dgm:spPr/>
      <dgm:t>
        <a:bodyPr/>
        <a:lstStyle/>
        <a:p>
          <a:endParaRPr lang="en-US"/>
        </a:p>
      </dgm:t>
    </dgm:pt>
    <dgm:pt modelId="{106C824B-74FC-4815-8E89-C3CF9C0BA9FC}">
      <dgm:prSet custT="1"/>
      <dgm:spPr/>
      <dgm:t>
        <a:bodyPr/>
        <a:lstStyle/>
        <a:p>
          <a:pPr algn="l" rtl="0"/>
          <a:r>
            <a:rPr lang="en-US" sz="1800" b="0" dirty="0" smtClean="0">
              <a:solidFill>
                <a:schemeClr val="tx1"/>
              </a:solidFill>
              <a:latin typeface="+mn-lt"/>
              <a:ea typeface="+mn-ea"/>
              <a:cs typeface="Arial" charset="0"/>
            </a:rPr>
            <a:t>E. Add class to School and Subject</a:t>
          </a:r>
          <a:r>
            <a:rPr lang="en-US" sz="1800" b="0" dirty="0" smtClean="0">
              <a:solidFill>
                <a:schemeClr val="tx1"/>
              </a:solidFill>
              <a:latin typeface="+mn-lt"/>
            </a:rPr>
            <a:t>.</a:t>
          </a:r>
        </a:p>
      </dgm:t>
    </dgm:pt>
    <dgm:pt modelId="{F486AC97-EE26-4E89-BAC9-E8B0110F933E}" type="parTrans" cxnId="{A4B9F8E4-4DA0-4E83-93E8-F4DDE2BB2F65}">
      <dgm:prSet/>
      <dgm:spPr/>
      <dgm:t>
        <a:bodyPr/>
        <a:lstStyle/>
        <a:p>
          <a:endParaRPr lang="en-US"/>
        </a:p>
      </dgm:t>
    </dgm:pt>
    <dgm:pt modelId="{B01EAD2D-B634-4BD9-B09F-48CAACD88439}" type="sibTrans" cxnId="{A4B9F8E4-4DA0-4E83-93E8-F4DDE2BB2F65}">
      <dgm:prSet/>
      <dgm:spPr/>
      <dgm:t>
        <a:bodyPr/>
        <a:lstStyle/>
        <a:p>
          <a:endParaRPr lang="en-US"/>
        </a:p>
      </dgm:t>
    </dgm:pt>
    <dgm:pt modelId="{4DC54144-9555-42DF-BA8D-2FEB0F698207}">
      <dgm:prSet custT="1"/>
      <dgm:spPr/>
      <dgm:t>
        <a:bodyPr/>
        <a:lstStyle/>
        <a:p>
          <a:pPr algn="l" rtl="0"/>
          <a:r>
            <a:rPr lang="en-US" sz="1800" b="0" dirty="0" smtClean="0">
              <a:solidFill>
                <a:schemeClr val="tx1"/>
              </a:solidFill>
              <a:latin typeface="+mn-lt"/>
              <a:ea typeface="+mn-ea"/>
              <a:cs typeface="Arial" charset="0"/>
            </a:rPr>
            <a:t>F. </a:t>
          </a:r>
          <a:r>
            <a:rPr lang="en-US" sz="1800" b="0" dirty="0" smtClean="0">
              <a:solidFill>
                <a:schemeClr val="tx1"/>
              </a:solidFill>
              <a:latin typeface="+mn-lt"/>
            </a:rPr>
            <a:t>Click Save and exit out class screen.</a:t>
          </a:r>
        </a:p>
      </dgm:t>
    </dgm:pt>
    <dgm:pt modelId="{94221B78-DC9E-4BBA-BC67-0319DAF5C5B9}" type="parTrans" cxnId="{731DA5AE-B07C-4880-A474-77D7A3AD02D1}">
      <dgm:prSet/>
      <dgm:spPr/>
      <dgm:t>
        <a:bodyPr/>
        <a:lstStyle/>
        <a:p>
          <a:endParaRPr lang="en-US"/>
        </a:p>
      </dgm:t>
    </dgm:pt>
    <dgm:pt modelId="{78F8B0B8-EE3D-47A0-9003-E0AF70156589}" type="sibTrans" cxnId="{731DA5AE-B07C-4880-A474-77D7A3AD02D1}">
      <dgm:prSet/>
      <dgm:spPr/>
      <dgm:t>
        <a:bodyPr/>
        <a:lstStyle/>
        <a:p>
          <a:endParaRPr lang="en-US"/>
        </a:p>
      </dgm:t>
    </dgm:pt>
    <dgm:pt modelId="{330AFEC3-77E5-43B6-A81F-4E6FA2CB7154}">
      <dgm:prSet custT="1"/>
      <dgm:spPr/>
      <dgm:t>
        <a:bodyPr/>
        <a:lstStyle/>
        <a:p>
          <a:pPr algn="l" rtl="0"/>
          <a:r>
            <a:rPr lang="en-US" sz="1800" b="0" dirty="0" smtClean="0">
              <a:solidFill>
                <a:schemeClr val="tx1"/>
              </a:solidFill>
              <a:latin typeface="+mn-lt"/>
              <a:ea typeface="+mn-ea"/>
              <a:cs typeface="Arial" charset="0"/>
            </a:rPr>
            <a:t>B. </a:t>
          </a:r>
          <a:r>
            <a:rPr lang="en-US" sz="1800" b="0" dirty="0" smtClean="0">
              <a:solidFill>
                <a:schemeClr val="tx1"/>
              </a:solidFill>
              <a:latin typeface="+mn-lt"/>
            </a:rPr>
            <a:t>Navigate to the School and Subject to display classes.</a:t>
          </a:r>
        </a:p>
      </dgm:t>
    </dgm:pt>
    <dgm:pt modelId="{F04A00B2-48F2-4181-AE48-134B42A7CFD3}" type="parTrans" cxnId="{D27F5C68-4486-4707-916B-88FE23E904D3}">
      <dgm:prSet/>
      <dgm:spPr/>
      <dgm:t>
        <a:bodyPr/>
        <a:lstStyle/>
        <a:p>
          <a:endParaRPr lang="en-US"/>
        </a:p>
      </dgm:t>
    </dgm:pt>
    <dgm:pt modelId="{AF2137C1-0C52-4439-B52B-9FFF95C3C967}" type="sibTrans" cxnId="{D27F5C68-4486-4707-916B-88FE23E904D3}">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12830-A1E6-4D62-AC05-FC2C738EA468}" type="pres">
      <dgm:prSet presAssocID="{96E241D0-081D-4BF3-8EF6-59050CCC7BDC}" presName="Name13" presStyleLbl="parChTrans1D2" presStyleIdx="0" presStyleCnt="6"/>
      <dgm:spPr/>
      <dgm:t>
        <a:bodyPr/>
        <a:lstStyle/>
        <a:p>
          <a:endParaRPr lang="en-US"/>
        </a:p>
      </dgm:t>
    </dgm:pt>
    <dgm:pt modelId="{659D59D7-4862-46B4-AFEA-51ABEE8899B3}" type="pres">
      <dgm:prSet presAssocID="{784E9E59-B5CF-42F4-B58C-B8B13768702A}" presName="childText" presStyleLbl="bgAcc1" presStyleIdx="0" presStyleCnt="6" custScaleX="906760" custScaleY="126316">
        <dgm:presLayoutVars>
          <dgm:bulletEnabled val="1"/>
        </dgm:presLayoutVars>
      </dgm:prSet>
      <dgm:spPr/>
      <dgm:t>
        <a:bodyPr/>
        <a:lstStyle/>
        <a:p>
          <a:endParaRPr lang="en-US"/>
        </a:p>
      </dgm:t>
    </dgm:pt>
    <dgm:pt modelId="{4717DF48-F2E4-45EF-A5EE-47A9E03D234B}" type="pres">
      <dgm:prSet presAssocID="{F04A00B2-48F2-4181-AE48-134B42A7CFD3}" presName="Name13" presStyleLbl="parChTrans1D2" presStyleIdx="1" presStyleCnt="6"/>
      <dgm:spPr/>
      <dgm:t>
        <a:bodyPr/>
        <a:lstStyle/>
        <a:p>
          <a:endParaRPr lang="en-US"/>
        </a:p>
      </dgm:t>
    </dgm:pt>
    <dgm:pt modelId="{81D21C79-EDD9-45C1-B498-DEE96B6A559A}" type="pres">
      <dgm:prSet presAssocID="{330AFEC3-77E5-43B6-A81F-4E6FA2CB7154}" presName="childText" presStyleLbl="bgAcc1" presStyleIdx="1" presStyleCnt="6" custScaleX="906760" custScaleY="126316">
        <dgm:presLayoutVars>
          <dgm:bulletEnabled val="1"/>
        </dgm:presLayoutVars>
      </dgm:prSet>
      <dgm:spPr/>
      <dgm:t>
        <a:bodyPr/>
        <a:lstStyle/>
        <a:p>
          <a:endParaRPr lang="en-US"/>
        </a:p>
      </dgm:t>
    </dgm:pt>
    <dgm:pt modelId="{327850B9-D15B-41CC-93D8-089E6798EE1C}" type="pres">
      <dgm:prSet presAssocID="{7BB56978-E114-47CC-8CAA-FCD76693D016}" presName="Name13" presStyleLbl="parChTrans1D2" presStyleIdx="2" presStyleCnt="6"/>
      <dgm:spPr/>
      <dgm:t>
        <a:bodyPr/>
        <a:lstStyle/>
        <a:p>
          <a:endParaRPr lang="en-US"/>
        </a:p>
      </dgm:t>
    </dgm:pt>
    <dgm:pt modelId="{835E4434-262C-4234-B56B-93E56629761C}" type="pres">
      <dgm:prSet presAssocID="{B037D907-1698-4405-8CF2-C99DD018E8C0}" presName="childText" presStyleLbl="bgAcc1" presStyleIdx="2" presStyleCnt="6" custScaleX="906760" custScaleY="126316">
        <dgm:presLayoutVars>
          <dgm:bulletEnabled val="1"/>
        </dgm:presLayoutVars>
      </dgm:prSet>
      <dgm:spPr/>
      <dgm:t>
        <a:bodyPr/>
        <a:lstStyle/>
        <a:p>
          <a:endParaRPr lang="en-US"/>
        </a:p>
      </dgm:t>
    </dgm:pt>
    <dgm:pt modelId="{2C1278B4-C18F-4C7D-9EF0-517E9D9E8B4B}" type="pres">
      <dgm:prSet presAssocID="{27BD2228-C2B9-4720-ABCF-CD6551E35BFA}" presName="Name13" presStyleLbl="parChTrans1D2" presStyleIdx="3" presStyleCnt="6"/>
      <dgm:spPr/>
      <dgm:t>
        <a:bodyPr/>
        <a:lstStyle/>
        <a:p>
          <a:endParaRPr lang="en-US"/>
        </a:p>
      </dgm:t>
    </dgm:pt>
    <dgm:pt modelId="{528AAFA2-8172-4D94-824E-E7596F8F04A1}" type="pres">
      <dgm:prSet presAssocID="{14AA8213-36B3-45BC-8FB6-FFF0961DF493}" presName="childText" presStyleLbl="bgAcc1" presStyleIdx="3" presStyleCnt="6" custScaleX="906760" custScaleY="126316">
        <dgm:presLayoutVars>
          <dgm:bulletEnabled val="1"/>
        </dgm:presLayoutVars>
      </dgm:prSet>
      <dgm:spPr/>
      <dgm:t>
        <a:bodyPr/>
        <a:lstStyle/>
        <a:p>
          <a:endParaRPr lang="en-US"/>
        </a:p>
      </dgm:t>
    </dgm:pt>
    <dgm:pt modelId="{28DE4DDA-408B-4547-9D2C-C06EE4425F85}" type="pres">
      <dgm:prSet presAssocID="{F486AC97-EE26-4E89-BAC9-E8B0110F933E}" presName="Name13" presStyleLbl="parChTrans1D2" presStyleIdx="4" presStyleCnt="6"/>
      <dgm:spPr/>
      <dgm:t>
        <a:bodyPr/>
        <a:lstStyle/>
        <a:p>
          <a:endParaRPr lang="en-US"/>
        </a:p>
      </dgm:t>
    </dgm:pt>
    <dgm:pt modelId="{38C72805-1CDE-4B38-8728-D99FC1F50253}" type="pres">
      <dgm:prSet presAssocID="{106C824B-74FC-4815-8E89-C3CF9C0BA9FC}" presName="childText" presStyleLbl="bgAcc1" presStyleIdx="4" presStyleCnt="6" custScaleX="906760" custScaleY="126316">
        <dgm:presLayoutVars>
          <dgm:bulletEnabled val="1"/>
        </dgm:presLayoutVars>
      </dgm:prSet>
      <dgm:spPr/>
      <dgm:t>
        <a:bodyPr/>
        <a:lstStyle/>
        <a:p>
          <a:endParaRPr lang="en-US"/>
        </a:p>
      </dgm:t>
    </dgm:pt>
    <dgm:pt modelId="{D8EE16C3-15FC-41B4-A1DE-C2B37423CEC9}" type="pres">
      <dgm:prSet presAssocID="{94221B78-DC9E-4BBA-BC67-0319DAF5C5B9}" presName="Name13" presStyleLbl="parChTrans1D2" presStyleIdx="5" presStyleCnt="6"/>
      <dgm:spPr/>
      <dgm:t>
        <a:bodyPr/>
        <a:lstStyle/>
        <a:p>
          <a:endParaRPr lang="en-US"/>
        </a:p>
      </dgm:t>
    </dgm:pt>
    <dgm:pt modelId="{2D7D80D7-A999-48C2-A59D-6921DF9F4C81}" type="pres">
      <dgm:prSet presAssocID="{4DC54144-9555-42DF-BA8D-2FEB0F698207}" presName="childText" presStyleLbl="bgAcc1" presStyleIdx="5" presStyleCnt="6" custScaleX="906760" custScaleY="126316">
        <dgm:presLayoutVars>
          <dgm:bulletEnabled val="1"/>
        </dgm:presLayoutVars>
      </dgm:prSet>
      <dgm:spPr/>
      <dgm:t>
        <a:bodyPr/>
        <a:lstStyle/>
        <a:p>
          <a:endParaRPr lang="en-US"/>
        </a:p>
      </dgm:t>
    </dgm:pt>
  </dgm:ptLst>
  <dgm:cxnLst>
    <dgm:cxn modelId="{4C0E9B30-1A9D-44F5-8907-B2CFADD6C94E}" type="presOf" srcId="{96E241D0-081D-4BF3-8EF6-59050CCC7BDC}" destId="{8C912830-A1E6-4D62-AC05-FC2C738EA468}" srcOrd="0" destOrd="0" presId="urn:microsoft.com/office/officeart/2005/8/layout/hierarchy3"/>
    <dgm:cxn modelId="{C2D16DA3-2FD3-4011-A849-CCCA3AD1130D}" type="presOf" srcId="{C2ACE78F-EC97-4BF4-ADAD-4AF4EC92118E}" destId="{01F6B78E-233B-4457-AA72-277032EC6F10}" srcOrd="0" destOrd="0" presId="urn:microsoft.com/office/officeart/2005/8/layout/hierarchy3"/>
    <dgm:cxn modelId="{D4B1E142-5A97-4EA6-86DA-CFD4952FDE6F}" type="presOf" srcId="{94221B78-DC9E-4BBA-BC67-0319DAF5C5B9}" destId="{D8EE16C3-15FC-41B4-A1DE-C2B37423CEC9}" srcOrd="0" destOrd="0" presId="urn:microsoft.com/office/officeart/2005/8/layout/hierarchy3"/>
    <dgm:cxn modelId="{D13055C0-7257-4ADF-BC41-BC7113B13220}" type="presOf" srcId="{14AA8213-36B3-45BC-8FB6-FFF0961DF493}" destId="{528AAFA2-8172-4D94-824E-E7596F8F04A1}" srcOrd="0" destOrd="0" presId="urn:microsoft.com/office/officeart/2005/8/layout/hierarchy3"/>
    <dgm:cxn modelId="{A8E0044D-93EE-4AFD-9B92-259C25032F3D}" srcId="{E158A8D2-2725-4AC4-AC55-191D22EC6F38}" destId="{14AA8213-36B3-45BC-8FB6-FFF0961DF493}" srcOrd="3" destOrd="0" parTransId="{27BD2228-C2B9-4720-ABCF-CD6551E35BFA}" sibTransId="{F53FA263-8C43-4CC7-AAA8-B42837D3F4B6}"/>
    <dgm:cxn modelId="{CA1901ED-A214-4002-8947-070B81B816FB}" type="presOf" srcId="{7BB56978-E114-47CC-8CAA-FCD76693D016}" destId="{327850B9-D15B-41CC-93D8-089E6798EE1C}" srcOrd="0" destOrd="0" presId="urn:microsoft.com/office/officeart/2005/8/layout/hierarchy3"/>
    <dgm:cxn modelId="{DB9D2D13-E172-4284-9DD3-2DB3172F0758}" type="presOf" srcId="{B037D907-1698-4405-8CF2-C99DD018E8C0}" destId="{835E4434-262C-4234-B56B-93E56629761C}" srcOrd="0" destOrd="0" presId="urn:microsoft.com/office/officeart/2005/8/layout/hierarchy3"/>
    <dgm:cxn modelId="{41080C06-80E4-4C0A-910A-D1C8684E2D80}" type="presOf" srcId="{E158A8D2-2725-4AC4-AC55-191D22EC6F38}" destId="{2CCE5839-CB25-4292-BECE-1BA5CD97B66F}" srcOrd="0" destOrd="0" presId="urn:microsoft.com/office/officeart/2005/8/layout/hierarchy3"/>
    <dgm:cxn modelId="{EB981A87-1DC9-40FF-8EEA-A5FA4B24BB64}" type="presOf" srcId="{F486AC97-EE26-4E89-BAC9-E8B0110F933E}" destId="{28DE4DDA-408B-4547-9D2C-C06EE4425F85}" srcOrd="0" destOrd="0" presId="urn:microsoft.com/office/officeart/2005/8/layout/hierarchy3"/>
    <dgm:cxn modelId="{592E1E31-D109-44B5-A821-862C4592CFC9}" type="presOf" srcId="{106C824B-74FC-4815-8E89-C3CF9C0BA9FC}" destId="{38C72805-1CDE-4B38-8728-D99FC1F50253}" srcOrd="0" destOrd="0" presId="urn:microsoft.com/office/officeart/2005/8/layout/hierarchy3"/>
    <dgm:cxn modelId="{A4B9F8E4-4DA0-4E83-93E8-F4DDE2BB2F65}" srcId="{E158A8D2-2725-4AC4-AC55-191D22EC6F38}" destId="{106C824B-74FC-4815-8E89-C3CF9C0BA9FC}" srcOrd="4" destOrd="0" parTransId="{F486AC97-EE26-4E89-BAC9-E8B0110F933E}" sibTransId="{B01EAD2D-B634-4BD9-B09F-48CAACD88439}"/>
    <dgm:cxn modelId="{6BB68419-8182-4470-B171-7CC7213CE37D}" srcId="{E158A8D2-2725-4AC4-AC55-191D22EC6F38}" destId="{784E9E59-B5CF-42F4-B58C-B8B13768702A}" srcOrd="0" destOrd="0" parTransId="{96E241D0-081D-4BF3-8EF6-59050CCC7BDC}" sibTransId="{59428FAE-0027-4943-B858-7B825A859495}"/>
    <dgm:cxn modelId="{6712CCC1-7B3C-4275-9E70-0645025E6AA6}" srcId="{E158A8D2-2725-4AC4-AC55-191D22EC6F38}" destId="{B037D907-1698-4405-8CF2-C99DD018E8C0}" srcOrd="2" destOrd="0" parTransId="{7BB56978-E114-47CC-8CAA-FCD76693D016}" sibTransId="{C74639F4-98F2-489D-BF49-9635B8712836}"/>
    <dgm:cxn modelId="{18E728E6-3954-44D9-9216-1515145F73CE}" type="presOf" srcId="{330AFEC3-77E5-43B6-A81F-4E6FA2CB7154}" destId="{81D21C79-EDD9-45C1-B498-DEE96B6A559A}"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846487DF-5D8B-4146-900F-78F5F4158653}" type="presOf" srcId="{27BD2228-C2B9-4720-ABCF-CD6551E35BFA}" destId="{2C1278B4-C18F-4C7D-9EF0-517E9D9E8B4B}" srcOrd="0" destOrd="0" presId="urn:microsoft.com/office/officeart/2005/8/layout/hierarchy3"/>
    <dgm:cxn modelId="{E28CDC28-6E84-42CF-BCD2-10E62A3C01CA}" type="presOf" srcId="{4DC54144-9555-42DF-BA8D-2FEB0F698207}" destId="{2D7D80D7-A999-48C2-A59D-6921DF9F4C81}" srcOrd="0" destOrd="0" presId="urn:microsoft.com/office/officeart/2005/8/layout/hierarchy3"/>
    <dgm:cxn modelId="{731DA5AE-B07C-4880-A474-77D7A3AD02D1}" srcId="{E158A8D2-2725-4AC4-AC55-191D22EC6F38}" destId="{4DC54144-9555-42DF-BA8D-2FEB0F698207}" srcOrd="5" destOrd="0" parTransId="{94221B78-DC9E-4BBA-BC67-0319DAF5C5B9}" sibTransId="{78F8B0B8-EE3D-47A0-9003-E0AF70156589}"/>
    <dgm:cxn modelId="{48C7ABF2-D654-4A6F-9216-71B97A88DA43}" type="presOf" srcId="{F04A00B2-48F2-4181-AE48-134B42A7CFD3}" destId="{4717DF48-F2E4-45EF-A5EE-47A9E03D234B}" srcOrd="0" destOrd="0" presId="urn:microsoft.com/office/officeart/2005/8/layout/hierarchy3"/>
    <dgm:cxn modelId="{82C48A09-2D47-41A9-AEDF-78845057B5CC}" type="presOf" srcId="{E158A8D2-2725-4AC4-AC55-191D22EC6F38}" destId="{74005733-8878-43D9-B7CB-03E0990F0A67}" srcOrd="1" destOrd="0" presId="urn:microsoft.com/office/officeart/2005/8/layout/hierarchy3"/>
    <dgm:cxn modelId="{D27F5C68-4486-4707-916B-88FE23E904D3}" srcId="{E158A8D2-2725-4AC4-AC55-191D22EC6F38}" destId="{330AFEC3-77E5-43B6-A81F-4E6FA2CB7154}" srcOrd="1" destOrd="0" parTransId="{F04A00B2-48F2-4181-AE48-134B42A7CFD3}" sibTransId="{AF2137C1-0C52-4439-B52B-9FFF95C3C967}"/>
    <dgm:cxn modelId="{7C8EA20F-78F0-45F8-9A8B-6121B27F601C}" type="presOf" srcId="{784E9E59-B5CF-42F4-B58C-B8B13768702A}" destId="{659D59D7-4862-46B4-AFEA-51ABEE8899B3}" srcOrd="0" destOrd="0" presId="urn:microsoft.com/office/officeart/2005/8/layout/hierarchy3"/>
    <dgm:cxn modelId="{605C7E74-B45D-4B1E-8911-88FACFBB270E}" type="presParOf" srcId="{01F6B78E-233B-4457-AA72-277032EC6F10}" destId="{E2039472-FBFF-410E-8342-51034E1A2F8A}" srcOrd="0" destOrd="0" presId="urn:microsoft.com/office/officeart/2005/8/layout/hierarchy3"/>
    <dgm:cxn modelId="{6AA82D56-51DC-42E7-9B56-6882078CD3C6}" type="presParOf" srcId="{E2039472-FBFF-410E-8342-51034E1A2F8A}" destId="{B1924D0C-0DA1-4EFF-8054-1E1F3C28CAB2}" srcOrd="0" destOrd="0" presId="urn:microsoft.com/office/officeart/2005/8/layout/hierarchy3"/>
    <dgm:cxn modelId="{A816C8A1-B17C-4BBA-8EDF-281BBE759801}" type="presParOf" srcId="{B1924D0C-0DA1-4EFF-8054-1E1F3C28CAB2}" destId="{2CCE5839-CB25-4292-BECE-1BA5CD97B66F}" srcOrd="0" destOrd="0" presId="urn:microsoft.com/office/officeart/2005/8/layout/hierarchy3"/>
    <dgm:cxn modelId="{C238BDE1-1835-4012-B4EF-CF8106F05605}" type="presParOf" srcId="{B1924D0C-0DA1-4EFF-8054-1E1F3C28CAB2}" destId="{74005733-8878-43D9-B7CB-03E0990F0A67}" srcOrd="1" destOrd="0" presId="urn:microsoft.com/office/officeart/2005/8/layout/hierarchy3"/>
    <dgm:cxn modelId="{0FF4E8A2-6C5D-403C-B45A-FDBA35877165}" type="presParOf" srcId="{E2039472-FBFF-410E-8342-51034E1A2F8A}" destId="{F78EDB1D-E216-44F4-8582-FF84A5BF7879}" srcOrd="1" destOrd="0" presId="urn:microsoft.com/office/officeart/2005/8/layout/hierarchy3"/>
    <dgm:cxn modelId="{6065709A-59D7-4E45-A832-E81EC199ECCB}" type="presParOf" srcId="{F78EDB1D-E216-44F4-8582-FF84A5BF7879}" destId="{8C912830-A1E6-4D62-AC05-FC2C738EA468}" srcOrd="0" destOrd="0" presId="urn:microsoft.com/office/officeart/2005/8/layout/hierarchy3"/>
    <dgm:cxn modelId="{97487943-9B10-493A-A041-666912ACEDA2}" type="presParOf" srcId="{F78EDB1D-E216-44F4-8582-FF84A5BF7879}" destId="{659D59D7-4862-46B4-AFEA-51ABEE8899B3}" srcOrd="1" destOrd="0" presId="urn:microsoft.com/office/officeart/2005/8/layout/hierarchy3"/>
    <dgm:cxn modelId="{8BB0AFFE-A1B5-4192-A7A2-B1C02667673E}" type="presParOf" srcId="{F78EDB1D-E216-44F4-8582-FF84A5BF7879}" destId="{4717DF48-F2E4-45EF-A5EE-47A9E03D234B}" srcOrd="2" destOrd="0" presId="urn:microsoft.com/office/officeart/2005/8/layout/hierarchy3"/>
    <dgm:cxn modelId="{F68592EF-BDD9-4C60-8F65-AD23C8F1C386}" type="presParOf" srcId="{F78EDB1D-E216-44F4-8582-FF84A5BF7879}" destId="{81D21C79-EDD9-45C1-B498-DEE96B6A559A}" srcOrd="3" destOrd="0" presId="urn:microsoft.com/office/officeart/2005/8/layout/hierarchy3"/>
    <dgm:cxn modelId="{63115A36-DC34-4EDC-803E-B63234FEDD09}" type="presParOf" srcId="{F78EDB1D-E216-44F4-8582-FF84A5BF7879}" destId="{327850B9-D15B-41CC-93D8-089E6798EE1C}" srcOrd="4" destOrd="0" presId="urn:microsoft.com/office/officeart/2005/8/layout/hierarchy3"/>
    <dgm:cxn modelId="{8B25D886-4109-4471-9603-AD68918033B0}" type="presParOf" srcId="{F78EDB1D-E216-44F4-8582-FF84A5BF7879}" destId="{835E4434-262C-4234-B56B-93E56629761C}" srcOrd="5" destOrd="0" presId="urn:microsoft.com/office/officeart/2005/8/layout/hierarchy3"/>
    <dgm:cxn modelId="{2CE683A6-289C-4C83-A66C-22261182BA60}" type="presParOf" srcId="{F78EDB1D-E216-44F4-8582-FF84A5BF7879}" destId="{2C1278B4-C18F-4C7D-9EF0-517E9D9E8B4B}" srcOrd="6" destOrd="0" presId="urn:microsoft.com/office/officeart/2005/8/layout/hierarchy3"/>
    <dgm:cxn modelId="{C36B7087-06E9-4077-B279-082E58934921}" type="presParOf" srcId="{F78EDB1D-E216-44F4-8582-FF84A5BF7879}" destId="{528AAFA2-8172-4D94-824E-E7596F8F04A1}" srcOrd="7" destOrd="0" presId="urn:microsoft.com/office/officeart/2005/8/layout/hierarchy3"/>
    <dgm:cxn modelId="{E46AE1E7-AF8E-47C5-9DFD-8B64144596FD}" type="presParOf" srcId="{F78EDB1D-E216-44F4-8582-FF84A5BF7879}" destId="{28DE4DDA-408B-4547-9D2C-C06EE4425F85}" srcOrd="8" destOrd="0" presId="urn:microsoft.com/office/officeart/2005/8/layout/hierarchy3"/>
    <dgm:cxn modelId="{3515F238-0B81-4A7E-AEF8-CECF4EA4183A}" type="presParOf" srcId="{F78EDB1D-E216-44F4-8582-FF84A5BF7879}" destId="{38C72805-1CDE-4B38-8728-D99FC1F50253}" srcOrd="9" destOrd="0" presId="urn:microsoft.com/office/officeart/2005/8/layout/hierarchy3"/>
    <dgm:cxn modelId="{09F80F04-F520-4DF8-860C-9BD36569FDC9}" type="presParOf" srcId="{F78EDB1D-E216-44F4-8582-FF84A5BF7879}" destId="{D8EE16C3-15FC-41B4-A1DE-C2B37423CEC9}" srcOrd="10" destOrd="0" presId="urn:microsoft.com/office/officeart/2005/8/layout/hierarchy3"/>
    <dgm:cxn modelId="{D2C361E7-19DB-4D93-8DAC-A4ACAD507066}" type="presParOf" srcId="{F78EDB1D-E216-44F4-8582-FF84A5BF7879}" destId="{2D7D80D7-A999-48C2-A59D-6921DF9F4C81}" srcOrd="1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5_2" csCatId="accent5" phldr="1"/>
      <dgm:spPr/>
      <dgm:t>
        <a:bodyPr/>
        <a:lstStyle/>
        <a:p>
          <a:endParaRPr lang="en-US"/>
        </a:p>
      </dgm:t>
    </dgm:pt>
    <dgm:pt modelId="{E158A8D2-2725-4AC4-AC55-191D22EC6F38}">
      <dgm:prSet custT="1"/>
      <dgm:spPr>
        <a:solidFill>
          <a:srgbClr val="B7FFB7"/>
        </a:solidFill>
      </dgm:spPr>
      <dgm:t>
        <a:bodyPr/>
        <a:lstStyle/>
        <a:p>
          <a:pPr algn="l" rtl="0"/>
          <a:r>
            <a:rPr lang="en-US" sz="2000" b="0" dirty="0" smtClean="0"/>
            <a:t>Demo 2: Find and Edit a Class (Teacher)</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CFAB2C6F-A8B7-4086-A0EC-34EC9F6D29EF}">
      <dgm:prSet custT="1"/>
      <dgm:spPr/>
      <dgm:t>
        <a:bodyPr/>
        <a:lstStyle/>
        <a:p>
          <a:pPr algn="l" rtl="0"/>
          <a:r>
            <a:rPr lang="en-US" sz="1800" b="0" dirty="0" smtClean="0">
              <a:solidFill>
                <a:schemeClr val="tx1"/>
              </a:solidFill>
              <a:latin typeface="+mn-lt"/>
              <a:ea typeface="+mn-ea"/>
              <a:cs typeface="Arial" charset="0"/>
            </a:rPr>
            <a:t>A. Click “Manage Hierarchy” from the Groups menu tab.</a:t>
          </a:r>
          <a:endParaRPr lang="en-US" sz="1800" b="0" dirty="0"/>
        </a:p>
      </dgm:t>
    </dgm:pt>
    <dgm:pt modelId="{76BB1D2F-166D-4288-A365-2DF462316D48}" type="parTrans" cxnId="{20961698-24E1-46E4-B981-25404A270C2A}">
      <dgm:prSet/>
      <dgm:spPr/>
      <dgm:t>
        <a:bodyPr/>
        <a:lstStyle/>
        <a:p>
          <a:endParaRPr lang="en-US"/>
        </a:p>
      </dgm:t>
    </dgm:pt>
    <dgm:pt modelId="{ECAAC8A5-3A9D-4333-9E42-597298B54032}" type="sibTrans" cxnId="{20961698-24E1-46E4-B981-25404A270C2A}">
      <dgm:prSet/>
      <dgm:spPr/>
      <dgm:t>
        <a:bodyPr/>
        <a:lstStyle/>
        <a:p>
          <a:endParaRPr lang="en-US"/>
        </a:p>
      </dgm:t>
    </dgm:pt>
    <dgm:pt modelId="{869822F4-DAF8-4D3A-B383-81C3A15AC7EB}">
      <dgm:prSet custT="1"/>
      <dgm:spPr/>
      <dgm:t>
        <a:bodyPr/>
        <a:lstStyle/>
        <a:p>
          <a:pPr algn="l" rtl="0"/>
          <a:r>
            <a:rPr lang="en-US" sz="1800" b="0" dirty="0" smtClean="0">
              <a:solidFill>
                <a:schemeClr val="tx1"/>
              </a:solidFill>
              <a:latin typeface="+mn-lt"/>
            </a:rPr>
            <a:t>B. Navigate to the School and Subject to display classes.</a:t>
          </a:r>
        </a:p>
      </dgm:t>
    </dgm:pt>
    <dgm:pt modelId="{2F512E2B-BB32-4065-AE3A-6F097EDAADBC}" type="parTrans" cxnId="{57308B65-529C-43ED-AA1C-FE772489BCF7}">
      <dgm:prSet/>
      <dgm:spPr/>
      <dgm:t>
        <a:bodyPr/>
        <a:lstStyle/>
        <a:p>
          <a:endParaRPr lang="en-US"/>
        </a:p>
      </dgm:t>
    </dgm:pt>
    <dgm:pt modelId="{C9438482-0DD5-4029-AD93-83BC91427CC1}" type="sibTrans" cxnId="{57308B65-529C-43ED-AA1C-FE772489BCF7}">
      <dgm:prSet/>
      <dgm:spPr/>
      <dgm:t>
        <a:bodyPr/>
        <a:lstStyle/>
        <a:p>
          <a:endParaRPr lang="en-US"/>
        </a:p>
      </dgm:t>
    </dgm:pt>
    <dgm:pt modelId="{3D98A266-880F-4EA8-AC69-11FA8D192057}">
      <dgm:prSet custT="1"/>
      <dgm:spPr/>
      <dgm:t>
        <a:bodyPr/>
        <a:lstStyle/>
        <a:p>
          <a:pPr algn="l" rtl="0"/>
          <a:r>
            <a:rPr lang="en-US" sz="1800" b="0" dirty="0" smtClean="0">
              <a:solidFill>
                <a:schemeClr val="tx1"/>
              </a:solidFill>
              <a:latin typeface="+mn-lt"/>
            </a:rPr>
            <a:t>C. Choose the correct class (teacher) from the displayed list by double clicking on record.</a:t>
          </a:r>
        </a:p>
      </dgm:t>
    </dgm:pt>
    <dgm:pt modelId="{23D1F167-785B-4A66-89AF-EEE4B2441F54}" type="parTrans" cxnId="{E1475B7D-6C74-44AD-B0B9-4BCCEFDF2E07}">
      <dgm:prSet/>
      <dgm:spPr/>
      <dgm:t>
        <a:bodyPr/>
        <a:lstStyle/>
        <a:p>
          <a:endParaRPr lang="en-US"/>
        </a:p>
      </dgm:t>
    </dgm:pt>
    <dgm:pt modelId="{2285BF62-A7DE-4A4C-8690-18D6F1AA759D}" type="sibTrans" cxnId="{E1475B7D-6C74-44AD-B0B9-4BCCEFDF2E07}">
      <dgm:prSet/>
      <dgm:spPr/>
      <dgm:t>
        <a:bodyPr/>
        <a:lstStyle/>
        <a:p>
          <a:endParaRPr lang="en-US"/>
        </a:p>
      </dgm:t>
    </dgm:pt>
    <dgm:pt modelId="{41F0ED51-7CA1-47AF-82F9-C4C436D8260F}">
      <dgm:prSet custT="1"/>
      <dgm:spPr/>
      <dgm:t>
        <a:bodyPr/>
        <a:lstStyle/>
        <a:p>
          <a:pPr algn="l" rtl="0"/>
          <a:r>
            <a:rPr lang="en-US" sz="1800" b="0" dirty="0" smtClean="0">
              <a:solidFill>
                <a:schemeClr val="tx1"/>
              </a:solidFill>
              <a:latin typeface="+mn-lt"/>
            </a:rPr>
            <a:t>D. Edit the information details for the class.</a:t>
          </a:r>
        </a:p>
      </dgm:t>
    </dgm:pt>
    <dgm:pt modelId="{8E1C903D-AE1A-40E2-94A4-EEB68DEB9F3B}" type="parTrans" cxnId="{2AE92211-AFDB-41E3-A383-A58B8E781A5C}">
      <dgm:prSet/>
      <dgm:spPr/>
      <dgm:t>
        <a:bodyPr/>
        <a:lstStyle/>
        <a:p>
          <a:endParaRPr lang="en-US"/>
        </a:p>
      </dgm:t>
    </dgm:pt>
    <dgm:pt modelId="{0D3A6875-1443-477F-B2EA-6EB10E34FA5E}" type="sibTrans" cxnId="{2AE92211-AFDB-41E3-A383-A58B8E781A5C}">
      <dgm:prSet/>
      <dgm:spPr/>
      <dgm:t>
        <a:bodyPr/>
        <a:lstStyle/>
        <a:p>
          <a:endParaRPr lang="en-US"/>
        </a:p>
      </dgm:t>
    </dgm:pt>
    <dgm:pt modelId="{BBFD5780-2FD9-484B-B653-DB29A75DFBDD}">
      <dgm:prSet custT="1"/>
      <dgm:spPr/>
      <dgm:t>
        <a:bodyPr/>
        <a:lstStyle/>
        <a:p>
          <a:pPr algn="l" rtl="0"/>
          <a:r>
            <a:rPr lang="en-US" sz="1800" b="0" dirty="0" smtClean="0">
              <a:solidFill>
                <a:schemeClr val="tx1"/>
              </a:solidFill>
              <a:latin typeface="+mn-lt"/>
            </a:rPr>
            <a:t>E. Click Save and exit out of the class profile.</a:t>
          </a:r>
        </a:p>
      </dgm:t>
    </dgm:pt>
    <dgm:pt modelId="{5025FA30-7E6D-4464-88AA-4C3724945770}" type="parTrans" cxnId="{F9858EDB-CC47-41F0-9301-5000D13C3F96}">
      <dgm:prSet/>
      <dgm:spPr/>
      <dgm:t>
        <a:bodyPr/>
        <a:lstStyle/>
        <a:p>
          <a:endParaRPr lang="en-US"/>
        </a:p>
      </dgm:t>
    </dgm:pt>
    <dgm:pt modelId="{DAB9AB3A-D0B9-4393-B2B3-8158E8633F42}" type="sibTrans" cxnId="{F9858EDB-CC47-41F0-9301-5000D13C3F96}">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A219CA96-B5C5-45B8-BE01-52AC7583AA9F}" type="pres">
      <dgm:prSet presAssocID="{76BB1D2F-166D-4288-A365-2DF462316D48}" presName="Name13" presStyleLbl="parChTrans1D2" presStyleIdx="0" presStyleCnt="5"/>
      <dgm:spPr/>
      <dgm:t>
        <a:bodyPr/>
        <a:lstStyle/>
        <a:p>
          <a:endParaRPr lang="en-US"/>
        </a:p>
      </dgm:t>
    </dgm:pt>
    <dgm:pt modelId="{9A84565D-6D03-4CD6-88AA-6336E77571BF}" type="pres">
      <dgm:prSet presAssocID="{CFAB2C6F-A8B7-4086-A0EC-34EC9F6D29EF}" presName="childText" presStyleLbl="bgAcc1" presStyleIdx="0" presStyleCnt="5" custScaleX="906760" custScaleY="171131" custLinFactNeighborY="24000">
        <dgm:presLayoutVars>
          <dgm:bulletEnabled val="1"/>
        </dgm:presLayoutVars>
      </dgm:prSet>
      <dgm:spPr/>
      <dgm:t>
        <a:bodyPr/>
        <a:lstStyle/>
        <a:p>
          <a:endParaRPr lang="en-US"/>
        </a:p>
      </dgm:t>
    </dgm:pt>
    <dgm:pt modelId="{1708A4A4-D252-4417-9FFC-2E58D672943B}" type="pres">
      <dgm:prSet presAssocID="{2F512E2B-BB32-4065-AE3A-6F097EDAADBC}" presName="Name13" presStyleLbl="parChTrans1D2" presStyleIdx="1" presStyleCnt="5"/>
      <dgm:spPr/>
      <dgm:t>
        <a:bodyPr/>
        <a:lstStyle/>
        <a:p>
          <a:endParaRPr lang="en-US"/>
        </a:p>
      </dgm:t>
    </dgm:pt>
    <dgm:pt modelId="{E0A39411-CC6B-41AC-9B2D-C6247B0ADF84}" type="pres">
      <dgm:prSet presAssocID="{869822F4-DAF8-4D3A-B383-81C3A15AC7EB}" presName="childText" presStyleLbl="bgAcc1" presStyleIdx="1" presStyleCnt="5" custScaleX="906539" custScaleY="138406" custLinFactNeighborY="24000">
        <dgm:presLayoutVars>
          <dgm:bulletEnabled val="1"/>
        </dgm:presLayoutVars>
      </dgm:prSet>
      <dgm:spPr/>
      <dgm:t>
        <a:bodyPr/>
        <a:lstStyle/>
        <a:p>
          <a:endParaRPr lang="en-US"/>
        </a:p>
      </dgm:t>
    </dgm:pt>
    <dgm:pt modelId="{10FFBCBE-4036-4B68-A726-C05D7F2F32AA}" type="pres">
      <dgm:prSet presAssocID="{23D1F167-785B-4A66-89AF-EEE4B2441F54}" presName="Name13" presStyleLbl="parChTrans1D2" presStyleIdx="2" presStyleCnt="5"/>
      <dgm:spPr/>
      <dgm:t>
        <a:bodyPr/>
        <a:lstStyle/>
        <a:p>
          <a:endParaRPr lang="en-US"/>
        </a:p>
      </dgm:t>
    </dgm:pt>
    <dgm:pt modelId="{5DE1E324-F126-4842-9F5B-5695D0D76271}" type="pres">
      <dgm:prSet presAssocID="{3D98A266-880F-4EA8-AC69-11FA8D192057}" presName="childText" presStyleLbl="bgAcc1" presStyleIdx="2" presStyleCnt="5" custScaleX="906760" custScaleY="186600" custLinFactNeighborY="24000">
        <dgm:presLayoutVars>
          <dgm:bulletEnabled val="1"/>
        </dgm:presLayoutVars>
      </dgm:prSet>
      <dgm:spPr/>
      <dgm:t>
        <a:bodyPr/>
        <a:lstStyle/>
        <a:p>
          <a:endParaRPr lang="en-US"/>
        </a:p>
      </dgm:t>
    </dgm:pt>
    <dgm:pt modelId="{3AB4768F-366B-46E9-AF2E-51C61B1FCF82}" type="pres">
      <dgm:prSet presAssocID="{8E1C903D-AE1A-40E2-94A4-EEB68DEB9F3B}" presName="Name13" presStyleLbl="parChTrans1D2" presStyleIdx="3" presStyleCnt="5"/>
      <dgm:spPr/>
      <dgm:t>
        <a:bodyPr/>
        <a:lstStyle/>
        <a:p>
          <a:endParaRPr lang="en-US"/>
        </a:p>
      </dgm:t>
    </dgm:pt>
    <dgm:pt modelId="{660B8C2A-BB91-4A72-923D-3F11DBE1DD17}" type="pres">
      <dgm:prSet presAssocID="{41F0ED51-7CA1-47AF-82F9-C4C436D8260F}" presName="childText" presStyleLbl="bgAcc1" presStyleIdx="3" presStyleCnt="5" custScaleX="906760" custScaleY="153647" custLinFactNeighborY="24000">
        <dgm:presLayoutVars>
          <dgm:bulletEnabled val="1"/>
        </dgm:presLayoutVars>
      </dgm:prSet>
      <dgm:spPr/>
      <dgm:t>
        <a:bodyPr/>
        <a:lstStyle/>
        <a:p>
          <a:endParaRPr lang="en-US"/>
        </a:p>
      </dgm:t>
    </dgm:pt>
    <dgm:pt modelId="{0293DD9E-2BD4-4612-89F2-0F19D3EB0440}" type="pres">
      <dgm:prSet presAssocID="{5025FA30-7E6D-4464-88AA-4C3724945770}" presName="Name13" presStyleLbl="parChTrans1D2" presStyleIdx="4" presStyleCnt="5"/>
      <dgm:spPr/>
      <dgm:t>
        <a:bodyPr/>
        <a:lstStyle/>
        <a:p>
          <a:endParaRPr lang="en-US"/>
        </a:p>
      </dgm:t>
    </dgm:pt>
    <dgm:pt modelId="{B446FAA0-327C-49AF-8BB5-7014681D9E8C}" type="pres">
      <dgm:prSet presAssocID="{BBFD5780-2FD9-484B-B653-DB29A75DFBDD}" presName="childText" presStyleLbl="bgAcc1" presStyleIdx="4" presStyleCnt="5" custScaleX="906760" custScaleY="138406" custLinFactNeighborY="24000">
        <dgm:presLayoutVars>
          <dgm:bulletEnabled val="1"/>
        </dgm:presLayoutVars>
      </dgm:prSet>
      <dgm:spPr/>
      <dgm:t>
        <a:bodyPr/>
        <a:lstStyle/>
        <a:p>
          <a:endParaRPr lang="en-US"/>
        </a:p>
      </dgm:t>
    </dgm:pt>
  </dgm:ptLst>
  <dgm:cxnLst>
    <dgm:cxn modelId="{C813F9DA-8194-4C61-9701-3B6A03F4A4A8}" type="presOf" srcId="{E158A8D2-2725-4AC4-AC55-191D22EC6F38}" destId="{2CCE5839-CB25-4292-BECE-1BA5CD97B66F}" srcOrd="0" destOrd="0" presId="urn:microsoft.com/office/officeart/2005/8/layout/hierarchy3"/>
    <dgm:cxn modelId="{57308B65-529C-43ED-AA1C-FE772489BCF7}" srcId="{E158A8D2-2725-4AC4-AC55-191D22EC6F38}" destId="{869822F4-DAF8-4D3A-B383-81C3A15AC7EB}" srcOrd="1" destOrd="0" parTransId="{2F512E2B-BB32-4065-AE3A-6F097EDAADBC}" sibTransId="{C9438482-0DD5-4029-AD93-83BC91427CC1}"/>
    <dgm:cxn modelId="{8E546B22-F9C5-456B-B929-9C1AA107A686}" type="presOf" srcId="{CFAB2C6F-A8B7-4086-A0EC-34EC9F6D29EF}" destId="{9A84565D-6D03-4CD6-88AA-6336E77571BF}" srcOrd="0" destOrd="0" presId="urn:microsoft.com/office/officeart/2005/8/layout/hierarchy3"/>
    <dgm:cxn modelId="{0E6F8F87-9735-49CD-BA56-F215D43B28D1}" type="presOf" srcId="{8E1C903D-AE1A-40E2-94A4-EEB68DEB9F3B}" destId="{3AB4768F-366B-46E9-AF2E-51C61B1FCF82}" srcOrd="0" destOrd="0" presId="urn:microsoft.com/office/officeart/2005/8/layout/hierarchy3"/>
    <dgm:cxn modelId="{7DA412AF-CCAD-4A8B-AA19-C7861578671B}" type="presOf" srcId="{C2ACE78F-EC97-4BF4-ADAD-4AF4EC92118E}" destId="{01F6B78E-233B-4457-AA72-277032EC6F10}" srcOrd="0" destOrd="0" presId="urn:microsoft.com/office/officeart/2005/8/layout/hierarchy3"/>
    <dgm:cxn modelId="{BE7A9FF3-E26A-41F3-A6F1-397A8C708BAD}" type="presOf" srcId="{41F0ED51-7CA1-47AF-82F9-C4C436D8260F}" destId="{660B8C2A-BB91-4A72-923D-3F11DBE1DD17}" srcOrd="0" destOrd="0" presId="urn:microsoft.com/office/officeart/2005/8/layout/hierarchy3"/>
    <dgm:cxn modelId="{404C542C-5DF0-4516-B03A-3F2D4DC27989}" type="presOf" srcId="{BBFD5780-2FD9-484B-B653-DB29A75DFBDD}" destId="{B446FAA0-327C-49AF-8BB5-7014681D9E8C}" srcOrd="0" destOrd="0" presId="urn:microsoft.com/office/officeart/2005/8/layout/hierarchy3"/>
    <dgm:cxn modelId="{FC188C6B-6624-4FA3-B97E-669A4E44D72C}" type="presOf" srcId="{E158A8D2-2725-4AC4-AC55-191D22EC6F38}" destId="{74005733-8878-43D9-B7CB-03E0990F0A67}" srcOrd="1" destOrd="0" presId="urn:microsoft.com/office/officeart/2005/8/layout/hierarchy3"/>
    <dgm:cxn modelId="{5EBAEE1C-54C8-4773-B3C9-2C9354AC235C}" type="presOf" srcId="{3D98A266-880F-4EA8-AC69-11FA8D192057}" destId="{5DE1E324-F126-4842-9F5B-5695D0D76271}" srcOrd="0" destOrd="0" presId="urn:microsoft.com/office/officeart/2005/8/layout/hierarchy3"/>
    <dgm:cxn modelId="{E1475B7D-6C74-44AD-B0B9-4BCCEFDF2E07}" srcId="{E158A8D2-2725-4AC4-AC55-191D22EC6F38}" destId="{3D98A266-880F-4EA8-AC69-11FA8D192057}" srcOrd="2" destOrd="0" parTransId="{23D1F167-785B-4A66-89AF-EEE4B2441F54}" sibTransId="{2285BF62-A7DE-4A4C-8690-18D6F1AA759D}"/>
    <dgm:cxn modelId="{13C45E30-976F-4DF3-BCE6-25B1CF9298CE}" type="presOf" srcId="{2F512E2B-BB32-4065-AE3A-6F097EDAADBC}" destId="{1708A4A4-D252-4417-9FFC-2E58D672943B}" srcOrd="0" destOrd="0" presId="urn:microsoft.com/office/officeart/2005/8/layout/hierarchy3"/>
    <dgm:cxn modelId="{20961698-24E1-46E4-B981-25404A270C2A}" srcId="{E158A8D2-2725-4AC4-AC55-191D22EC6F38}" destId="{CFAB2C6F-A8B7-4086-A0EC-34EC9F6D29EF}" srcOrd="0" destOrd="0" parTransId="{76BB1D2F-166D-4288-A365-2DF462316D48}" sibTransId="{ECAAC8A5-3A9D-4333-9E42-597298B54032}"/>
    <dgm:cxn modelId="{F9858EDB-CC47-41F0-9301-5000D13C3F96}" srcId="{E158A8D2-2725-4AC4-AC55-191D22EC6F38}" destId="{BBFD5780-2FD9-484B-B653-DB29A75DFBDD}" srcOrd="4" destOrd="0" parTransId="{5025FA30-7E6D-4464-88AA-4C3724945770}" sibTransId="{DAB9AB3A-D0B9-4393-B2B3-8158E8633F42}"/>
    <dgm:cxn modelId="{3748028A-7A4E-42A0-B0D7-0FB8D5754AEA}" type="presOf" srcId="{869822F4-DAF8-4D3A-B383-81C3A15AC7EB}" destId="{E0A39411-CC6B-41AC-9B2D-C6247B0ADF84}"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2AE92211-AFDB-41E3-A383-A58B8E781A5C}" srcId="{E158A8D2-2725-4AC4-AC55-191D22EC6F38}" destId="{41F0ED51-7CA1-47AF-82F9-C4C436D8260F}" srcOrd="3" destOrd="0" parTransId="{8E1C903D-AE1A-40E2-94A4-EEB68DEB9F3B}" sibTransId="{0D3A6875-1443-477F-B2EA-6EB10E34FA5E}"/>
    <dgm:cxn modelId="{54FFC4CB-27AB-461C-AE3E-B0F44D1C40CF}" type="presOf" srcId="{76BB1D2F-166D-4288-A365-2DF462316D48}" destId="{A219CA96-B5C5-45B8-BE01-52AC7583AA9F}" srcOrd="0" destOrd="0" presId="urn:microsoft.com/office/officeart/2005/8/layout/hierarchy3"/>
    <dgm:cxn modelId="{425738ED-F76F-4321-BFF0-9013728C5083}" type="presOf" srcId="{5025FA30-7E6D-4464-88AA-4C3724945770}" destId="{0293DD9E-2BD4-4612-89F2-0F19D3EB0440}" srcOrd="0" destOrd="0" presId="urn:microsoft.com/office/officeart/2005/8/layout/hierarchy3"/>
    <dgm:cxn modelId="{5B0B26BF-8553-459F-BC3C-9F7B44B043B9}" type="presOf" srcId="{23D1F167-785B-4A66-89AF-EEE4B2441F54}" destId="{10FFBCBE-4036-4B68-A726-C05D7F2F32AA}" srcOrd="0" destOrd="0" presId="urn:microsoft.com/office/officeart/2005/8/layout/hierarchy3"/>
    <dgm:cxn modelId="{6A0CDED0-5107-41B0-84B3-34FF86E19CC7}" type="presParOf" srcId="{01F6B78E-233B-4457-AA72-277032EC6F10}" destId="{E2039472-FBFF-410E-8342-51034E1A2F8A}" srcOrd="0" destOrd="0" presId="urn:microsoft.com/office/officeart/2005/8/layout/hierarchy3"/>
    <dgm:cxn modelId="{012FF656-B47D-4BB6-BA4F-0AF70794886B}" type="presParOf" srcId="{E2039472-FBFF-410E-8342-51034E1A2F8A}" destId="{B1924D0C-0DA1-4EFF-8054-1E1F3C28CAB2}" srcOrd="0" destOrd="0" presId="urn:microsoft.com/office/officeart/2005/8/layout/hierarchy3"/>
    <dgm:cxn modelId="{CD98ADBB-26BC-4E31-90A5-0CF2372DF50A}" type="presParOf" srcId="{B1924D0C-0DA1-4EFF-8054-1E1F3C28CAB2}" destId="{2CCE5839-CB25-4292-BECE-1BA5CD97B66F}" srcOrd="0" destOrd="0" presId="urn:microsoft.com/office/officeart/2005/8/layout/hierarchy3"/>
    <dgm:cxn modelId="{31304897-C7ED-48B2-A5FB-AF5D9BC1DC08}" type="presParOf" srcId="{B1924D0C-0DA1-4EFF-8054-1E1F3C28CAB2}" destId="{74005733-8878-43D9-B7CB-03E0990F0A67}" srcOrd="1" destOrd="0" presId="urn:microsoft.com/office/officeart/2005/8/layout/hierarchy3"/>
    <dgm:cxn modelId="{08E55F61-9447-42BB-8D7B-AC55E5CBD3C3}" type="presParOf" srcId="{E2039472-FBFF-410E-8342-51034E1A2F8A}" destId="{F78EDB1D-E216-44F4-8582-FF84A5BF7879}" srcOrd="1" destOrd="0" presId="urn:microsoft.com/office/officeart/2005/8/layout/hierarchy3"/>
    <dgm:cxn modelId="{847A9235-1A99-4AF7-AACF-B0A091D261AC}" type="presParOf" srcId="{F78EDB1D-E216-44F4-8582-FF84A5BF7879}" destId="{A219CA96-B5C5-45B8-BE01-52AC7583AA9F}" srcOrd="0" destOrd="0" presId="urn:microsoft.com/office/officeart/2005/8/layout/hierarchy3"/>
    <dgm:cxn modelId="{F2AA199C-554E-4028-B875-4F63251F7208}" type="presParOf" srcId="{F78EDB1D-E216-44F4-8582-FF84A5BF7879}" destId="{9A84565D-6D03-4CD6-88AA-6336E77571BF}" srcOrd="1" destOrd="0" presId="urn:microsoft.com/office/officeart/2005/8/layout/hierarchy3"/>
    <dgm:cxn modelId="{3CB775A1-BCBA-4422-A84F-11559F7993B7}" type="presParOf" srcId="{F78EDB1D-E216-44F4-8582-FF84A5BF7879}" destId="{1708A4A4-D252-4417-9FFC-2E58D672943B}" srcOrd="2" destOrd="0" presId="urn:microsoft.com/office/officeart/2005/8/layout/hierarchy3"/>
    <dgm:cxn modelId="{EEB0846C-1B2E-4AE7-84C8-9587A3E50EF1}" type="presParOf" srcId="{F78EDB1D-E216-44F4-8582-FF84A5BF7879}" destId="{E0A39411-CC6B-41AC-9B2D-C6247B0ADF84}" srcOrd="3" destOrd="0" presId="urn:microsoft.com/office/officeart/2005/8/layout/hierarchy3"/>
    <dgm:cxn modelId="{ED792715-D52F-4B8D-838B-0CAE087EA468}" type="presParOf" srcId="{F78EDB1D-E216-44F4-8582-FF84A5BF7879}" destId="{10FFBCBE-4036-4B68-A726-C05D7F2F32AA}" srcOrd="4" destOrd="0" presId="urn:microsoft.com/office/officeart/2005/8/layout/hierarchy3"/>
    <dgm:cxn modelId="{347D8410-7AEF-4E2C-9803-D86DA05E531F}" type="presParOf" srcId="{F78EDB1D-E216-44F4-8582-FF84A5BF7879}" destId="{5DE1E324-F126-4842-9F5B-5695D0D76271}" srcOrd="5" destOrd="0" presId="urn:microsoft.com/office/officeart/2005/8/layout/hierarchy3"/>
    <dgm:cxn modelId="{9C8844B0-AF70-49F4-A0C5-1103AC0FDF59}" type="presParOf" srcId="{F78EDB1D-E216-44F4-8582-FF84A5BF7879}" destId="{3AB4768F-366B-46E9-AF2E-51C61B1FCF82}" srcOrd="6" destOrd="0" presId="urn:microsoft.com/office/officeart/2005/8/layout/hierarchy3"/>
    <dgm:cxn modelId="{1A174572-738F-49FF-A6FE-D3732BECA043}" type="presParOf" srcId="{F78EDB1D-E216-44F4-8582-FF84A5BF7879}" destId="{660B8C2A-BB91-4A72-923D-3F11DBE1DD17}" srcOrd="7" destOrd="0" presId="urn:microsoft.com/office/officeart/2005/8/layout/hierarchy3"/>
    <dgm:cxn modelId="{1A34EFA8-BB49-414A-9A6B-63DB2F7338C0}" type="presParOf" srcId="{F78EDB1D-E216-44F4-8582-FF84A5BF7879}" destId="{0293DD9E-2BD4-4612-89F2-0F19D3EB0440}" srcOrd="8" destOrd="0" presId="urn:microsoft.com/office/officeart/2005/8/layout/hierarchy3"/>
    <dgm:cxn modelId="{5647150D-FDFB-4DFB-89C0-054146FAD24E}" type="presParOf" srcId="{F78EDB1D-E216-44F4-8582-FF84A5BF7879}" destId="{B446FAA0-327C-49AF-8BB5-7014681D9E8C}" srcOrd="9"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AE30089-9AA0-4D9C-9EFE-1F1A67FB930D}" type="doc">
      <dgm:prSet loTypeId="urn:microsoft.com/office/officeart/2005/8/layout/arrow6" loCatId="process" qsTypeId="urn:microsoft.com/office/officeart/2005/8/quickstyle/3d1" qsCatId="3D" csTypeId="urn:microsoft.com/office/officeart/2005/8/colors/accent6_2" csCatId="accent6" phldr="1"/>
      <dgm:spPr/>
      <dgm:t>
        <a:bodyPr/>
        <a:lstStyle/>
        <a:p>
          <a:endParaRPr lang="en-US"/>
        </a:p>
      </dgm:t>
    </dgm:pt>
    <dgm:pt modelId="{39BC8FA5-D1B0-4569-86E6-693BD2BC59B4}">
      <dgm:prSet phldrT="[Text]"/>
      <dgm:spPr/>
      <dgm:t>
        <a:bodyPr/>
        <a:lstStyle/>
        <a:p>
          <a:r>
            <a:rPr lang="en-US" dirty="0" smtClean="0">
              <a:effectLst>
                <a:outerShdw blurRad="38100" dist="38100" dir="2700000" algn="tl">
                  <a:srgbClr val="000000">
                    <a:alpha val="43137"/>
                  </a:srgbClr>
                </a:outerShdw>
              </a:effectLst>
            </a:rPr>
            <a:t>Need Help?</a:t>
          </a:r>
          <a:endParaRPr lang="en-US" dirty="0">
            <a:effectLst>
              <a:outerShdw blurRad="38100" dist="38100" dir="2700000" algn="tl">
                <a:srgbClr val="000000">
                  <a:alpha val="43137"/>
                </a:srgbClr>
              </a:outerShdw>
            </a:effectLst>
          </a:endParaRPr>
        </a:p>
      </dgm:t>
    </dgm:pt>
    <dgm:pt modelId="{2B01312C-908E-4FB0-9B67-6C25C203A236}" type="parTrans" cxnId="{17DFE62C-A04C-4873-9A21-03F164A1D0E9}">
      <dgm:prSet/>
      <dgm:spPr/>
      <dgm:t>
        <a:bodyPr/>
        <a:lstStyle/>
        <a:p>
          <a:endParaRPr lang="en-US" sz="2800">
            <a:solidFill>
              <a:schemeClr val="tx1">
                <a:lumMod val="75000"/>
                <a:lumOff val="25000"/>
              </a:schemeClr>
            </a:solidFill>
          </a:endParaRPr>
        </a:p>
      </dgm:t>
    </dgm:pt>
    <dgm:pt modelId="{0625BB97-C27E-4775-ABFC-F23CBE7CF745}" type="sibTrans" cxnId="{17DFE62C-A04C-4873-9A21-03F164A1D0E9}">
      <dgm:prSet/>
      <dgm:spPr/>
      <dgm:t>
        <a:bodyPr/>
        <a:lstStyle/>
        <a:p>
          <a:endParaRPr lang="en-US" sz="2800">
            <a:solidFill>
              <a:schemeClr val="tx1">
                <a:lumMod val="75000"/>
                <a:lumOff val="25000"/>
              </a:schemeClr>
            </a:solidFill>
          </a:endParaRPr>
        </a:p>
      </dgm:t>
    </dgm:pt>
    <dgm:pt modelId="{C653B436-05A2-495E-83CF-F5AEACB458B9}">
      <dgm:prSet phldrT="[Text]"/>
      <dgm:spPr/>
      <dgm:t>
        <a:bodyPr/>
        <a:lstStyle/>
        <a:p>
          <a:r>
            <a:rPr lang="en-US" dirty="0" smtClean="0">
              <a:effectLst>
                <a:outerShdw blurRad="38100" dist="38100" dir="2700000" algn="tl">
                  <a:srgbClr val="000000">
                    <a:alpha val="43137"/>
                  </a:srgbClr>
                </a:outerShdw>
              </a:effectLst>
            </a:rPr>
            <a:t>Support Options and Resources</a:t>
          </a:r>
          <a:endParaRPr lang="en-US" dirty="0">
            <a:effectLst>
              <a:outerShdw blurRad="38100" dist="38100" dir="2700000" algn="tl">
                <a:srgbClr val="000000">
                  <a:alpha val="43137"/>
                </a:srgbClr>
              </a:outerShdw>
            </a:effectLst>
          </a:endParaRPr>
        </a:p>
      </dgm:t>
    </dgm:pt>
    <dgm:pt modelId="{1F1F7060-8498-4B74-8705-13DA2131BFBC}" type="parTrans" cxnId="{B6142C7B-01D5-42F1-902D-339F6C082FA0}">
      <dgm:prSet/>
      <dgm:spPr/>
      <dgm:t>
        <a:bodyPr/>
        <a:lstStyle/>
        <a:p>
          <a:endParaRPr lang="en-US" sz="2800">
            <a:solidFill>
              <a:schemeClr val="tx1">
                <a:lumMod val="75000"/>
                <a:lumOff val="25000"/>
              </a:schemeClr>
            </a:solidFill>
          </a:endParaRPr>
        </a:p>
      </dgm:t>
    </dgm:pt>
    <dgm:pt modelId="{221481CC-20A0-4ED2-85CE-792AE904D715}" type="sibTrans" cxnId="{B6142C7B-01D5-42F1-902D-339F6C082FA0}">
      <dgm:prSet/>
      <dgm:spPr/>
      <dgm:t>
        <a:bodyPr/>
        <a:lstStyle/>
        <a:p>
          <a:endParaRPr lang="en-US" sz="2800">
            <a:solidFill>
              <a:schemeClr val="tx1">
                <a:lumMod val="75000"/>
                <a:lumOff val="25000"/>
              </a:schemeClr>
            </a:solidFill>
          </a:endParaRPr>
        </a:p>
      </dgm:t>
    </dgm:pt>
    <dgm:pt modelId="{7E0C050B-AD0C-4578-8145-2446BBBD0A99}" type="pres">
      <dgm:prSet presAssocID="{4AE30089-9AA0-4D9C-9EFE-1F1A67FB930D}" presName="compositeShape" presStyleCnt="0">
        <dgm:presLayoutVars>
          <dgm:chMax val="2"/>
          <dgm:dir/>
          <dgm:resizeHandles val="exact"/>
        </dgm:presLayoutVars>
      </dgm:prSet>
      <dgm:spPr/>
      <dgm:t>
        <a:bodyPr/>
        <a:lstStyle/>
        <a:p>
          <a:endParaRPr lang="en-US"/>
        </a:p>
      </dgm:t>
    </dgm:pt>
    <dgm:pt modelId="{D458474C-625F-43A9-B784-9E5DE2DF25AE}" type="pres">
      <dgm:prSet presAssocID="{4AE30089-9AA0-4D9C-9EFE-1F1A67FB930D}" presName="ribbon" presStyleLbl="node1" presStyleIdx="0" presStyleCnt="1"/>
      <dgm:spPr/>
      <dgm:t>
        <a:bodyPr/>
        <a:lstStyle/>
        <a:p>
          <a:endParaRPr lang="en-US"/>
        </a:p>
      </dgm:t>
    </dgm:pt>
    <dgm:pt modelId="{DD59BE5A-9847-4BD0-976E-B7DBB1B0927E}" type="pres">
      <dgm:prSet presAssocID="{4AE30089-9AA0-4D9C-9EFE-1F1A67FB930D}" presName="leftArrowText" presStyleLbl="node1" presStyleIdx="0" presStyleCnt="1">
        <dgm:presLayoutVars>
          <dgm:chMax val="0"/>
          <dgm:bulletEnabled val="1"/>
        </dgm:presLayoutVars>
      </dgm:prSet>
      <dgm:spPr/>
      <dgm:t>
        <a:bodyPr/>
        <a:lstStyle/>
        <a:p>
          <a:endParaRPr lang="en-US"/>
        </a:p>
      </dgm:t>
    </dgm:pt>
    <dgm:pt modelId="{BF05920E-66F5-4D99-A5EB-A75F779C4EAB}" type="pres">
      <dgm:prSet presAssocID="{4AE30089-9AA0-4D9C-9EFE-1F1A67FB930D}" presName="rightArrowText" presStyleLbl="node1" presStyleIdx="0" presStyleCnt="1">
        <dgm:presLayoutVars>
          <dgm:chMax val="0"/>
          <dgm:bulletEnabled val="1"/>
        </dgm:presLayoutVars>
      </dgm:prSet>
      <dgm:spPr/>
      <dgm:t>
        <a:bodyPr/>
        <a:lstStyle/>
        <a:p>
          <a:endParaRPr lang="en-US"/>
        </a:p>
      </dgm:t>
    </dgm:pt>
  </dgm:ptLst>
  <dgm:cxnLst>
    <dgm:cxn modelId="{B6142C7B-01D5-42F1-902D-339F6C082FA0}" srcId="{4AE30089-9AA0-4D9C-9EFE-1F1A67FB930D}" destId="{C653B436-05A2-495E-83CF-F5AEACB458B9}" srcOrd="1" destOrd="0" parTransId="{1F1F7060-8498-4B74-8705-13DA2131BFBC}" sibTransId="{221481CC-20A0-4ED2-85CE-792AE904D715}"/>
    <dgm:cxn modelId="{CF251C64-61C6-48FB-BB5E-9A021F662074}" type="presOf" srcId="{C653B436-05A2-495E-83CF-F5AEACB458B9}" destId="{BF05920E-66F5-4D99-A5EB-A75F779C4EAB}" srcOrd="0" destOrd="0" presId="urn:microsoft.com/office/officeart/2005/8/layout/arrow6"/>
    <dgm:cxn modelId="{8512626B-9CCE-4E65-BFC0-DE07F884BE7A}" type="presOf" srcId="{4AE30089-9AA0-4D9C-9EFE-1F1A67FB930D}" destId="{7E0C050B-AD0C-4578-8145-2446BBBD0A99}" srcOrd="0" destOrd="0" presId="urn:microsoft.com/office/officeart/2005/8/layout/arrow6"/>
    <dgm:cxn modelId="{17DFE62C-A04C-4873-9A21-03F164A1D0E9}" srcId="{4AE30089-9AA0-4D9C-9EFE-1F1A67FB930D}" destId="{39BC8FA5-D1B0-4569-86E6-693BD2BC59B4}" srcOrd="0" destOrd="0" parTransId="{2B01312C-908E-4FB0-9B67-6C25C203A236}" sibTransId="{0625BB97-C27E-4775-ABFC-F23CBE7CF745}"/>
    <dgm:cxn modelId="{7ACD0E0D-47FD-41E8-A023-F2CC9848916F}" type="presOf" srcId="{39BC8FA5-D1B0-4569-86E6-693BD2BC59B4}" destId="{DD59BE5A-9847-4BD0-976E-B7DBB1B0927E}" srcOrd="0" destOrd="0" presId="urn:microsoft.com/office/officeart/2005/8/layout/arrow6"/>
    <dgm:cxn modelId="{71C320EA-B019-4CEA-AB04-61E2ED5C5992}" type="presParOf" srcId="{7E0C050B-AD0C-4578-8145-2446BBBD0A99}" destId="{D458474C-625F-43A9-B784-9E5DE2DF25AE}" srcOrd="0" destOrd="0" presId="urn:microsoft.com/office/officeart/2005/8/layout/arrow6"/>
    <dgm:cxn modelId="{070130D2-58E2-40F3-B348-C80F190677A8}" type="presParOf" srcId="{7E0C050B-AD0C-4578-8145-2446BBBD0A99}" destId="{DD59BE5A-9847-4BD0-976E-B7DBB1B0927E}" srcOrd="1" destOrd="0" presId="urn:microsoft.com/office/officeart/2005/8/layout/arrow6"/>
    <dgm:cxn modelId="{22B74833-452A-4783-9410-64EE823D4121}" type="presParOf" srcId="{7E0C050B-AD0C-4578-8145-2446BBBD0A99}" destId="{BF05920E-66F5-4D99-A5EB-A75F779C4EAB}" srcOrd="2" destOrd="0" presId="urn:microsoft.com/office/officeart/2005/8/layout/arrow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CE49B-4ECC-4C49-9FCE-3E956FDC34DF}" type="doc">
      <dgm:prSet loTypeId="urn:microsoft.com/office/officeart/2005/8/layout/process1" loCatId="process" qsTypeId="urn:microsoft.com/office/officeart/2005/8/quickstyle/simple5" qsCatId="simple" csTypeId="urn:microsoft.com/office/officeart/2005/8/colors/accent1_2" csCatId="accent1" phldr="1"/>
      <dgm:spPr/>
    </dgm:pt>
    <dgm:pt modelId="{A77B3B4B-F0A8-48BB-9011-E66C23E895A8}" type="pres">
      <dgm:prSet presAssocID="{D75CE49B-4ECC-4C49-9FCE-3E956FDC34DF}" presName="Name0" presStyleCnt="0">
        <dgm:presLayoutVars>
          <dgm:dir/>
          <dgm:resizeHandles val="exact"/>
        </dgm:presLayoutVars>
      </dgm:prSet>
      <dgm:spPr/>
    </dgm:pt>
  </dgm:ptLst>
  <dgm:cxnLst>
    <dgm:cxn modelId="{E3E75141-B71C-40F0-904E-DD47FCBB11B6}" type="presOf" srcId="{D75CE49B-4ECC-4C49-9FCE-3E956FDC34DF}" destId="{A77B3B4B-F0A8-48BB-9011-E66C23E895A8}"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AE30089-9AA0-4D9C-9EFE-1F1A67FB930D}" type="doc">
      <dgm:prSet loTypeId="urn:microsoft.com/office/officeart/2005/8/layout/list1" loCatId="list" qsTypeId="urn:microsoft.com/office/officeart/2005/8/quickstyle/3d1" qsCatId="3D" csTypeId="urn:microsoft.com/office/officeart/2005/8/colors/accent6_2" csCatId="accent6" phldr="1"/>
      <dgm:spPr/>
      <dgm:t>
        <a:bodyPr/>
        <a:lstStyle/>
        <a:p>
          <a:endParaRPr lang="en-US"/>
        </a:p>
      </dgm:t>
    </dgm:pt>
    <dgm:pt modelId="{39BC8FA5-D1B0-4569-86E6-693BD2BC59B4}">
      <dgm:prSet phldrT="[Text]" custT="1"/>
      <dgm:spPr/>
      <dgm:t>
        <a:bodyPr anchor="ctr"/>
        <a:lstStyle/>
        <a:p>
          <a:pPr algn="l"/>
          <a:r>
            <a:rPr lang="en-US" sz="2400" b="1" dirty="0" smtClean="0">
              <a:latin typeface="+mj-lt"/>
              <a:cs typeface="Arial" pitchFamily="34" charset="0"/>
            </a:rPr>
            <a:t>Administration Policies and Procedures Assistance</a:t>
          </a:r>
          <a:endParaRPr lang="en-US" sz="2400" b="1" dirty="0">
            <a:latin typeface="+mj-lt"/>
          </a:endParaRPr>
        </a:p>
      </dgm:t>
    </dgm:pt>
    <dgm:pt modelId="{2B01312C-908E-4FB0-9B67-6C25C203A236}" type="parTrans" cxnId="{17DFE62C-A04C-4873-9A21-03F164A1D0E9}">
      <dgm:prSet/>
      <dgm:spPr/>
      <dgm:t>
        <a:bodyPr/>
        <a:lstStyle/>
        <a:p>
          <a:endParaRPr lang="en-US"/>
        </a:p>
      </dgm:t>
    </dgm:pt>
    <dgm:pt modelId="{0625BB97-C27E-4775-ABFC-F23CBE7CF745}" type="sibTrans" cxnId="{17DFE62C-A04C-4873-9A21-03F164A1D0E9}">
      <dgm:prSet/>
      <dgm:spPr/>
      <dgm:t>
        <a:bodyPr/>
        <a:lstStyle/>
        <a:p>
          <a:endParaRPr lang="en-US"/>
        </a:p>
      </dgm:t>
    </dgm:pt>
    <dgm:pt modelId="{2A69DF36-9524-416F-BBBA-42825CABB9FC}">
      <dgm:prSet phldrT="[Text]" custT="1"/>
      <dgm:spPr/>
      <dgm:t>
        <a:bodyPr anchor="ctr"/>
        <a:lstStyle/>
        <a:p>
          <a:pPr algn="l">
            <a:lnSpc>
              <a:spcPct val="100000"/>
            </a:lnSpc>
            <a:spcAft>
              <a:spcPts val="0"/>
            </a:spcAft>
          </a:pPr>
          <a:r>
            <a:rPr lang="en-US" sz="1600" b="1" smtClean="0"/>
            <a:t>DC Office of State Superintendent Office</a:t>
          </a:r>
        </a:p>
        <a:p>
          <a:pPr algn="l">
            <a:lnSpc>
              <a:spcPct val="100000"/>
            </a:lnSpc>
            <a:spcAft>
              <a:spcPts val="0"/>
            </a:spcAft>
          </a:pPr>
          <a:r>
            <a:rPr lang="en-US" sz="1600" b="1" smtClean="0"/>
            <a:t>Office of Accountability and Assessments</a:t>
          </a:r>
          <a:endParaRPr lang="en-US" sz="1600" smtClean="0"/>
        </a:p>
        <a:p>
          <a:pPr algn="l">
            <a:lnSpc>
              <a:spcPct val="90000"/>
            </a:lnSpc>
            <a:spcAft>
              <a:spcPct val="35000"/>
            </a:spcAft>
          </a:pPr>
          <a:endParaRPr lang="en-US" sz="400" smtClean="0"/>
        </a:p>
        <a:p>
          <a:pPr algn="l">
            <a:lnSpc>
              <a:spcPct val="90000"/>
            </a:lnSpc>
            <a:spcAft>
              <a:spcPct val="35000"/>
            </a:spcAft>
          </a:pPr>
          <a:endParaRPr lang="en-US" sz="400" smtClean="0"/>
        </a:p>
        <a:p>
          <a:pPr algn="l">
            <a:lnSpc>
              <a:spcPct val="90000"/>
            </a:lnSpc>
            <a:spcAft>
              <a:spcPct val="35000"/>
            </a:spcAft>
          </a:pPr>
          <a:r>
            <a:rPr lang="en-US" sz="1600" b="1" u="sng" smtClean="0"/>
            <a:t>http://www.osse.dc.gov</a:t>
          </a:r>
          <a:endParaRPr lang="en-US" sz="1600" b="1" u="sng" dirty="0" smtClean="0">
            <a:hlinkClick xmlns:r="http://schemas.openxmlformats.org/officeDocument/2006/relationships" r:id="rId1"/>
          </a:endParaRPr>
        </a:p>
      </dgm:t>
    </dgm:pt>
    <dgm:pt modelId="{954239E7-FAD7-47CD-9474-63E996678C27}" type="parTrans" cxnId="{032499D4-D981-4455-BC7B-2C8B6ACB69CB}">
      <dgm:prSet/>
      <dgm:spPr/>
      <dgm:t>
        <a:bodyPr/>
        <a:lstStyle/>
        <a:p>
          <a:endParaRPr lang="en-US"/>
        </a:p>
      </dgm:t>
    </dgm:pt>
    <dgm:pt modelId="{D3BEFBDC-D16C-4A11-B04D-BF6FAF30EA99}" type="sibTrans" cxnId="{032499D4-D981-4455-BC7B-2C8B6ACB69CB}">
      <dgm:prSet/>
      <dgm:spPr/>
      <dgm:t>
        <a:bodyPr/>
        <a:lstStyle/>
        <a:p>
          <a:endParaRPr lang="en-US"/>
        </a:p>
      </dgm:t>
    </dgm:pt>
    <dgm:pt modelId="{0383B9E5-E1D9-43EE-86B5-31C0C27FC84C}">
      <dgm:prSet phldrT="[Text]" custT="1"/>
      <dgm:spPr/>
      <dgm:t>
        <a:bodyPr anchor="ctr"/>
        <a:lstStyle/>
        <a:p>
          <a:pPr algn="l" rtl="0"/>
          <a:r>
            <a:rPr kumimoji="0" lang="en-US" sz="2400" b="1" i="0" u="none" strike="noStrike" cap="none" spc="0" normalizeH="0" baseline="0" noProof="0" dirty="0" smtClean="0">
              <a:ln/>
              <a:effectLst/>
              <a:uLnTx/>
              <a:uFillTx/>
              <a:latin typeface="+mj-lt"/>
              <a:ea typeface="+mn-ea"/>
              <a:cs typeface="+mn-cs"/>
            </a:rPr>
            <a:t>DC </a:t>
          </a:r>
          <a:r>
            <a:rPr kumimoji="0" lang="en-US" sz="2400" b="1" i="0" u="none" strike="noStrike" cap="none" spc="0" normalizeH="0" baseline="0" noProof="0" dirty="0" err="1" smtClean="0">
              <a:ln/>
              <a:effectLst/>
              <a:uLnTx/>
              <a:uFillTx/>
              <a:latin typeface="+mj-lt"/>
              <a:ea typeface="+mn-ea"/>
              <a:cs typeface="+mn-cs"/>
            </a:rPr>
            <a:t>CAS</a:t>
          </a:r>
          <a:r>
            <a:rPr kumimoji="0" lang="en-US" sz="2400" b="1" i="0" u="none" strike="noStrike" cap="none" spc="0" normalizeH="0" baseline="0" noProof="0" dirty="0" smtClean="0">
              <a:ln/>
              <a:effectLst/>
              <a:uLnTx/>
              <a:uFillTx/>
              <a:latin typeface="+mj-lt"/>
              <a:ea typeface="+mn-ea"/>
              <a:cs typeface="+mn-cs"/>
            </a:rPr>
            <a:t> Customer Support (CTB)</a:t>
          </a:r>
          <a:endParaRPr lang="en-US" sz="2400" b="1" dirty="0">
            <a:latin typeface="+mj-lt"/>
          </a:endParaRPr>
        </a:p>
      </dgm:t>
    </dgm:pt>
    <dgm:pt modelId="{3F39D9E7-1287-4A9D-BDB7-99B4DFA6831D}" type="parTrans" cxnId="{30B0BCF4-C67B-4711-9C3A-C63DA14110F6}">
      <dgm:prSet/>
      <dgm:spPr/>
      <dgm:t>
        <a:bodyPr/>
        <a:lstStyle/>
        <a:p>
          <a:endParaRPr lang="en-US"/>
        </a:p>
      </dgm:t>
    </dgm:pt>
    <dgm:pt modelId="{80DAD86D-0809-4B36-9AD2-83D0A0259405}" type="sibTrans" cxnId="{30B0BCF4-C67B-4711-9C3A-C63DA14110F6}">
      <dgm:prSet/>
      <dgm:spPr/>
      <dgm:t>
        <a:bodyPr/>
        <a:lstStyle/>
        <a:p>
          <a:endParaRPr lang="en-US"/>
        </a:p>
      </dgm:t>
    </dgm:pt>
    <dgm:pt modelId="{61097F43-4AEB-4724-9856-59B7EB68E21E}">
      <dgm:prSet phldrT="[Text]" custT="1"/>
      <dgm:spPr/>
      <dgm:t>
        <a:bodyPr anchor="ctr"/>
        <a:lstStyle/>
        <a:p>
          <a:pPr algn="l" rtl="0"/>
          <a:r>
            <a:rPr kumimoji="0" lang="en-US" sz="1600" b="1" i="0" u="none" strike="noStrike" cap="none" spc="0" normalizeH="0" baseline="0" noProof="0" smtClean="0">
              <a:ln/>
              <a:effectLst/>
              <a:uLnTx/>
              <a:uFillTx/>
              <a:latin typeface="+mj-lt"/>
              <a:ea typeface="+mn-ea"/>
              <a:cs typeface="+mn-cs"/>
            </a:rPr>
            <a:t>CTB DC CAS Help Desk</a:t>
          </a:r>
        </a:p>
        <a:p>
          <a:pPr algn="l" rtl="0"/>
          <a:endParaRPr lang="en-US" sz="400" b="1" smtClean="0">
            <a:hlinkClick xmlns:r="http://schemas.openxmlformats.org/officeDocument/2006/relationships" r:id="rId2"/>
          </a:endParaRPr>
        </a:p>
        <a:p>
          <a:pPr algn="l" rtl="0"/>
          <a:r>
            <a:rPr lang="en-US" sz="1600" b="1" u="sng" smtClean="0"/>
            <a:t>DC-CAS_helpdesk@ctb.com</a:t>
          </a:r>
          <a:endParaRPr kumimoji="0" lang="en-US" sz="1600" b="1" i="0" u="sng" strike="noStrike" cap="none" spc="0" normalizeH="0" baseline="0" noProof="0" smtClean="0">
            <a:ln/>
            <a:effectLst/>
            <a:uLnTx/>
            <a:uFillTx/>
            <a:latin typeface="+mj-lt"/>
            <a:ea typeface="+mn-ea"/>
            <a:cs typeface="+mn-cs"/>
          </a:endParaRPr>
        </a:p>
        <a:p>
          <a:pPr algn="l" rtl="0"/>
          <a:endParaRPr lang="en-US" sz="400" b="1" u="sng" smtClean="0">
            <a:latin typeface="+mj-lt"/>
            <a:cs typeface="Arial" pitchFamily="34" charset="0"/>
          </a:endParaRPr>
        </a:p>
        <a:p>
          <a:pPr algn="l" rtl="0"/>
          <a:r>
            <a:rPr lang="en-US" sz="1600" b="1" u="sng" smtClean="0">
              <a:latin typeface="+mj-lt"/>
              <a:cs typeface="Arial" pitchFamily="34" charset="0"/>
            </a:rPr>
            <a:t>http://www.ctb.com/dc-cas   </a:t>
          </a:r>
          <a:endParaRPr lang="en-US" sz="1600" b="1" u="sng" dirty="0">
            <a:latin typeface="+mj-lt"/>
          </a:endParaRPr>
        </a:p>
      </dgm:t>
    </dgm:pt>
    <dgm:pt modelId="{5D415CF5-80A8-4E71-AC8E-21AE9BB179CC}" type="parTrans" cxnId="{5C904029-D81F-4D69-8C55-77C58C381172}">
      <dgm:prSet/>
      <dgm:spPr/>
      <dgm:t>
        <a:bodyPr/>
        <a:lstStyle/>
        <a:p>
          <a:endParaRPr lang="en-US"/>
        </a:p>
      </dgm:t>
    </dgm:pt>
    <dgm:pt modelId="{11D05AD9-89E8-48B6-96BA-0601ACCDA8A6}" type="sibTrans" cxnId="{5C904029-D81F-4D69-8C55-77C58C381172}">
      <dgm:prSet/>
      <dgm:spPr/>
      <dgm:t>
        <a:bodyPr/>
        <a:lstStyle/>
        <a:p>
          <a:endParaRPr lang="en-US"/>
        </a:p>
      </dgm:t>
    </dgm:pt>
    <dgm:pt modelId="{0939FDA4-A76D-4DB8-BECA-9DD14F67DC05}">
      <dgm:prSet custT="1"/>
      <dgm:spPr/>
      <dgm:t>
        <a:bodyPr anchor="ctr"/>
        <a:lstStyle/>
        <a:p>
          <a:pPr algn="l" rtl="0"/>
          <a:r>
            <a:rPr kumimoji="0" lang="en-US" sz="1600" b="1" i="0" u="none" strike="noStrike" cap="none" spc="0" normalizeH="0" baseline="0" noProof="0" dirty="0" smtClean="0">
              <a:ln/>
              <a:effectLst/>
              <a:uLnTx/>
              <a:uFillTx/>
              <a:latin typeface="+mj-lt"/>
              <a:ea typeface="+mn-ea"/>
              <a:cs typeface="+mn-cs"/>
            </a:rPr>
            <a:t>Phone: 800-994-8579,  Fax: </a:t>
          </a:r>
          <a:r>
            <a:rPr lang="en-US" sz="1600" b="1" dirty="0" smtClean="0"/>
            <a:t>866-282-2251</a:t>
          </a:r>
          <a:endParaRPr kumimoji="0" lang="en-US" sz="1600" b="1" i="0" u="none" strike="noStrike" cap="none" spc="0" normalizeH="0" baseline="0" noProof="0" dirty="0" smtClean="0">
            <a:ln/>
            <a:effectLst/>
            <a:uLnTx/>
            <a:uFillTx/>
            <a:latin typeface="+mj-lt"/>
            <a:ea typeface="+mn-ea"/>
            <a:cs typeface="+mn-cs"/>
          </a:endParaRPr>
        </a:p>
      </dgm:t>
    </dgm:pt>
    <dgm:pt modelId="{EC40D008-18DE-4ABE-AAA1-2D31C8553E8F}" type="parTrans" cxnId="{2633AB5A-F84D-4766-8554-21C26D6C689D}">
      <dgm:prSet/>
      <dgm:spPr/>
      <dgm:t>
        <a:bodyPr/>
        <a:lstStyle/>
        <a:p>
          <a:endParaRPr lang="en-US"/>
        </a:p>
      </dgm:t>
    </dgm:pt>
    <dgm:pt modelId="{B0284A35-B1D3-45C8-99E7-7D530AEC8FE7}" type="sibTrans" cxnId="{2633AB5A-F84D-4766-8554-21C26D6C689D}">
      <dgm:prSet/>
      <dgm:spPr/>
      <dgm:t>
        <a:bodyPr/>
        <a:lstStyle/>
        <a:p>
          <a:endParaRPr lang="en-US"/>
        </a:p>
      </dgm:t>
    </dgm:pt>
    <dgm:pt modelId="{F300EE4F-0AB6-4D72-9909-C08F796099A6}">
      <dgm:prSet custT="1"/>
      <dgm:spPr/>
      <dgm:t>
        <a:bodyPr anchor="ctr"/>
        <a:lstStyle/>
        <a:p>
          <a:pPr algn="l" rtl="0"/>
          <a:r>
            <a:rPr kumimoji="0" lang="en-US" sz="1600" b="1" i="0" u="none" strike="noStrike" cap="none" spc="0" normalizeH="0" baseline="0" noProof="0" dirty="0" smtClean="0">
              <a:ln/>
              <a:effectLst/>
              <a:uLnTx/>
              <a:uFillTx/>
              <a:latin typeface="+mj-lt"/>
              <a:ea typeface="+mn-ea"/>
              <a:cs typeface="+mn-cs"/>
            </a:rPr>
            <a:t>Hours of Operation: 8</a:t>
          </a:r>
          <a:r>
            <a:rPr lang="en-US" sz="1600" b="1" dirty="0" smtClean="0"/>
            <a:t>:30 a.m. – 5:00 p.m. Eastern Time </a:t>
          </a:r>
        </a:p>
        <a:p>
          <a:pPr algn="l"/>
          <a:r>
            <a:rPr lang="en-US" sz="1600" b="1" dirty="0" smtClean="0"/>
            <a:t>		              </a:t>
          </a:r>
          <a:endParaRPr kumimoji="0" lang="en-US" sz="1600" b="1" i="0" u="none" strike="noStrike" cap="none" spc="0" normalizeH="0" baseline="0" noProof="0" dirty="0" smtClean="0">
            <a:ln/>
            <a:effectLst/>
            <a:uLnTx/>
            <a:uFillTx/>
            <a:latin typeface="+mj-lt"/>
            <a:ea typeface="+mn-ea"/>
            <a:cs typeface="+mn-cs"/>
          </a:endParaRPr>
        </a:p>
      </dgm:t>
    </dgm:pt>
    <dgm:pt modelId="{A94F61B2-0C09-4A68-8DAB-2B4B885799DC}" type="parTrans" cxnId="{CABAB45C-3F5D-4B52-89CE-C2B329C69573}">
      <dgm:prSet/>
      <dgm:spPr/>
      <dgm:t>
        <a:bodyPr/>
        <a:lstStyle/>
        <a:p>
          <a:endParaRPr lang="en-US"/>
        </a:p>
      </dgm:t>
    </dgm:pt>
    <dgm:pt modelId="{37EFC6F3-D811-4F64-B46A-2F3444309C71}" type="sibTrans" cxnId="{CABAB45C-3F5D-4B52-89CE-C2B329C69573}">
      <dgm:prSet/>
      <dgm:spPr/>
      <dgm:t>
        <a:bodyPr/>
        <a:lstStyle/>
        <a:p>
          <a:endParaRPr lang="en-US"/>
        </a:p>
      </dgm:t>
    </dgm:pt>
    <dgm:pt modelId="{AEB70DCD-49FB-4003-B6EF-31956732FF47}" type="pres">
      <dgm:prSet presAssocID="{4AE30089-9AA0-4D9C-9EFE-1F1A67FB930D}" presName="linear" presStyleCnt="0">
        <dgm:presLayoutVars>
          <dgm:dir/>
          <dgm:animLvl val="lvl"/>
          <dgm:resizeHandles val="exact"/>
        </dgm:presLayoutVars>
      </dgm:prSet>
      <dgm:spPr/>
      <dgm:t>
        <a:bodyPr/>
        <a:lstStyle/>
        <a:p>
          <a:endParaRPr lang="en-US"/>
        </a:p>
      </dgm:t>
    </dgm:pt>
    <dgm:pt modelId="{64E38560-1E0B-4CB5-BA47-A56E48A4A3DE}" type="pres">
      <dgm:prSet presAssocID="{39BC8FA5-D1B0-4569-86E6-693BD2BC59B4}" presName="parentLin" presStyleCnt="0"/>
      <dgm:spPr/>
      <dgm:t>
        <a:bodyPr/>
        <a:lstStyle/>
        <a:p>
          <a:endParaRPr lang="en-US"/>
        </a:p>
      </dgm:t>
    </dgm:pt>
    <dgm:pt modelId="{993D68E0-5B59-4946-90A3-C62B8D52D86E}" type="pres">
      <dgm:prSet presAssocID="{39BC8FA5-D1B0-4569-86E6-693BD2BC59B4}" presName="parentLeftMargin" presStyleLbl="node1" presStyleIdx="0" presStyleCnt="2"/>
      <dgm:spPr/>
      <dgm:t>
        <a:bodyPr/>
        <a:lstStyle/>
        <a:p>
          <a:endParaRPr lang="en-US"/>
        </a:p>
      </dgm:t>
    </dgm:pt>
    <dgm:pt modelId="{46E4D029-5A4F-4C63-9539-7FEBDA0CEA74}" type="pres">
      <dgm:prSet presAssocID="{39BC8FA5-D1B0-4569-86E6-693BD2BC59B4}" presName="parentText" presStyleLbl="node1" presStyleIdx="0" presStyleCnt="2" custScaleX="116291">
        <dgm:presLayoutVars>
          <dgm:chMax val="0"/>
          <dgm:bulletEnabled val="1"/>
        </dgm:presLayoutVars>
      </dgm:prSet>
      <dgm:spPr/>
      <dgm:t>
        <a:bodyPr/>
        <a:lstStyle/>
        <a:p>
          <a:endParaRPr lang="en-US"/>
        </a:p>
      </dgm:t>
    </dgm:pt>
    <dgm:pt modelId="{EEEEFB06-52D3-410C-9BFA-F2E9089493C0}" type="pres">
      <dgm:prSet presAssocID="{39BC8FA5-D1B0-4569-86E6-693BD2BC59B4}" presName="negativeSpace" presStyleCnt="0"/>
      <dgm:spPr/>
      <dgm:t>
        <a:bodyPr/>
        <a:lstStyle/>
        <a:p>
          <a:endParaRPr lang="en-US"/>
        </a:p>
      </dgm:t>
    </dgm:pt>
    <dgm:pt modelId="{8A940AFB-2A66-4705-880E-48644FBC24BE}" type="pres">
      <dgm:prSet presAssocID="{39BC8FA5-D1B0-4569-86E6-693BD2BC59B4}" presName="childText" presStyleLbl="conFgAcc1" presStyleIdx="0" presStyleCnt="2">
        <dgm:presLayoutVars>
          <dgm:bulletEnabled val="1"/>
        </dgm:presLayoutVars>
      </dgm:prSet>
      <dgm:spPr/>
      <dgm:t>
        <a:bodyPr/>
        <a:lstStyle/>
        <a:p>
          <a:endParaRPr lang="en-US"/>
        </a:p>
      </dgm:t>
    </dgm:pt>
    <dgm:pt modelId="{15534B04-8FC0-4234-BF8E-1E312B5574F3}" type="pres">
      <dgm:prSet presAssocID="{0625BB97-C27E-4775-ABFC-F23CBE7CF745}" presName="spaceBetweenRectangles" presStyleCnt="0"/>
      <dgm:spPr/>
      <dgm:t>
        <a:bodyPr/>
        <a:lstStyle/>
        <a:p>
          <a:endParaRPr lang="en-US"/>
        </a:p>
      </dgm:t>
    </dgm:pt>
    <dgm:pt modelId="{50D0BFB3-C24D-4F93-982E-CD3A55532C08}" type="pres">
      <dgm:prSet presAssocID="{0383B9E5-E1D9-43EE-86B5-31C0C27FC84C}" presName="parentLin" presStyleCnt="0"/>
      <dgm:spPr/>
      <dgm:t>
        <a:bodyPr/>
        <a:lstStyle/>
        <a:p>
          <a:endParaRPr lang="en-US"/>
        </a:p>
      </dgm:t>
    </dgm:pt>
    <dgm:pt modelId="{70CE128F-4008-438E-9EF7-5B5D64A29DE0}" type="pres">
      <dgm:prSet presAssocID="{0383B9E5-E1D9-43EE-86B5-31C0C27FC84C}" presName="parentLeftMargin" presStyleLbl="node1" presStyleIdx="0" presStyleCnt="2"/>
      <dgm:spPr/>
      <dgm:t>
        <a:bodyPr/>
        <a:lstStyle/>
        <a:p>
          <a:endParaRPr lang="en-US"/>
        </a:p>
      </dgm:t>
    </dgm:pt>
    <dgm:pt modelId="{E60E1F8B-FC5B-489C-A710-254CE97A6CF4}" type="pres">
      <dgm:prSet presAssocID="{0383B9E5-E1D9-43EE-86B5-31C0C27FC84C}" presName="parentText" presStyleLbl="node1" presStyleIdx="1" presStyleCnt="2" custScaleX="116291">
        <dgm:presLayoutVars>
          <dgm:chMax val="0"/>
          <dgm:bulletEnabled val="1"/>
        </dgm:presLayoutVars>
      </dgm:prSet>
      <dgm:spPr/>
      <dgm:t>
        <a:bodyPr/>
        <a:lstStyle/>
        <a:p>
          <a:endParaRPr lang="en-US"/>
        </a:p>
      </dgm:t>
    </dgm:pt>
    <dgm:pt modelId="{2814FF4C-821F-437F-999F-86DC049E2868}" type="pres">
      <dgm:prSet presAssocID="{0383B9E5-E1D9-43EE-86B5-31C0C27FC84C}" presName="negativeSpace" presStyleCnt="0"/>
      <dgm:spPr/>
      <dgm:t>
        <a:bodyPr/>
        <a:lstStyle/>
        <a:p>
          <a:endParaRPr lang="en-US"/>
        </a:p>
      </dgm:t>
    </dgm:pt>
    <dgm:pt modelId="{66F6EB68-F51D-4A12-BC60-E5341F98A487}" type="pres">
      <dgm:prSet presAssocID="{0383B9E5-E1D9-43EE-86B5-31C0C27FC84C}" presName="childText" presStyleLbl="conFgAcc1" presStyleIdx="1" presStyleCnt="2" custLinFactNeighborX="877" custLinFactNeighborY="15256">
        <dgm:presLayoutVars>
          <dgm:bulletEnabled val="1"/>
        </dgm:presLayoutVars>
      </dgm:prSet>
      <dgm:spPr/>
      <dgm:t>
        <a:bodyPr/>
        <a:lstStyle/>
        <a:p>
          <a:endParaRPr lang="en-US"/>
        </a:p>
      </dgm:t>
    </dgm:pt>
  </dgm:ptLst>
  <dgm:cxnLst>
    <dgm:cxn modelId="{09AC5825-0B1D-498C-96E5-3F2A3F1605B4}" type="presOf" srcId="{F300EE4F-0AB6-4D72-9909-C08F796099A6}" destId="{66F6EB68-F51D-4A12-BC60-E5341F98A487}" srcOrd="0" destOrd="2" presId="urn:microsoft.com/office/officeart/2005/8/layout/list1"/>
    <dgm:cxn modelId="{BE484026-210C-45B0-8FAB-213912250525}" type="presOf" srcId="{0383B9E5-E1D9-43EE-86B5-31C0C27FC84C}" destId="{E60E1F8B-FC5B-489C-A710-254CE97A6CF4}" srcOrd="1" destOrd="0" presId="urn:microsoft.com/office/officeart/2005/8/layout/list1"/>
    <dgm:cxn modelId="{5C904029-D81F-4D69-8C55-77C58C381172}" srcId="{0383B9E5-E1D9-43EE-86B5-31C0C27FC84C}" destId="{61097F43-4AEB-4724-9856-59B7EB68E21E}" srcOrd="0" destOrd="0" parTransId="{5D415CF5-80A8-4E71-AC8E-21AE9BB179CC}" sibTransId="{11D05AD9-89E8-48B6-96BA-0601ACCDA8A6}"/>
    <dgm:cxn modelId="{86415F1A-DABA-4F2B-8521-ADAA6FC8F9BE}" type="presOf" srcId="{4AE30089-9AA0-4D9C-9EFE-1F1A67FB930D}" destId="{AEB70DCD-49FB-4003-B6EF-31956732FF47}" srcOrd="0" destOrd="0" presId="urn:microsoft.com/office/officeart/2005/8/layout/list1"/>
    <dgm:cxn modelId="{9EADC0F1-E219-46A4-8B45-A33A0814E735}" type="presOf" srcId="{0939FDA4-A76D-4DB8-BECA-9DD14F67DC05}" destId="{66F6EB68-F51D-4A12-BC60-E5341F98A487}" srcOrd="0" destOrd="1" presId="urn:microsoft.com/office/officeart/2005/8/layout/list1"/>
    <dgm:cxn modelId="{30B0BCF4-C67B-4711-9C3A-C63DA14110F6}" srcId="{4AE30089-9AA0-4D9C-9EFE-1F1A67FB930D}" destId="{0383B9E5-E1D9-43EE-86B5-31C0C27FC84C}" srcOrd="1" destOrd="0" parTransId="{3F39D9E7-1287-4A9D-BDB7-99B4DFA6831D}" sibTransId="{80DAD86D-0809-4B36-9AD2-83D0A0259405}"/>
    <dgm:cxn modelId="{CABAB45C-3F5D-4B52-89CE-C2B329C69573}" srcId="{0383B9E5-E1D9-43EE-86B5-31C0C27FC84C}" destId="{F300EE4F-0AB6-4D72-9909-C08F796099A6}" srcOrd="2" destOrd="0" parTransId="{A94F61B2-0C09-4A68-8DAB-2B4B885799DC}" sibTransId="{37EFC6F3-D811-4F64-B46A-2F3444309C71}"/>
    <dgm:cxn modelId="{032499D4-D981-4455-BC7B-2C8B6ACB69CB}" srcId="{39BC8FA5-D1B0-4569-86E6-693BD2BC59B4}" destId="{2A69DF36-9524-416F-BBBA-42825CABB9FC}" srcOrd="0" destOrd="0" parTransId="{954239E7-FAD7-47CD-9474-63E996678C27}" sibTransId="{D3BEFBDC-D16C-4A11-B04D-BF6FAF30EA99}"/>
    <dgm:cxn modelId="{E6646A84-7B9E-46A8-84A6-932FBB609A2F}" type="presOf" srcId="{39BC8FA5-D1B0-4569-86E6-693BD2BC59B4}" destId="{46E4D029-5A4F-4C63-9539-7FEBDA0CEA74}" srcOrd="1" destOrd="0" presId="urn:microsoft.com/office/officeart/2005/8/layout/list1"/>
    <dgm:cxn modelId="{CDF4863E-CE8A-4660-9A20-3E95F3AB9C39}" type="presOf" srcId="{61097F43-4AEB-4724-9856-59B7EB68E21E}" destId="{66F6EB68-F51D-4A12-BC60-E5341F98A487}" srcOrd="0" destOrd="0" presId="urn:microsoft.com/office/officeart/2005/8/layout/list1"/>
    <dgm:cxn modelId="{29B36162-4A40-4A24-963F-E060A8A8829E}" type="presOf" srcId="{39BC8FA5-D1B0-4569-86E6-693BD2BC59B4}" destId="{993D68E0-5B59-4946-90A3-C62B8D52D86E}" srcOrd="0" destOrd="0" presId="urn:microsoft.com/office/officeart/2005/8/layout/list1"/>
    <dgm:cxn modelId="{17DFE62C-A04C-4873-9A21-03F164A1D0E9}" srcId="{4AE30089-9AA0-4D9C-9EFE-1F1A67FB930D}" destId="{39BC8FA5-D1B0-4569-86E6-693BD2BC59B4}" srcOrd="0" destOrd="0" parTransId="{2B01312C-908E-4FB0-9B67-6C25C203A236}" sibTransId="{0625BB97-C27E-4775-ABFC-F23CBE7CF745}"/>
    <dgm:cxn modelId="{2633AB5A-F84D-4766-8554-21C26D6C689D}" srcId="{0383B9E5-E1D9-43EE-86B5-31C0C27FC84C}" destId="{0939FDA4-A76D-4DB8-BECA-9DD14F67DC05}" srcOrd="1" destOrd="0" parTransId="{EC40D008-18DE-4ABE-AAA1-2D31C8553E8F}" sibTransId="{B0284A35-B1D3-45C8-99E7-7D530AEC8FE7}"/>
    <dgm:cxn modelId="{B6DF1681-F336-4240-96CF-2EB1F8CC8FAE}" type="presOf" srcId="{0383B9E5-E1D9-43EE-86B5-31C0C27FC84C}" destId="{70CE128F-4008-438E-9EF7-5B5D64A29DE0}" srcOrd="0" destOrd="0" presId="urn:microsoft.com/office/officeart/2005/8/layout/list1"/>
    <dgm:cxn modelId="{6B3346E8-A726-4D75-A8F4-2EC9AD0AEAA3}" type="presOf" srcId="{2A69DF36-9524-416F-BBBA-42825CABB9FC}" destId="{8A940AFB-2A66-4705-880E-48644FBC24BE}" srcOrd="0" destOrd="0" presId="urn:microsoft.com/office/officeart/2005/8/layout/list1"/>
    <dgm:cxn modelId="{0D6E8E87-F89D-4AFC-AFF5-3B217C0E0C88}" type="presParOf" srcId="{AEB70DCD-49FB-4003-B6EF-31956732FF47}" destId="{64E38560-1E0B-4CB5-BA47-A56E48A4A3DE}" srcOrd="0" destOrd="0" presId="urn:microsoft.com/office/officeart/2005/8/layout/list1"/>
    <dgm:cxn modelId="{5F03C80C-185B-4AFC-90A4-D94BCA3F4BF8}" type="presParOf" srcId="{64E38560-1E0B-4CB5-BA47-A56E48A4A3DE}" destId="{993D68E0-5B59-4946-90A3-C62B8D52D86E}" srcOrd="0" destOrd="0" presId="urn:microsoft.com/office/officeart/2005/8/layout/list1"/>
    <dgm:cxn modelId="{EC74D40E-0719-4FCB-BDF7-B28D27B66B54}" type="presParOf" srcId="{64E38560-1E0B-4CB5-BA47-A56E48A4A3DE}" destId="{46E4D029-5A4F-4C63-9539-7FEBDA0CEA74}" srcOrd="1" destOrd="0" presId="urn:microsoft.com/office/officeart/2005/8/layout/list1"/>
    <dgm:cxn modelId="{175D097C-74D3-453A-BA4F-BFEBB9661B23}" type="presParOf" srcId="{AEB70DCD-49FB-4003-B6EF-31956732FF47}" destId="{EEEEFB06-52D3-410C-9BFA-F2E9089493C0}" srcOrd="1" destOrd="0" presId="urn:microsoft.com/office/officeart/2005/8/layout/list1"/>
    <dgm:cxn modelId="{D4E9D414-B6A9-4790-B29C-F81489B28779}" type="presParOf" srcId="{AEB70DCD-49FB-4003-B6EF-31956732FF47}" destId="{8A940AFB-2A66-4705-880E-48644FBC24BE}" srcOrd="2" destOrd="0" presId="urn:microsoft.com/office/officeart/2005/8/layout/list1"/>
    <dgm:cxn modelId="{0BB08CED-2637-46B3-AE9B-9A23295EC636}" type="presParOf" srcId="{AEB70DCD-49FB-4003-B6EF-31956732FF47}" destId="{15534B04-8FC0-4234-BF8E-1E312B5574F3}" srcOrd="3" destOrd="0" presId="urn:microsoft.com/office/officeart/2005/8/layout/list1"/>
    <dgm:cxn modelId="{ABE19A5F-90B2-4C6B-BA2E-6D7E22EB0770}" type="presParOf" srcId="{AEB70DCD-49FB-4003-B6EF-31956732FF47}" destId="{50D0BFB3-C24D-4F93-982E-CD3A55532C08}" srcOrd="4" destOrd="0" presId="urn:microsoft.com/office/officeart/2005/8/layout/list1"/>
    <dgm:cxn modelId="{9B9F3382-F871-497F-A5C5-02DAFDDF0AC8}" type="presParOf" srcId="{50D0BFB3-C24D-4F93-982E-CD3A55532C08}" destId="{70CE128F-4008-438E-9EF7-5B5D64A29DE0}" srcOrd="0" destOrd="0" presId="urn:microsoft.com/office/officeart/2005/8/layout/list1"/>
    <dgm:cxn modelId="{BFFA40FC-CAF1-415B-8FCF-BAB374B74923}" type="presParOf" srcId="{50D0BFB3-C24D-4F93-982E-CD3A55532C08}" destId="{E60E1F8B-FC5B-489C-A710-254CE97A6CF4}" srcOrd="1" destOrd="0" presId="urn:microsoft.com/office/officeart/2005/8/layout/list1"/>
    <dgm:cxn modelId="{117DF07E-0763-48F9-8473-D2860F1A4AE6}" type="presParOf" srcId="{AEB70DCD-49FB-4003-B6EF-31956732FF47}" destId="{2814FF4C-821F-437F-999F-86DC049E2868}" srcOrd="5" destOrd="0" presId="urn:microsoft.com/office/officeart/2005/8/layout/list1"/>
    <dgm:cxn modelId="{4D98C46A-1BA8-465B-8AB4-A710052E81EB}" type="presParOf" srcId="{AEB70DCD-49FB-4003-B6EF-31956732FF47}" destId="{66F6EB68-F51D-4A12-BC60-E5341F98A487}"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5744266-7674-4DD7-8C69-73D44587CB53}" type="doc">
      <dgm:prSet loTypeId="urn:microsoft.com/office/officeart/2005/8/layout/pyramid1" loCatId="pyramid" qsTypeId="urn:microsoft.com/office/officeart/2005/8/quickstyle/3d2" qsCatId="3D" csTypeId="urn:microsoft.com/office/officeart/2005/8/colors/accent6_1" csCatId="accent6" phldr="1"/>
      <dgm:spPr/>
    </dgm:pt>
    <dgm:pt modelId="{1223A58C-6575-4CA3-86B7-66E25C96D3DC}">
      <dgm:prSet phldrT="[Text]" custT="1"/>
      <dgm:spPr/>
      <dgm:t>
        <a:bodyPr/>
        <a:lstStyle/>
        <a:p>
          <a:r>
            <a:rPr lang="en-US" sz="2800" b="0" dirty="0" smtClean="0"/>
            <a:t>Test Administration</a:t>
          </a:r>
          <a:endParaRPr lang="en-US" sz="2800" b="0" dirty="0"/>
        </a:p>
      </dgm:t>
    </dgm:pt>
    <dgm:pt modelId="{049AFDE3-4FEE-4CE2-A4B4-0B75ECCDC769}" type="parTrans" cxnId="{C6DC5882-2ADA-433E-A74D-7AA317C6D992}">
      <dgm:prSet/>
      <dgm:spPr/>
      <dgm:t>
        <a:bodyPr/>
        <a:lstStyle/>
        <a:p>
          <a:endParaRPr lang="en-US"/>
        </a:p>
      </dgm:t>
    </dgm:pt>
    <dgm:pt modelId="{1BE51EAA-1DB7-4E59-97DE-546075B8EF19}" type="sibTrans" cxnId="{C6DC5882-2ADA-433E-A74D-7AA317C6D992}">
      <dgm:prSet/>
      <dgm:spPr/>
      <dgm:t>
        <a:bodyPr/>
        <a:lstStyle/>
        <a:p>
          <a:endParaRPr lang="en-US"/>
        </a:p>
      </dgm:t>
    </dgm:pt>
    <dgm:pt modelId="{01515070-8CF8-4B3F-B902-B33D25B1EFB5}">
      <dgm:prSet phldrT="[Text]" custT="1"/>
      <dgm:spPr/>
      <dgm:t>
        <a:bodyPr/>
        <a:lstStyle/>
        <a:p>
          <a:endParaRPr lang="en-US" sz="400" b="0" dirty="0" smtClean="0"/>
        </a:p>
        <a:p>
          <a:endParaRPr lang="en-US" sz="400" b="0" dirty="0" smtClean="0"/>
        </a:p>
        <a:p>
          <a:endParaRPr lang="en-US" sz="400" b="0" dirty="0" smtClean="0"/>
        </a:p>
        <a:p>
          <a:endParaRPr lang="en-US" sz="400" b="0" dirty="0" smtClean="0"/>
        </a:p>
        <a:p>
          <a:endParaRPr lang="en-US" sz="400" b="0" dirty="0" smtClean="0"/>
        </a:p>
        <a:p>
          <a:endParaRPr lang="en-US" sz="400" b="0" dirty="0" smtClean="0"/>
        </a:p>
        <a:p>
          <a:endParaRPr lang="en-US" sz="400" b="0" dirty="0" smtClean="0"/>
        </a:p>
        <a:p>
          <a:r>
            <a:rPr lang="en-US" sz="400" b="0" dirty="0" smtClean="0"/>
            <a:t>    </a:t>
          </a:r>
          <a:r>
            <a:rPr lang="en-US" sz="2800" b="0" dirty="0" smtClean="0"/>
            <a:t>Acts</a:t>
          </a:r>
        </a:p>
        <a:p>
          <a:r>
            <a:rPr lang="en-US" sz="2800" b="0" dirty="0" smtClean="0"/>
            <a:t>of Nature</a:t>
          </a:r>
          <a:endParaRPr lang="en-US" sz="2800" b="0" dirty="0"/>
        </a:p>
      </dgm:t>
    </dgm:pt>
    <dgm:pt modelId="{683A9846-0A68-474E-8806-DBC2E4A23A04}" type="sibTrans" cxnId="{B934200F-7817-4695-A7CA-E94D552413C2}">
      <dgm:prSet/>
      <dgm:spPr/>
      <dgm:t>
        <a:bodyPr/>
        <a:lstStyle/>
        <a:p>
          <a:endParaRPr lang="en-US"/>
        </a:p>
      </dgm:t>
    </dgm:pt>
    <dgm:pt modelId="{E1943470-671D-4C8A-891D-9BC4D9189F1D}" type="parTrans" cxnId="{B934200F-7817-4695-A7CA-E94D552413C2}">
      <dgm:prSet/>
      <dgm:spPr/>
      <dgm:t>
        <a:bodyPr/>
        <a:lstStyle/>
        <a:p>
          <a:endParaRPr lang="en-US"/>
        </a:p>
      </dgm:t>
    </dgm:pt>
    <dgm:pt modelId="{776E9E05-14B2-41BB-885B-AA33EB73D5AA}">
      <dgm:prSet phldrT="[Text]" custT="1"/>
      <dgm:spPr/>
      <dgm:t>
        <a:bodyPr/>
        <a:lstStyle/>
        <a:p>
          <a:r>
            <a:rPr lang="en-US" sz="1800" dirty="0" smtClean="0"/>
            <a:t>OSSE Case-by-Case Decision</a:t>
          </a:r>
          <a:endParaRPr lang="en-US" sz="1800" dirty="0"/>
        </a:p>
      </dgm:t>
    </dgm:pt>
    <dgm:pt modelId="{5A90F7F6-97B4-4741-A5E3-D919EC0EEF97}" type="parTrans" cxnId="{602F4FD6-6770-40DE-BEB8-F27F54C93C97}">
      <dgm:prSet/>
      <dgm:spPr/>
      <dgm:t>
        <a:bodyPr/>
        <a:lstStyle/>
        <a:p>
          <a:endParaRPr lang="en-US"/>
        </a:p>
      </dgm:t>
    </dgm:pt>
    <dgm:pt modelId="{924E4D00-3806-4A95-B26A-407334B71483}" type="sibTrans" cxnId="{602F4FD6-6770-40DE-BEB8-F27F54C93C97}">
      <dgm:prSet/>
      <dgm:spPr/>
      <dgm:t>
        <a:bodyPr/>
        <a:lstStyle/>
        <a:p>
          <a:endParaRPr lang="en-US"/>
        </a:p>
      </dgm:t>
    </dgm:pt>
    <dgm:pt modelId="{DC733157-83C4-433A-8C37-2C9AF65E34A5}">
      <dgm:prSet phldrT="[Text]" custT="1"/>
      <dgm:spPr/>
      <dgm:t>
        <a:bodyPr/>
        <a:lstStyle/>
        <a:p>
          <a:r>
            <a:rPr lang="en-US" sz="1800" dirty="0" smtClean="0"/>
            <a:t>CTB Customer Support</a:t>
          </a:r>
          <a:endParaRPr lang="en-US" sz="1800" dirty="0"/>
        </a:p>
      </dgm:t>
    </dgm:pt>
    <dgm:pt modelId="{1C55E7DD-7353-4CB4-95CE-568FA2796FF7}" type="parTrans" cxnId="{4BD4FC1B-8CFA-4403-8C12-3D9EFC51071F}">
      <dgm:prSet/>
      <dgm:spPr/>
      <dgm:t>
        <a:bodyPr/>
        <a:lstStyle/>
        <a:p>
          <a:endParaRPr lang="en-US"/>
        </a:p>
      </dgm:t>
    </dgm:pt>
    <dgm:pt modelId="{F248CF46-FE5F-4CCD-A364-DE3A134EF1AB}" type="sibTrans" cxnId="{4BD4FC1B-8CFA-4403-8C12-3D9EFC51071F}">
      <dgm:prSet/>
      <dgm:spPr/>
      <dgm:t>
        <a:bodyPr/>
        <a:lstStyle/>
        <a:p>
          <a:endParaRPr lang="en-US"/>
        </a:p>
      </dgm:t>
    </dgm:pt>
    <dgm:pt modelId="{187924F9-B976-4DF6-A7C5-A3029DA72474}">
      <dgm:prSet phldrT="[Text]" custT="1"/>
      <dgm:spPr/>
      <dgm:t>
        <a:bodyPr/>
        <a:lstStyle/>
        <a:p>
          <a:r>
            <a:rPr lang="en-US" sz="1800" dirty="0" smtClean="0"/>
            <a:t>Local Site Troubleshooting</a:t>
          </a:r>
          <a:endParaRPr lang="en-US" sz="1800" b="1" dirty="0" smtClean="0"/>
        </a:p>
      </dgm:t>
    </dgm:pt>
    <dgm:pt modelId="{E0315A80-ACEB-45C8-B22A-791A32E2C01E}" type="parTrans" cxnId="{5DCAB9EA-C241-404A-8405-C5A9E5C4FC3E}">
      <dgm:prSet/>
      <dgm:spPr/>
      <dgm:t>
        <a:bodyPr/>
        <a:lstStyle/>
        <a:p>
          <a:endParaRPr lang="en-US"/>
        </a:p>
      </dgm:t>
    </dgm:pt>
    <dgm:pt modelId="{1F7A1BEA-7BC7-45AC-9DEC-8ECF14232B81}" type="sibTrans" cxnId="{5DCAB9EA-C241-404A-8405-C5A9E5C4FC3E}">
      <dgm:prSet/>
      <dgm:spPr/>
      <dgm:t>
        <a:bodyPr/>
        <a:lstStyle/>
        <a:p>
          <a:endParaRPr lang="en-US"/>
        </a:p>
      </dgm:t>
    </dgm:pt>
    <dgm:pt modelId="{DFE6682F-D817-4314-8075-656158D2D363}">
      <dgm:prSet custT="1"/>
      <dgm:spPr/>
      <dgm:t>
        <a:bodyPr/>
        <a:lstStyle/>
        <a:p>
          <a:r>
            <a:rPr lang="en-US" sz="1800" dirty="0" smtClean="0"/>
            <a:t>LAN / WAN / ISP</a:t>
          </a:r>
          <a:endParaRPr lang="en-US" sz="1800" dirty="0"/>
        </a:p>
      </dgm:t>
    </dgm:pt>
    <dgm:pt modelId="{018392D8-1541-4762-81AB-A8111D20256E}" type="parTrans" cxnId="{7095FDE9-B828-4B91-9732-23E516E80DD1}">
      <dgm:prSet/>
      <dgm:spPr/>
      <dgm:t>
        <a:bodyPr/>
        <a:lstStyle/>
        <a:p>
          <a:endParaRPr lang="en-US"/>
        </a:p>
      </dgm:t>
    </dgm:pt>
    <dgm:pt modelId="{0B1E6D06-4434-40D8-9BCF-1A42CFC27160}" type="sibTrans" cxnId="{7095FDE9-B828-4B91-9732-23E516E80DD1}">
      <dgm:prSet/>
      <dgm:spPr/>
      <dgm:t>
        <a:bodyPr/>
        <a:lstStyle/>
        <a:p>
          <a:endParaRPr lang="en-US"/>
        </a:p>
      </dgm:t>
    </dgm:pt>
    <dgm:pt modelId="{B48D5E65-EB4C-45DC-A910-B5A56F849853}">
      <dgm:prSet custT="1"/>
      <dgm:spPr/>
      <dgm:t>
        <a:bodyPr/>
        <a:lstStyle/>
        <a:p>
          <a:r>
            <a:rPr lang="en-US" sz="1800" smtClean="0"/>
            <a:t>Bandwidth intensive applications</a:t>
          </a:r>
          <a:endParaRPr lang="en-US" sz="1800" dirty="0"/>
        </a:p>
      </dgm:t>
    </dgm:pt>
    <dgm:pt modelId="{D119A7EA-1DB7-4041-A528-FA24B1A06086}" type="parTrans" cxnId="{E5EB2723-9EBF-4B8D-AD0B-3ADE0C3FEFFA}">
      <dgm:prSet/>
      <dgm:spPr/>
      <dgm:t>
        <a:bodyPr/>
        <a:lstStyle/>
        <a:p>
          <a:endParaRPr lang="en-US"/>
        </a:p>
      </dgm:t>
    </dgm:pt>
    <dgm:pt modelId="{B7BCF66C-2D6F-4DD0-9E61-D11E4B88F87A}" type="sibTrans" cxnId="{E5EB2723-9EBF-4B8D-AD0B-3ADE0C3FEFFA}">
      <dgm:prSet/>
      <dgm:spPr/>
      <dgm:t>
        <a:bodyPr/>
        <a:lstStyle/>
        <a:p>
          <a:endParaRPr lang="en-US"/>
        </a:p>
      </dgm:t>
    </dgm:pt>
    <dgm:pt modelId="{7B820F68-2CC3-48BD-9E79-640CD1053198}">
      <dgm:prSet custT="1"/>
      <dgm:spPr/>
      <dgm:t>
        <a:bodyPr/>
        <a:lstStyle/>
        <a:p>
          <a:pPr rtl="0"/>
          <a:r>
            <a:rPr lang="en-US" sz="1800" dirty="0" smtClean="0"/>
            <a:t>General TAS and TDC functionality questions and support needs</a:t>
          </a:r>
          <a:endParaRPr lang="en-US" sz="1800" dirty="0"/>
        </a:p>
      </dgm:t>
    </dgm:pt>
    <dgm:pt modelId="{1548E98A-7288-417F-B6BE-BF2AC7D9A7C7}" type="parTrans" cxnId="{A537C381-5924-4B1A-9E24-42F074596D47}">
      <dgm:prSet/>
      <dgm:spPr/>
      <dgm:t>
        <a:bodyPr/>
        <a:lstStyle/>
        <a:p>
          <a:endParaRPr lang="en-US"/>
        </a:p>
      </dgm:t>
    </dgm:pt>
    <dgm:pt modelId="{3A02DC9F-5610-425D-B5B1-9E338313D1F2}" type="sibTrans" cxnId="{A537C381-5924-4B1A-9E24-42F074596D47}">
      <dgm:prSet/>
      <dgm:spPr/>
      <dgm:t>
        <a:bodyPr/>
        <a:lstStyle/>
        <a:p>
          <a:endParaRPr lang="en-US"/>
        </a:p>
      </dgm:t>
    </dgm:pt>
    <dgm:pt modelId="{B658DD02-FAA5-4160-93D8-633CBE45C2D1}">
      <dgm:prSet phldrT="[Text]" custT="1"/>
      <dgm:spPr/>
      <dgm:t>
        <a:bodyPr/>
        <a:lstStyle/>
        <a:p>
          <a:r>
            <a:rPr lang="en-US" sz="2800" b="0" dirty="0" smtClean="0"/>
            <a:t>Technological</a:t>
          </a:r>
        </a:p>
      </dgm:t>
    </dgm:pt>
    <dgm:pt modelId="{8DA0DF2D-251B-4818-9DEB-5245ADD70F53}" type="sibTrans" cxnId="{DE4C833D-DFD4-459D-8101-ED15D7B455E7}">
      <dgm:prSet/>
      <dgm:spPr/>
      <dgm:t>
        <a:bodyPr/>
        <a:lstStyle/>
        <a:p>
          <a:endParaRPr lang="en-US"/>
        </a:p>
      </dgm:t>
    </dgm:pt>
    <dgm:pt modelId="{43E6DAB3-6E4B-4A33-94CC-0DEB9E77EC17}" type="parTrans" cxnId="{DE4C833D-DFD4-459D-8101-ED15D7B455E7}">
      <dgm:prSet/>
      <dgm:spPr/>
      <dgm:t>
        <a:bodyPr/>
        <a:lstStyle/>
        <a:p>
          <a:endParaRPr lang="en-US"/>
        </a:p>
      </dgm:t>
    </dgm:pt>
    <dgm:pt modelId="{31166B16-6401-4607-9B11-2E54CD2BB942}" type="pres">
      <dgm:prSet presAssocID="{75744266-7674-4DD7-8C69-73D44587CB53}" presName="Name0" presStyleCnt="0">
        <dgm:presLayoutVars>
          <dgm:dir/>
          <dgm:animLvl val="lvl"/>
          <dgm:resizeHandles val="exact"/>
        </dgm:presLayoutVars>
      </dgm:prSet>
      <dgm:spPr/>
    </dgm:pt>
    <dgm:pt modelId="{85B3ADB8-629C-46EC-ADAA-2CE9CB4557A4}" type="pres">
      <dgm:prSet presAssocID="{01515070-8CF8-4B3F-B902-B33D25B1EFB5}" presName="Name8" presStyleCnt="0"/>
      <dgm:spPr/>
    </dgm:pt>
    <dgm:pt modelId="{12578BB2-7868-4B9E-B4E4-EE1DF21818C3}" type="pres">
      <dgm:prSet presAssocID="{01515070-8CF8-4B3F-B902-B33D25B1EFB5}" presName="acctBkgd" presStyleLbl="alignAcc1" presStyleIdx="0" presStyleCnt="3" custScaleX="90432" custScaleY="40206" custLinFactNeighborX="-15500" custLinFactNeighborY="7010"/>
      <dgm:spPr/>
      <dgm:t>
        <a:bodyPr/>
        <a:lstStyle/>
        <a:p>
          <a:endParaRPr lang="en-US"/>
        </a:p>
      </dgm:t>
    </dgm:pt>
    <dgm:pt modelId="{7324DF6D-B690-494C-9E6B-098310DFE5B2}" type="pres">
      <dgm:prSet presAssocID="{01515070-8CF8-4B3F-B902-B33D25B1EFB5}" presName="acctTx" presStyleLbl="alignAcc1" presStyleIdx="0" presStyleCnt="3">
        <dgm:presLayoutVars>
          <dgm:bulletEnabled val="1"/>
        </dgm:presLayoutVars>
      </dgm:prSet>
      <dgm:spPr/>
      <dgm:t>
        <a:bodyPr/>
        <a:lstStyle/>
        <a:p>
          <a:endParaRPr lang="en-US"/>
        </a:p>
      </dgm:t>
    </dgm:pt>
    <dgm:pt modelId="{71C1C187-FBD9-4FF1-8D33-D5839A760348}" type="pres">
      <dgm:prSet presAssocID="{01515070-8CF8-4B3F-B902-B33D25B1EFB5}" presName="level" presStyleLbl="node1" presStyleIdx="0" presStyleCnt="3" custLinFactNeighborY="-896">
        <dgm:presLayoutVars>
          <dgm:chMax val="1"/>
          <dgm:bulletEnabled val="1"/>
        </dgm:presLayoutVars>
      </dgm:prSet>
      <dgm:spPr/>
      <dgm:t>
        <a:bodyPr/>
        <a:lstStyle/>
        <a:p>
          <a:endParaRPr lang="en-US"/>
        </a:p>
      </dgm:t>
    </dgm:pt>
    <dgm:pt modelId="{CA35A68F-A76F-49D9-A22B-E8322392C483}" type="pres">
      <dgm:prSet presAssocID="{01515070-8CF8-4B3F-B902-B33D25B1EFB5}" presName="levelTx" presStyleLbl="revTx" presStyleIdx="0" presStyleCnt="0">
        <dgm:presLayoutVars>
          <dgm:chMax val="1"/>
          <dgm:bulletEnabled val="1"/>
        </dgm:presLayoutVars>
      </dgm:prSet>
      <dgm:spPr/>
      <dgm:t>
        <a:bodyPr/>
        <a:lstStyle/>
        <a:p>
          <a:endParaRPr lang="en-US"/>
        </a:p>
      </dgm:t>
    </dgm:pt>
    <dgm:pt modelId="{860707A8-BAE2-40E7-8E52-FB50F7AEDDBB}" type="pres">
      <dgm:prSet presAssocID="{1223A58C-6575-4CA3-86B7-66E25C96D3DC}" presName="Name8" presStyleCnt="0"/>
      <dgm:spPr/>
    </dgm:pt>
    <dgm:pt modelId="{CC862D67-7CFA-40B4-9F50-B9251FE0D6BF}" type="pres">
      <dgm:prSet presAssocID="{1223A58C-6575-4CA3-86B7-66E25C96D3DC}" presName="acctBkgd" presStyleLbl="alignAcc1" presStyleIdx="1" presStyleCnt="3" custScaleX="113863" custScaleY="68277" custLinFactNeighborX="-15739" custLinFactNeighborY="-9141"/>
      <dgm:spPr/>
      <dgm:t>
        <a:bodyPr/>
        <a:lstStyle/>
        <a:p>
          <a:endParaRPr lang="en-US"/>
        </a:p>
      </dgm:t>
    </dgm:pt>
    <dgm:pt modelId="{410AE7CA-F227-44AC-986F-D401CDB0BB44}" type="pres">
      <dgm:prSet presAssocID="{1223A58C-6575-4CA3-86B7-66E25C96D3DC}" presName="acctTx" presStyleLbl="alignAcc1" presStyleIdx="1" presStyleCnt="3">
        <dgm:presLayoutVars>
          <dgm:bulletEnabled val="1"/>
        </dgm:presLayoutVars>
      </dgm:prSet>
      <dgm:spPr/>
      <dgm:t>
        <a:bodyPr/>
        <a:lstStyle/>
        <a:p>
          <a:endParaRPr lang="en-US"/>
        </a:p>
      </dgm:t>
    </dgm:pt>
    <dgm:pt modelId="{91E53F2D-E3DA-4499-88E1-DC713E16C06C}" type="pres">
      <dgm:prSet presAssocID="{1223A58C-6575-4CA3-86B7-66E25C96D3DC}" presName="level" presStyleLbl="node1" presStyleIdx="1" presStyleCnt="3" custScaleY="76693">
        <dgm:presLayoutVars>
          <dgm:chMax val="1"/>
          <dgm:bulletEnabled val="1"/>
        </dgm:presLayoutVars>
      </dgm:prSet>
      <dgm:spPr/>
      <dgm:t>
        <a:bodyPr/>
        <a:lstStyle/>
        <a:p>
          <a:endParaRPr lang="en-US"/>
        </a:p>
      </dgm:t>
    </dgm:pt>
    <dgm:pt modelId="{3405BD5A-53F0-4A20-A2F2-7A2662D05F10}" type="pres">
      <dgm:prSet presAssocID="{1223A58C-6575-4CA3-86B7-66E25C96D3DC}" presName="levelTx" presStyleLbl="revTx" presStyleIdx="0" presStyleCnt="0">
        <dgm:presLayoutVars>
          <dgm:chMax val="1"/>
          <dgm:bulletEnabled val="1"/>
        </dgm:presLayoutVars>
      </dgm:prSet>
      <dgm:spPr/>
      <dgm:t>
        <a:bodyPr/>
        <a:lstStyle/>
        <a:p>
          <a:endParaRPr lang="en-US"/>
        </a:p>
      </dgm:t>
    </dgm:pt>
    <dgm:pt modelId="{8CEDA780-C30D-4E1A-BB01-35579B22D7E5}" type="pres">
      <dgm:prSet presAssocID="{B658DD02-FAA5-4160-93D8-633CBE45C2D1}" presName="Name8" presStyleCnt="0"/>
      <dgm:spPr/>
    </dgm:pt>
    <dgm:pt modelId="{B3D1846B-AFE1-4D57-9C0F-DCD34A4051F2}" type="pres">
      <dgm:prSet presAssocID="{B658DD02-FAA5-4160-93D8-633CBE45C2D1}" presName="acctBkgd" presStyleLbl="alignAcc1" presStyleIdx="2" presStyleCnt="3" custScaleX="134746" custScaleY="82257" custLinFactNeighborX="-14795"/>
      <dgm:spPr/>
      <dgm:t>
        <a:bodyPr/>
        <a:lstStyle/>
        <a:p>
          <a:endParaRPr lang="en-US"/>
        </a:p>
      </dgm:t>
    </dgm:pt>
    <dgm:pt modelId="{3965DD14-2691-4F4B-AC5C-DCA9CD77CC9B}" type="pres">
      <dgm:prSet presAssocID="{B658DD02-FAA5-4160-93D8-633CBE45C2D1}" presName="acctTx" presStyleLbl="alignAcc1" presStyleIdx="2" presStyleCnt="3">
        <dgm:presLayoutVars>
          <dgm:bulletEnabled val="1"/>
        </dgm:presLayoutVars>
      </dgm:prSet>
      <dgm:spPr/>
      <dgm:t>
        <a:bodyPr/>
        <a:lstStyle/>
        <a:p>
          <a:endParaRPr lang="en-US"/>
        </a:p>
      </dgm:t>
    </dgm:pt>
    <dgm:pt modelId="{561D5A25-82CB-41FB-B191-4E4B5D0DE5E0}" type="pres">
      <dgm:prSet presAssocID="{B658DD02-FAA5-4160-93D8-633CBE45C2D1}" presName="level" presStyleLbl="node1" presStyleIdx="2" presStyleCnt="3" custScaleX="100199" custScaleY="62834" custLinFactNeighborX="595">
        <dgm:presLayoutVars>
          <dgm:chMax val="1"/>
          <dgm:bulletEnabled val="1"/>
        </dgm:presLayoutVars>
      </dgm:prSet>
      <dgm:spPr/>
      <dgm:t>
        <a:bodyPr/>
        <a:lstStyle/>
        <a:p>
          <a:endParaRPr lang="en-US"/>
        </a:p>
      </dgm:t>
    </dgm:pt>
    <dgm:pt modelId="{DF3520BE-9779-4E77-8E8A-DBA0C19862CD}" type="pres">
      <dgm:prSet presAssocID="{B658DD02-FAA5-4160-93D8-633CBE45C2D1}" presName="levelTx" presStyleLbl="revTx" presStyleIdx="0" presStyleCnt="0">
        <dgm:presLayoutVars>
          <dgm:chMax val="1"/>
          <dgm:bulletEnabled val="1"/>
        </dgm:presLayoutVars>
      </dgm:prSet>
      <dgm:spPr/>
      <dgm:t>
        <a:bodyPr/>
        <a:lstStyle/>
        <a:p>
          <a:endParaRPr lang="en-US"/>
        </a:p>
      </dgm:t>
    </dgm:pt>
  </dgm:ptLst>
  <dgm:cxnLst>
    <dgm:cxn modelId="{9E14FC63-09F3-4C68-ABF0-37681F12ECEB}" type="presOf" srcId="{B48D5E65-EB4C-45DC-A910-B5A56F849853}" destId="{B3D1846B-AFE1-4D57-9C0F-DCD34A4051F2}" srcOrd="0" destOrd="2" presId="urn:microsoft.com/office/officeart/2005/8/layout/pyramid1"/>
    <dgm:cxn modelId="{DE4C833D-DFD4-459D-8101-ED15D7B455E7}" srcId="{75744266-7674-4DD7-8C69-73D44587CB53}" destId="{B658DD02-FAA5-4160-93D8-633CBE45C2D1}" srcOrd="2" destOrd="0" parTransId="{43E6DAB3-6E4B-4A33-94CC-0DEB9E77EC17}" sibTransId="{8DA0DF2D-251B-4818-9DEB-5245ADD70F53}"/>
    <dgm:cxn modelId="{F2A297DC-C053-4F0B-9FB8-17A45502F915}" type="presOf" srcId="{B48D5E65-EB4C-45DC-A910-B5A56F849853}" destId="{3965DD14-2691-4F4B-AC5C-DCA9CD77CC9B}" srcOrd="1" destOrd="2" presId="urn:microsoft.com/office/officeart/2005/8/layout/pyramid1"/>
    <dgm:cxn modelId="{CCC3402A-9E4E-4C6C-B3BA-65275BABF571}" type="presOf" srcId="{1223A58C-6575-4CA3-86B7-66E25C96D3DC}" destId="{91E53F2D-E3DA-4499-88E1-DC713E16C06C}" srcOrd="0" destOrd="0" presId="urn:microsoft.com/office/officeart/2005/8/layout/pyramid1"/>
    <dgm:cxn modelId="{E5EB2723-9EBF-4B8D-AD0B-3ADE0C3FEFFA}" srcId="{DFE6682F-D817-4314-8075-656158D2D363}" destId="{B48D5E65-EB4C-45DC-A910-B5A56F849853}" srcOrd="0" destOrd="0" parTransId="{D119A7EA-1DB7-4041-A528-FA24B1A06086}" sibTransId="{B7BCF66C-2D6F-4DD0-9E61-D11E4B88F87A}"/>
    <dgm:cxn modelId="{B934200F-7817-4695-A7CA-E94D552413C2}" srcId="{75744266-7674-4DD7-8C69-73D44587CB53}" destId="{01515070-8CF8-4B3F-B902-B33D25B1EFB5}" srcOrd="0" destOrd="0" parTransId="{E1943470-671D-4C8A-891D-9BC4D9189F1D}" sibTransId="{683A9846-0A68-474E-8806-DBC2E4A23A04}"/>
    <dgm:cxn modelId="{5DCAB9EA-C241-404A-8405-C5A9E5C4FC3E}" srcId="{B658DD02-FAA5-4160-93D8-633CBE45C2D1}" destId="{187924F9-B976-4DF6-A7C5-A3029DA72474}" srcOrd="0" destOrd="0" parTransId="{E0315A80-ACEB-45C8-B22A-791A32E2C01E}" sibTransId="{1F7A1BEA-7BC7-45AC-9DEC-8ECF14232B81}"/>
    <dgm:cxn modelId="{A537C381-5924-4B1A-9E24-42F074596D47}" srcId="{DC733157-83C4-433A-8C37-2C9AF65E34A5}" destId="{7B820F68-2CC3-48BD-9E79-640CD1053198}" srcOrd="0" destOrd="0" parTransId="{1548E98A-7288-417F-B6BE-BF2AC7D9A7C7}" sibTransId="{3A02DC9F-5610-425D-B5B1-9E338313D1F2}"/>
    <dgm:cxn modelId="{BC4BEB8D-BEA3-46D8-97C3-BD7D3D0D0601}" type="presOf" srcId="{DFE6682F-D817-4314-8075-656158D2D363}" destId="{B3D1846B-AFE1-4D57-9C0F-DCD34A4051F2}" srcOrd="0" destOrd="1" presId="urn:microsoft.com/office/officeart/2005/8/layout/pyramid1"/>
    <dgm:cxn modelId="{E3F6DBA7-3B85-4D01-BED1-54489834046A}" type="presOf" srcId="{75744266-7674-4DD7-8C69-73D44587CB53}" destId="{31166B16-6401-4607-9B11-2E54CD2BB942}" srcOrd="0" destOrd="0" presId="urn:microsoft.com/office/officeart/2005/8/layout/pyramid1"/>
    <dgm:cxn modelId="{1CBE30B2-3B17-4AB7-ADF4-8337A5A4F79D}" type="presOf" srcId="{DFE6682F-D817-4314-8075-656158D2D363}" destId="{3965DD14-2691-4F4B-AC5C-DCA9CD77CC9B}" srcOrd="1" destOrd="1" presId="urn:microsoft.com/office/officeart/2005/8/layout/pyramid1"/>
    <dgm:cxn modelId="{8D8CDA78-AF98-43D4-941F-BD7168263B9A}" type="presOf" srcId="{1223A58C-6575-4CA3-86B7-66E25C96D3DC}" destId="{3405BD5A-53F0-4A20-A2F2-7A2662D05F10}" srcOrd="1" destOrd="0" presId="urn:microsoft.com/office/officeart/2005/8/layout/pyramid1"/>
    <dgm:cxn modelId="{DEB05741-E6E7-4841-B9D7-B98BABC03B74}" type="presOf" srcId="{B658DD02-FAA5-4160-93D8-633CBE45C2D1}" destId="{DF3520BE-9779-4E77-8E8A-DBA0C19862CD}" srcOrd="1" destOrd="0" presId="urn:microsoft.com/office/officeart/2005/8/layout/pyramid1"/>
    <dgm:cxn modelId="{623D66D0-8CC7-40D1-9A79-E01D7AB3524D}" type="presOf" srcId="{7B820F68-2CC3-48BD-9E79-640CD1053198}" destId="{410AE7CA-F227-44AC-986F-D401CDB0BB44}" srcOrd="1" destOrd="1" presId="urn:microsoft.com/office/officeart/2005/8/layout/pyramid1"/>
    <dgm:cxn modelId="{C6DC5882-2ADA-433E-A74D-7AA317C6D992}" srcId="{75744266-7674-4DD7-8C69-73D44587CB53}" destId="{1223A58C-6575-4CA3-86B7-66E25C96D3DC}" srcOrd="1" destOrd="0" parTransId="{049AFDE3-4FEE-4CE2-A4B4-0B75ECCDC769}" sibTransId="{1BE51EAA-1DB7-4E59-97DE-546075B8EF19}"/>
    <dgm:cxn modelId="{BC52E69F-2779-49C3-A817-304A44CF7777}" type="presOf" srcId="{776E9E05-14B2-41BB-885B-AA33EB73D5AA}" destId="{7324DF6D-B690-494C-9E6B-098310DFE5B2}" srcOrd="1" destOrd="0" presId="urn:microsoft.com/office/officeart/2005/8/layout/pyramid1"/>
    <dgm:cxn modelId="{7095FDE9-B828-4B91-9732-23E516E80DD1}" srcId="{187924F9-B976-4DF6-A7C5-A3029DA72474}" destId="{DFE6682F-D817-4314-8075-656158D2D363}" srcOrd="0" destOrd="0" parTransId="{018392D8-1541-4762-81AB-A8111D20256E}" sibTransId="{0B1E6D06-4434-40D8-9BCF-1A42CFC27160}"/>
    <dgm:cxn modelId="{4BD4FC1B-8CFA-4403-8C12-3D9EFC51071F}" srcId="{1223A58C-6575-4CA3-86B7-66E25C96D3DC}" destId="{DC733157-83C4-433A-8C37-2C9AF65E34A5}" srcOrd="0" destOrd="0" parTransId="{1C55E7DD-7353-4CB4-95CE-568FA2796FF7}" sibTransId="{F248CF46-FE5F-4CCD-A364-DE3A134EF1AB}"/>
    <dgm:cxn modelId="{765FFFF3-49D1-4B63-BD0F-20378F3B20BD}" type="presOf" srcId="{01515070-8CF8-4B3F-B902-B33D25B1EFB5}" destId="{71C1C187-FBD9-4FF1-8D33-D5839A760348}" srcOrd="0" destOrd="0" presId="urn:microsoft.com/office/officeart/2005/8/layout/pyramid1"/>
    <dgm:cxn modelId="{67C3D318-1FD3-4118-B4F8-44CEF0CF73DF}" type="presOf" srcId="{DC733157-83C4-433A-8C37-2C9AF65E34A5}" destId="{410AE7CA-F227-44AC-986F-D401CDB0BB44}" srcOrd="1" destOrd="0" presId="urn:microsoft.com/office/officeart/2005/8/layout/pyramid1"/>
    <dgm:cxn modelId="{C23C716C-DBA2-46A0-B202-8ED5E277D280}" type="presOf" srcId="{776E9E05-14B2-41BB-885B-AA33EB73D5AA}" destId="{12578BB2-7868-4B9E-B4E4-EE1DF21818C3}" srcOrd="0" destOrd="0" presId="urn:microsoft.com/office/officeart/2005/8/layout/pyramid1"/>
    <dgm:cxn modelId="{C545241C-5CB1-4B23-B925-E519460CAEEC}" type="presOf" srcId="{7B820F68-2CC3-48BD-9E79-640CD1053198}" destId="{CC862D67-7CFA-40B4-9F50-B9251FE0D6BF}" srcOrd="0" destOrd="1" presId="urn:microsoft.com/office/officeart/2005/8/layout/pyramid1"/>
    <dgm:cxn modelId="{602F4FD6-6770-40DE-BEB8-F27F54C93C97}" srcId="{01515070-8CF8-4B3F-B902-B33D25B1EFB5}" destId="{776E9E05-14B2-41BB-885B-AA33EB73D5AA}" srcOrd="0" destOrd="0" parTransId="{5A90F7F6-97B4-4741-A5E3-D919EC0EEF97}" sibTransId="{924E4D00-3806-4A95-B26A-407334B71483}"/>
    <dgm:cxn modelId="{B8E7D972-555A-4266-944F-E41A89445FC5}" type="presOf" srcId="{01515070-8CF8-4B3F-B902-B33D25B1EFB5}" destId="{CA35A68F-A76F-49D9-A22B-E8322392C483}" srcOrd="1" destOrd="0" presId="urn:microsoft.com/office/officeart/2005/8/layout/pyramid1"/>
    <dgm:cxn modelId="{7C0ECF0A-4D44-43B4-A9C1-DD70D812A4FD}" type="presOf" srcId="{DC733157-83C4-433A-8C37-2C9AF65E34A5}" destId="{CC862D67-7CFA-40B4-9F50-B9251FE0D6BF}" srcOrd="0" destOrd="0" presId="urn:microsoft.com/office/officeart/2005/8/layout/pyramid1"/>
    <dgm:cxn modelId="{C7A474B1-FB3D-40EE-B3A0-FDAE837B6658}" type="presOf" srcId="{187924F9-B976-4DF6-A7C5-A3029DA72474}" destId="{B3D1846B-AFE1-4D57-9C0F-DCD34A4051F2}" srcOrd="0" destOrd="0" presId="urn:microsoft.com/office/officeart/2005/8/layout/pyramid1"/>
    <dgm:cxn modelId="{F01699C9-40D3-4369-80C9-79654553D307}" type="presOf" srcId="{187924F9-B976-4DF6-A7C5-A3029DA72474}" destId="{3965DD14-2691-4F4B-AC5C-DCA9CD77CC9B}" srcOrd="1" destOrd="0" presId="urn:microsoft.com/office/officeart/2005/8/layout/pyramid1"/>
    <dgm:cxn modelId="{3A51DA65-09B0-4E11-87AF-43E79EBCDB45}" type="presOf" srcId="{B658DD02-FAA5-4160-93D8-633CBE45C2D1}" destId="{561D5A25-82CB-41FB-B191-4E4B5D0DE5E0}" srcOrd="0" destOrd="0" presId="urn:microsoft.com/office/officeart/2005/8/layout/pyramid1"/>
    <dgm:cxn modelId="{1280A9CF-D646-4DD9-A6D5-D19A0CD35746}" type="presParOf" srcId="{31166B16-6401-4607-9B11-2E54CD2BB942}" destId="{85B3ADB8-629C-46EC-ADAA-2CE9CB4557A4}" srcOrd="0" destOrd="0" presId="urn:microsoft.com/office/officeart/2005/8/layout/pyramid1"/>
    <dgm:cxn modelId="{19B29846-F450-4CA2-B766-F844E126BD53}" type="presParOf" srcId="{85B3ADB8-629C-46EC-ADAA-2CE9CB4557A4}" destId="{12578BB2-7868-4B9E-B4E4-EE1DF21818C3}" srcOrd="0" destOrd="0" presId="urn:microsoft.com/office/officeart/2005/8/layout/pyramid1"/>
    <dgm:cxn modelId="{2A100971-2907-4FC1-8DA2-7596CD4EDDAB}" type="presParOf" srcId="{85B3ADB8-629C-46EC-ADAA-2CE9CB4557A4}" destId="{7324DF6D-B690-494C-9E6B-098310DFE5B2}" srcOrd="1" destOrd="0" presId="urn:microsoft.com/office/officeart/2005/8/layout/pyramid1"/>
    <dgm:cxn modelId="{CADD2A5C-0857-40BF-9E6E-9C73E7EA27AE}" type="presParOf" srcId="{85B3ADB8-629C-46EC-ADAA-2CE9CB4557A4}" destId="{71C1C187-FBD9-4FF1-8D33-D5839A760348}" srcOrd="2" destOrd="0" presId="urn:microsoft.com/office/officeart/2005/8/layout/pyramid1"/>
    <dgm:cxn modelId="{85BB03B9-AB00-4833-9A12-DBC8F597D43C}" type="presParOf" srcId="{85B3ADB8-629C-46EC-ADAA-2CE9CB4557A4}" destId="{CA35A68F-A76F-49D9-A22B-E8322392C483}" srcOrd="3" destOrd="0" presId="urn:microsoft.com/office/officeart/2005/8/layout/pyramid1"/>
    <dgm:cxn modelId="{14A6C42F-4480-4E0C-928D-39936C81E792}" type="presParOf" srcId="{31166B16-6401-4607-9B11-2E54CD2BB942}" destId="{860707A8-BAE2-40E7-8E52-FB50F7AEDDBB}" srcOrd="1" destOrd="0" presId="urn:microsoft.com/office/officeart/2005/8/layout/pyramid1"/>
    <dgm:cxn modelId="{77B9FAB1-88D0-4D0B-991A-A58CF324301D}" type="presParOf" srcId="{860707A8-BAE2-40E7-8E52-FB50F7AEDDBB}" destId="{CC862D67-7CFA-40B4-9F50-B9251FE0D6BF}" srcOrd="0" destOrd="0" presId="urn:microsoft.com/office/officeart/2005/8/layout/pyramid1"/>
    <dgm:cxn modelId="{2BBB72C9-2A47-409F-9738-374FE4C61FE9}" type="presParOf" srcId="{860707A8-BAE2-40E7-8E52-FB50F7AEDDBB}" destId="{410AE7CA-F227-44AC-986F-D401CDB0BB44}" srcOrd="1" destOrd="0" presId="urn:microsoft.com/office/officeart/2005/8/layout/pyramid1"/>
    <dgm:cxn modelId="{18960C1B-0A47-4732-A659-3864C7A27156}" type="presParOf" srcId="{860707A8-BAE2-40E7-8E52-FB50F7AEDDBB}" destId="{91E53F2D-E3DA-4499-88E1-DC713E16C06C}" srcOrd="2" destOrd="0" presId="urn:microsoft.com/office/officeart/2005/8/layout/pyramid1"/>
    <dgm:cxn modelId="{3E23D80A-DB9E-412D-88EA-B0DC8CF24B84}" type="presParOf" srcId="{860707A8-BAE2-40E7-8E52-FB50F7AEDDBB}" destId="{3405BD5A-53F0-4A20-A2F2-7A2662D05F10}" srcOrd="3" destOrd="0" presId="urn:microsoft.com/office/officeart/2005/8/layout/pyramid1"/>
    <dgm:cxn modelId="{7D88052B-4233-4B5C-A6BA-7ECE88578776}" type="presParOf" srcId="{31166B16-6401-4607-9B11-2E54CD2BB942}" destId="{8CEDA780-C30D-4E1A-BB01-35579B22D7E5}" srcOrd="2" destOrd="0" presId="urn:microsoft.com/office/officeart/2005/8/layout/pyramid1"/>
    <dgm:cxn modelId="{D7416825-995C-456A-8E4E-4E3AF4D91ED1}" type="presParOf" srcId="{8CEDA780-C30D-4E1A-BB01-35579B22D7E5}" destId="{B3D1846B-AFE1-4D57-9C0F-DCD34A4051F2}" srcOrd="0" destOrd="0" presId="urn:microsoft.com/office/officeart/2005/8/layout/pyramid1"/>
    <dgm:cxn modelId="{FF0A9717-3A74-4A61-8837-B6DE54EF236B}" type="presParOf" srcId="{8CEDA780-C30D-4E1A-BB01-35579B22D7E5}" destId="{3965DD14-2691-4F4B-AC5C-DCA9CD77CC9B}" srcOrd="1" destOrd="0" presId="urn:microsoft.com/office/officeart/2005/8/layout/pyramid1"/>
    <dgm:cxn modelId="{9C09EB74-AC14-43BC-B4A7-522EA9B8D16B}" type="presParOf" srcId="{8CEDA780-C30D-4E1A-BB01-35579B22D7E5}" destId="{561D5A25-82CB-41FB-B191-4E4B5D0DE5E0}" srcOrd="2" destOrd="0" presId="urn:microsoft.com/office/officeart/2005/8/layout/pyramid1"/>
    <dgm:cxn modelId="{9FC4CC14-FE94-440B-8C8F-68BBB66C67C4}" type="presParOf" srcId="{8CEDA780-C30D-4E1A-BB01-35579B22D7E5}" destId="{DF3520BE-9779-4E77-8E8A-DBA0C19862CD}"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D0B0ECA-ED34-45D1-9C6B-AADE148BEBC4}" type="doc">
      <dgm:prSet loTypeId="urn:microsoft.com/office/officeart/2005/8/layout/vList3#1" loCatId="list" qsTypeId="urn:microsoft.com/office/officeart/2005/8/quickstyle/3d2" qsCatId="3D" csTypeId="urn:microsoft.com/office/officeart/2005/8/colors/accent6_2" csCatId="accent6" phldr="1"/>
      <dgm:spPr/>
      <dgm:t>
        <a:bodyPr/>
        <a:lstStyle/>
        <a:p>
          <a:endParaRPr lang="en-US"/>
        </a:p>
      </dgm:t>
    </dgm:pt>
    <dgm:pt modelId="{4C43CCD4-B92F-452B-8B80-9CD1030C53A5}">
      <dgm:prSet custT="1"/>
      <dgm:spPr/>
      <dgm:t>
        <a:bodyPr/>
        <a:lstStyle/>
        <a:p>
          <a:pPr algn="l" rtl="0"/>
          <a:r>
            <a:rPr lang="en-US" sz="2000" baseline="0" dirty="0" smtClean="0">
              <a:latin typeface="+mn-lt"/>
            </a:rPr>
            <a:t>Train</a:t>
          </a:r>
          <a:r>
            <a:rPr lang="en-US" sz="2000" dirty="0" smtClean="0">
              <a:latin typeface="+mn-lt"/>
            </a:rPr>
            <a:t> your Tech Coordinator or have him/her attend a training session. </a:t>
          </a:r>
          <a:endParaRPr lang="en-US" sz="2000" dirty="0"/>
        </a:p>
      </dgm:t>
    </dgm:pt>
    <dgm:pt modelId="{3089C016-2433-4D01-8BD5-9A1F5B35586A}" type="parTrans" cxnId="{C90CADE5-62D2-43FE-ACBE-894AD73F422F}">
      <dgm:prSet/>
      <dgm:spPr/>
      <dgm:t>
        <a:bodyPr/>
        <a:lstStyle/>
        <a:p>
          <a:endParaRPr lang="en-US" sz="2000">
            <a:solidFill>
              <a:schemeClr val="tx1"/>
            </a:solidFill>
          </a:endParaRPr>
        </a:p>
      </dgm:t>
    </dgm:pt>
    <dgm:pt modelId="{372A4416-9B89-43F4-BC66-FAD4723F6997}" type="sibTrans" cxnId="{C90CADE5-62D2-43FE-ACBE-894AD73F422F}">
      <dgm:prSet/>
      <dgm:spPr/>
      <dgm:t>
        <a:bodyPr/>
        <a:lstStyle/>
        <a:p>
          <a:endParaRPr lang="en-US" sz="2000">
            <a:solidFill>
              <a:schemeClr val="tx1"/>
            </a:solidFill>
          </a:endParaRPr>
        </a:p>
      </dgm:t>
    </dgm:pt>
    <dgm:pt modelId="{19864C09-B10A-402A-B62D-25D84BDCBB55}">
      <dgm:prSet custT="1"/>
      <dgm:spPr/>
      <dgm:t>
        <a:bodyPr/>
        <a:lstStyle/>
        <a:p>
          <a:pPr algn="l" rtl="0"/>
          <a:r>
            <a:rPr lang="en-US" sz="2000" dirty="0" smtClean="0"/>
            <a:t>Print test tickets and prepare schedules for testing sessions.</a:t>
          </a:r>
          <a:endParaRPr lang="en-US" sz="2000" dirty="0"/>
        </a:p>
      </dgm:t>
    </dgm:pt>
    <dgm:pt modelId="{BA875BBF-EF32-4E43-AA13-48CBDF683516}" type="parTrans" cxnId="{031AD667-51AE-48E5-A87D-4C482799F27F}">
      <dgm:prSet/>
      <dgm:spPr/>
      <dgm:t>
        <a:bodyPr/>
        <a:lstStyle/>
        <a:p>
          <a:endParaRPr lang="en-US" sz="2000">
            <a:solidFill>
              <a:schemeClr val="tx1"/>
            </a:solidFill>
          </a:endParaRPr>
        </a:p>
      </dgm:t>
    </dgm:pt>
    <dgm:pt modelId="{A8687020-78B9-4E47-A124-4C7C32433B9B}" type="sibTrans" cxnId="{031AD667-51AE-48E5-A87D-4C482799F27F}">
      <dgm:prSet/>
      <dgm:spPr/>
      <dgm:t>
        <a:bodyPr/>
        <a:lstStyle/>
        <a:p>
          <a:endParaRPr lang="en-US" sz="2000">
            <a:solidFill>
              <a:schemeClr val="tx1"/>
            </a:solidFill>
          </a:endParaRPr>
        </a:p>
      </dgm:t>
    </dgm:pt>
    <dgm:pt modelId="{BA143AC2-C327-4D96-97DA-451801BC086B}">
      <dgm:prSet custT="1"/>
      <dgm:spPr/>
      <dgm:t>
        <a:bodyPr/>
        <a:lstStyle/>
        <a:p>
          <a:pPr algn="l" rtl="0">
            <a:lnSpc>
              <a:spcPct val="100000"/>
            </a:lnSpc>
            <a:spcAft>
              <a:spcPts val="0"/>
            </a:spcAft>
          </a:pPr>
          <a:r>
            <a:rPr lang="en-US" sz="2000" dirty="0" smtClean="0"/>
            <a:t>Conduct practice tests with students</a:t>
          </a:r>
          <a:endParaRPr lang="en-US" sz="2000" dirty="0"/>
        </a:p>
      </dgm:t>
    </dgm:pt>
    <dgm:pt modelId="{452E7DE8-3020-4710-A013-A62F6DF239B5}" type="parTrans" cxnId="{8DC8283E-B9DA-4384-B54B-6EABD4A1F97B}">
      <dgm:prSet/>
      <dgm:spPr/>
      <dgm:t>
        <a:bodyPr/>
        <a:lstStyle/>
        <a:p>
          <a:endParaRPr lang="en-US" sz="2000">
            <a:solidFill>
              <a:schemeClr val="tx1"/>
            </a:solidFill>
          </a:endParaRPr>
        </a:p>
      </dgm:t>
    </dgm:pt>
    <dgm:pt modelId="{EC71038C-F3FF-44D2-8B5B-AFF7A044E297}" type="sibTrans" cxnId="{8DC8283E-B9DA-4384-B54B-6EABD4A1F97B}">
      <dgm:prSet/>
      <dgm:spPr/>
      <dgm:t>
        <a:bodyPr/>
        <a:lstStyle/>
        <a:p>
          <a:endParaRPr lang="en-US" sz="2000">
            <a:solidFill>
              <a:schemeClr val="tx1"/>
            </a:solidFill>
          </a:endParaRPr>
        </a:p>
      </dgm:t>
    </dgm:pt>
    <dgm:pt modelId="{6473F19D-B1EB-4285-9925-E7B16327C5C9}">
      <dgm:prSet custT="1"/>
      <dgm:spPr/>
      <dgm:t>
        <a:bodyPr/>
        <a:lstStyle/>
        <a:p>
          <a:pPr algn="l" rtl="0"/>
          <a:r>
            <a:rPr lang="en-US" sz="2000" dirty="0" smtClean="0"/>
            <a:t>Schedule Practice Tests and Operational Test Sessions</a:t>
          </a:r>
          <a:endParaRPr lang="en-US" sz="2000" dirty="0"/>
        </a:p>
      </dgm:t>
    </dgm:pt>
    <dgm:pt modelId="{252FD30F-B529-4A1A-A3F2-D69767F50414}" type="parTrans" cxnId="{D20E1C4A-5DCD-4603-8A0E-A022A8432DA4}">
      <dgm:prSet/>
      <dgm:spPr/>
      <dgm:t>
        <a:bodyPr/>
        <a:lstStyle/>
        <a:p>
          <a:endParaRPr lang="en-US">
            <a:solidFill>
              <a:schemeClr val="tx1"/>
            </a:solidFill>
          </a:endParaRPr>
        </a:p>
      </dgm:t>
    </dgm:pt>
    <dgm:pt modelId="{1A93F62C-F381-4E59-B1E3-E596993EFDD2}" type="sibTrans" cxnId="{D20E1C4A-5DCD-4603-8A0E-A022A8432DA4}">
      <dgm:prSet/>
      <dgm:spPr/>
      <dgm:t>
        <a:bodyPr/>
        <a:lstStyle/>
        <a:p>
          <a:endParaRPr lang="en-US">
            <a:solidFill>
              <a:schemeClr val="tx1"/>
            </a:solidFill>
          </a:endParaRPr>
        </a:p>
      </dgm:t>
    </dgm:pt>
    <dgm:pt modelId="{BF5CEAB8-4ED1-4B03-8CF9-0755C0B0DD1A}">
      <dgm:prSet custT="1"/>
      <dgm:spPr/>
      <dgm:t>
        <a:bodyPr/>
        <a:lstStyle/>
        <a:p>
          <a:pPr algn="l" rtl="0"/>
          <a:r>
            <a:rPr lang="en-US" sz="2000" dirty="0" smtClean="0"/>
            <a:t>New DEMO Site &amp; TDC available March 25</a:t>
          </a:r>
        </a:p>
        <a:p>
          <a:pPr algn="l" rtl="0"/>
          <a:r>
            <a:rPr lang="en-US" sz="2000" dirty="0" smtClean="0"/>
            <a:t>April 4: Practice / Operational content available for download</a:t>
          </a:r>
          <a:endParaRPr lang="en-US" sz="2000" dirty="0"/>
        </a:p>
      </dgm:t>
    </dgm:pt>
    <dgm:pt modelId="{F2D011B2-151D-44E2-BC05-B1F4C3C5EB9D}" type="parTrans" cxnId="{A4F9E692-CF07-4A1A-83D7-164A67593445}">
      <dgm:prSet/>
      <dgm:spPr/>
      <dgm:t>
        <a:bodyPr/>
        <a:lstStyle/>
        <a:p>
          <a:endParaRPr lang="en-US"/>
        </a:p>
      </dgm:t>
    </dgm:pt>
    <dgm:pt modelId="{9D5EA721-92B5-4F06-B64D-FE53C02EC902}" type="sibTrans" cxnId="{A4F9E692-CF07-4A1A-83D7-164A67593445}">
      <dgm:prSet/>
      <dgm:spPr/>
      <dgm:t>
        <a:bodyPr/>
        <a:lstStyle/>
        <a:p>
          <a:endParaRPr lang="en-US"/>
        </a:p>
      </dgm:t>
    </dgm:pt>
    <dgm:pt modelId="{197086FF-1698-4A3D-B8D3-AAE5CDEE9559}" type="pres">
      <dgm:prSet presAssocID="{2D0B0ECA-ED34-45D1-9C6B-AADE148BEBC4}" presName="linearFlow" presStyleCnt="0">
        <dgm:presLayoutVars>
          <dgm:dir/>
          <dgm:resizeHandles val="exact"/>
        </dgm:presLayoutVars>
      </dgm:prSet>
      <dgm:spPr/>
      <dgm:t>
        <a:bodyPr/>
        <a:lstStyle/>
        <a:p>
          <a:endParaRPr lang="en-US"/>
        </a:p>
      </dgm:t>
    </dgm:pt>
    <dgm:pt modelId="{FC383D56-503B-4503-93CE-B59699BA543E}" type="pres">
      <dgm:prSet presAssocID="{4C43CCD4-B92F-452B-8B80-9CD1030C53A5}" presName="composite" presStyleCnt="0"/>
      <dgm:spPr/>
      <dgm:t>
        <a:bodyPr/>
        <a:lstStyle/>
        <a:p>
          <a:endParaRPr lang="en-US"/>
        </a:p>
      </dgm:t>
    </dgm:pt>
    <dgm:pt modelId="{60F5A494-2E73-4AC9-A192-372B1235E8B4}" type="pres">
      <dgm:prSet presAssocID="{4C43CCD4-B92F-452B-8B80-9CD1030C53A5}" presName="imgShp" presStyleLbl="fgImgPlace1" presStyleIdx="0" presStyleCnt="5" custLinFactX="-67437" custLinFactNeighborX="-100000"/>
      <dgm:spPr>
        <a:blipFill rotWithShape="0">
          <a:blip xmlns:r="http://schemas.openxmlformats.org/officeDocument/2006/relationships" r:embed="rId1"/>
          <a:stretch>
            <a:fillRect/>
          </a:stretch>
        </a:blipFill>
      </dgm:spPr>
      <dgm:t>
        <a:bodyPr/>
        <a:lstStyle/>
        <a:p>
          <a:endParaRPr lang="en-US"/>
        </a:p>
      </dgm:t>
    </dgm:pt>
    <dgm:pt modelId="{8F25D978-D844-46A0-8DA6-079FEF425A03}" type="pres">
      <dgm:prSet presAssocID="{4C43CCD4-B92F-452B-8B80-9CD1030C53A5}" presName="txShp" presStyleLbl="node1" presStyleIdx="0" presStyleCnt="5" custScaleX="143060">
        <dgm:presLayoutVars>
          <dgm:bulletEnabled val="1"/>
        </dgm:presLayoutVars>
      </dgm:prSet>
      <dgm:spPr/>
      <dgm:t>
        <a:bodyPr/>
        <a:lstStyle/>
        <a:p>
          <a:endParaRPr lang="en-US"/>
        </a:p>
      </dgm:t>
    </dgm:pt>
    <dgm:pt modelId="{CA29D827-D0F6-4EB6-A799-9C1EB77BD819}" type="pres">
      <dgm:prSet presAssocID="{372A4416-9B89-43F4-BC66-FAD4723F6997}" presName="spacing" presStyleCnt="0"/>
      <dgm:spPr/>
      <dgm:t>
        <a:bodyPr/>
        <a:lstStyle/>
        <a:p>
          <a:endParaRPr lang="en-US"/>
        </a:p>
      </dgm:t>
    </dgm:pt>
    <dgm:pt modelId="{EAA8019A-02E1-4273-B54B-5534C12F0B73}" type="pres">
      <dgm:prSet presAssocID="{BF5CEAB8-4ED1-4B03-8CF9-0755C0B0DD1A}" presName="composite" presStyleCnt="0"/>
      <dgm:spPr/>
    </dgm:pt>
    <dgm:pt modelId="{59C5AB11-AD41-4556-9A91-55297AE672E3}" type="pres">
      <dgm:prSet presAssocID="{BF5CEAB8-4ED1-4B03-8CF9-0755C0B0DD1A}" presName="imgShp" presStyleLbl="fgImgPlace1" presStyleIdx="1" presStyleCnt="5" custLinFactX="-55243" custLinFactNeighborX="-100000" custLinFactNeighborY="924"/>
      <dgm:spPr>
        <a:blipFill rotWithShape="0">
          <a:blip xmlns:r="http://schemas.openxmlformats.org/officeDocument/2006/relationships" r:embed="rId1"/>
          <a:stretch>
            <a:fillRect/>
          </a:stretch>
        </a:blipFill>
      </dgm:spPr>
      <dgm:t>
        <a:bodyPr/>
        <a:lstStyle/>
        <a:p>
          <a:endParaRPr lang="en-US"/>
        </a:p>
      </dgm:t>
    </dgm:pt>
    <dgm:pt modelId="{FE3782AD-73C7-4C5A-9B65-A76D77E92DF5}" type="pres">
      <dgm:prSet presAssocID="{BF5CEAB8-4ED1-4B03-8CF9-0755C0B0DD1A}" presName="txShp" presStyleLbl="node1" presStyleIdx="1" presStyleCnt="5" custScaleX="143060">
        <dgm:presLayoutVars>
          <dgm:bulletEnabled val="1"/>
        </dgm:presLayoutVars>
      </dgm:prSet>
      <dgm:spPr/>
      <dgm:t>
        <a:bodyPr/>
        <a:lstStyle/>
        <a:p>
          <a:endParaRPr lang="en-US"/>
        </a:p>
      </dgm:t>
    </dgm:pt>
    <dgm:pt modelId="{99444B09-461C-4827-AEC8-CB0238FE85E7}" type="pres">
      <dgm:prSet presAssocID="{9D5EA721-92B5-4F06-B64D-FE53C02EC902}" presName="spacing" presStyleCnt="0"/>
      <dgm:spPr/>
    </dgm:pt>
    <dgm:pt modelId="{2887E50B-2FFB-4156-B8D6-FB102DC662EC}" type="pres">
      <dgm:prSet presAssocID="{6473F19D-B1EB-4285-9925-E7B16327C5C9}" presName="composite" presStyleCnt="0"/>
      <dgm:spPr/>
      <dgm:t>
        <a:bodyPr/>
        <a:lstStyle/>
        <a:p>
          <a:endParaRPr lang="en-US"/>
        </a:p>
      </dgm:t>
    </dgm:pt>
    <dgm:pt modelId="{33953E4D-964D-424A-859C-82D49AE73129}" type="pres">
      <dgm:prSet presAssocID="{6473F19D-B1EB-4285-9925-E7B16327C5C9}" presName="imgShp" presStyleLbl="fgImgPlace1" presStyleIdx="2" presStyleCnt="5" custLinFactX="-67437" custLinFactNeighborX="-100000"/>
      <dgm:spPr>
        <a:blipFill rotWithShape="0">
          <a:blip xmlns:r="http://schemas.openxmlformats.org/officeDocument/2006/relationships" r:embed="rId2"/>
          <a:stretch>
            <a:fillRect/>
          </a:stretch>
        </a:blipFill>
      </dgm:spPr>
      <dgm:t>
        <a:bodyPr/>
        <a:lstStyle/>
        <a:p>
          <a:endParaRPr lang="en-US"/>
        </a:p>
      </dgm:t>
    </dgm:pt>
    <dgm:pt modelId="{4636E2D4-4257-4A38-980A-869C9CD96C06}" type="pres">
      <dgm:prSet presAssocID="{6473F19D-B1EB-4285-9925-E7B16327C5C9}" presName="txShp" presStyleLbl="node1" presStyleIdx="2" presStyleCnt="5" custScaleX="142174">
        <dgm:presLayoutVars>
          <dgm:bulletEnabled val="1"/>
        </dgm:presLayoutVars>
      </dgm:prSet>
      <dgm:spPr/>
      <dgm:t>
        <a:bodyPr/>
        <a:lstStyle/>
        <a:p>
          <a:endParaRPr lang="en-US"/>
        </a:p>
      </dgm:t>
    </dgm:pt>
    <dgm:pt modelId="{21DA85EE-BCAB-43C1-AF73-40B17E5C88DB}" type="pres">
      <dgm:prSet presAssocID="{1A93F62C-F381-4E59-B1E3-E596993EFDD2}" presName="spacing" presStyleCnt="0"/>
      <dgm:spPr/>
      <dgm:t>
        <a:bodyPr/>
        <a:lstStyle/>
        <a:p>
          <a:endParaRPr lang="en-US"/>
        </a:p>
      </dgm:t>
    </dgm:pt>
    <dgm:pt modelId="{664E916B-6C2C-44A2-B95C-2B5B114EB0F9}" type="pres">
      <dgm:prSet presAssocID="{19864C09-B10A-402A-B62D-25D84BDCBB55}" presName="composite" presStyleCnt="0"/>
      <dgm:spPr/>
      <dgm:t>
        <a:bodyPr/>
        <a:lstStyle/>
        <a:p>
          <a:endParaRPr lang="en-US"/>
        </a:p>
      </dgm:t>
    </dgm:pt>
    <dgm:pt modelId="{3CB3C548-3CC3-4C34-AB1F-0C4AA685783B}" type="pres">
      <dgm:prSet presAssocID="{19864C09-B10A-402A-B62D-25D84BDCBB55}" presName="imgShp" presStyleLbl="fgImgPlace1" presStyleIdx="3" presStyleCnt="5" custLinFactX="-67437" custLinFactNeighborX="-100000"/>
      <dgm:spPr>
        <a:blipFill rotWithShape="0">
          <a:blip xmlns:r="http://schemas.openxmlformats.org/officeDocument/2006/relationships" r:embed="rId1"/>
          <a:stretch>
            <a:fillRect/>
          </a:stretch>
        </a:blipFill>
      </dgm:spPr>
      <dgm:t>
        <a:bodyPr/>
        <a:lstStyle/>
        <a:p>
          <a:endParaRPr lang="en-US"/>
        </a:p>
      </dgm:t>
    </dgm:pt>
    <dgm:pt modelId="{9F9CF726-3398-48EB-AF29-950FC64C9A70}" type="pres">
      <dgm:prSet presAssocID="{19864C09-B10A-402A-B62D-25D84BDCBB55}" presName="txShp" presStyleLbl="node1" presStyleIdx="3" presStyleCnt="5" custScaleX="143060">
        <dgm:presLayoutVars>
          <dgm:bulletEnabled val="1"/>
        </dgm:presLayoutVars>
      </dgm:prSet>
      <dgm:spPr/>
      <dgm:t>
        <a:bodyPr/>
        <a:lstStyle/>
        <a:p>
          <a:endParaRPr lang="en-US"/>
        </a:p>
      </dgm:t>
    </dgm:pt>
    <dgm:pt modelId="{078FFEDD-7593-4261-BB3E-453094AD428F}" type="pres">
      <dgm:prSet presAssocID="{A8687020-78B9-4E47-A124-4C7C32433B9B}" presName="spacing" presStyleCnt="0"/>
      <dgm:spPr/>
      <dgm:t>
        <a:bodyPr/>
        <a:lstStyle/>
        <a:p>
          <a:endParaRPr lang="en-US"/>
        </a:p>
      </dgm:t>
    </dgm:pt>
    <dgm:pt modelId="{7457822F-2E31-44FF-8DEB-65FFB68F071D}" type="pres">
      <dgm:prSet presAssocID="{BA143AC2-C327-4D96-97DA-451801BC086B}" presName="composite" presStyleCnt="0"/>
      <dgm:spPr/>
      <dgm:t>
        <a:bodyPr/>
        <a:lstStyle/>
        <a:p>
          <a:endParaRPr lang="en-US"/>
        </a:p>
      </dgm:t>
    </dgm:pt>
    <dgm:pt modelId="{6FDAAA27-4455-4BD0-9EAF-3C9E276440D3}" type="pres">
      <dgm:prSet presAssocID="{BA143AC2-C327-4D96-97DA-451801BC086B}" presName="imgShp" presStyleLbl="fgImgPlace1" presStyleIdx="4" presStyleCnt="5" custLinFactX="-67437" custLinFactNeighborX="-100000"/>
      <dgm:spPr>
        <a:blipFill rotWithShape="0">
          <a:blip xmlns:r="http://schemas.openxmlformats.org/officeDocument/2006/relationships" r:embed="rId1"/>
          <a:stretch>
            <a:fillRect/>
          </a:stretch>
        </a:blipFill>
      </dgm:spPr>
      <dgm:t>
        <a:bodyPr/>
        <a:lstStyle/>
        <a:p>
          <a:endParaRPr lang="en-US"/>
        </a:p>
      </dgm:t>
    </dgm:pt>
    <dgm:pt modelId="{DE1D5BB4-828F-48CF-90FD-6A37B0F65868}" type="pres">
      <dgm:prSet presAssocID="{BA143AC2-C327-4D96-97DA-451801BC086B}" presName="txShp" presStyleLbl="node1" presStyleIdx="4" presStyleCnt="5" custScaleX="143060">
        <dgm:presLayoutVars>
          <dgm:bulletEnabled val="1"/>
        </dgm:presLayoutVars>
      </dgm:prSet>
      <dgm:spPr/>
      <dgm:t>
        <a:bodyPr/>
        <a:lstStyle/>
        <a:p>
          <a:endParaRPr lang="en-US"/>
        </a:p>
      </dgm:t>
    </dgm:pt>
  </dgm:ptLst>
  <dgm:cxnLst>
    <dgm:cxn modelId="{E3A0CE5E-F5F7-4212-8E63-D9A45C884A43}" type="presOf" srcId="{19864C09-B10A-402A-B62D-25D84BDCBB55}" destId="{9F9CF726-3398-48EB-AF29-950FC64C9A70}" srcOrd="0" destOrd="0" presId="urn:microsoft.com/office/officeart/2005/8/layout/vList3#1"/>
    <dgm:cxn modelId="{031AD667-51AE-48E5-A87D-4C482799F27F}" srcId="{2D0B0ECA-ED34-45D1-9C6B-AADE148BEBC4}" destId="{19864C09-B10A-402A-B62D-25D84BDCBB55}" srcOrd="3" destOrd="0" parTransId="{BA875BBF-EF32-4E43-AA13-48CBDF683516}" sibTransId="{A8687020-78B9-4E47-A124-4C7C32433B9B}"/>
    <dgm:cxn modelId="{827E8440-D07B-4070-B15A-07FEE1CAF9AC}" type="presOf" srcId="{BA143AC2-C327-4D96-97DA-451801BC086B}" destId="{DE1D5BB4-828F-48CF-90FD-6A37B0F65868}" srcOrd="0" destOrd="0" presId="urn:microsoft.com/office/officeart/2005/8/layout/vList3#1"/>
    <dgm:cxn modelId="{889B7BD0-2F6F-4CBD-99BC-CF960328078B}" type="presOf" srcId="{BF5CEAB8-4ED1-4B03-8CF9-0755C0B0DD1A}" destId="{FE3782AD-73C7-4C5A-9B65-A76D77E92DF5}" srcOrd="0" destOrd="0" presId="urn:microsoft.com/office/officeart/2005/8/layout/vList3#1"/>
    <dgm:cxn modelId="{A4F9E692-CF07-4A1A-83D7-164A67593445}" srcId="{2D0B0ECA-ED34-45D1-9C6B-AADE148BEBC4}" destId="{BF5CEAB8-4ED1-4B03-8CF9-0755C0B0DD1A}" srcOrd="1" destOrd="0" parTransId="{F2D011B2-151D-44E2-BC05-B1F4C3C5EB9D}" sibTransId="{9D5EA721-92B5-4F06-B64D-FE53C02EC902}"/>
    <dgm:cxn modelId="{D20E1C4A-5DCD-4603-8A0E-A022A8432DA4}" srcId="{2D0B0ECA-ED34-45D1-9C6B-AADE148BEBC4}" destId="{6473F19D-B1EB-4285-9925-E7B16327C5C9}" srcOrd="2" destOrd="0" parTransId="{252FD30F-B529-4A1A-A3F2-D69767F50414}" sibTransId="{1A93F62C-F381-4E59-B1E3-E596993EFDD2}"/>
    <dgm:cxn modelId="{C90CADE5-62D2-43FE-ACBE-894AD73F422F}" srcId="{2D0B0ECA-ED34-45D1-9C6B-AADE148BEBC4}" destId="{4C43CCD4-B92F-452B-8B80-9CD1030C53A5}" srcOrd="0" destOrd="0" parTransId="{3089C016-2433-4D01-8BD5-9A1F5B35586A}" sibTransId="{372A4416-9B89-43F4-BC66-FAD4723F6997}"/>
    <dgm:cxn modelId="{8DC8283E-B9DA-4384-B54B-6EABD4A1F97B}" srcId="{2D0B0ECA-ED34-45D1-9C6B-AADE148BEBC4}" destId="{BA143AC2-C327-4D96-97DA-451801BC086B}" srcOrd="4" destOrd="0" parTransId="{452E7DE8-3020-4710-A013-A62F6DF239B5}" sibTransId="{EC71038C-F3FF-44D2-8B5B-AFF7A044E297}"/>
    <dgm:cxn modelId="{79D3E268-0CAB-43DE-8F33-0246A29824A6}" type="presOf" srcId="{6473F19D-B1EB-4285-9925-E7B16327C5C9}" destId="{4636E2D4-4257-4A38-980A-869C9CD96C06}" srcOrd="0" destOrd="0" presId="urn:microsoft.com/office/officeart/2005/8/layout/vList3#1"/>
    <dgm:cxn modelId="{D189579C-999E-45B4-A5C3-16B546ACCB4F}" type="presOf" srcId="{2D0B0ECA-ED34-45D1-9C6B-AADE148BEBC4}" destId="{197086FF-1698-4A3D-B8D3-AAE5CDEE9559}" srcOrd="0" destOrd="0" presId="urn:microsoft.com/office/officeart/2005/8/layout/vList3#1"/>
    <dgm:cxn modelId="{6F92D16A-8B51-4795-A23F-B59811C0E2C9}" type="presOf" srcId="{4C43CCD4-B92F-452B-8B80-9CD1030C53A5}" destId="{8F25D978-D844-46A0-8DA6-079FEF425A03}" srcOrd="0" destOrd="0" presId="urn:microsoft.com/office/officeart/2005/8/layout/vList3#1"/>
    <dgm:cxn modelId="{6F695B28-95C3-4F46-89B9-8A8A75E2FF21}" type="presParOf" srcId="{197086FF-1698-4A3D-B8D3-AAE5CDEE9559}" destId="{FC383D56-503B-4503-93CE-B59699BA543E}" srcOrd="0" destOrd="0" presId="urn:microsoft.com/office/officeart/2005/8/layout/vList3#1"/>
    <dgm:cxn modelId="{BB7BDB83-E1EE-4ED1-87C3-D08A1BCA402F}" type="presParOf" srcId="{FC383D56-503B-4503-93CE-B59699BA543E}" destId="{60F5A494-2E73-4AC9-A192-372B1235E8B4}" srcOrd="0" destOrd="0" presId="urn:microsoft.com/office/officeart/2005/8/layout/vList3#1"/>
    <dgm:cxn modelId="{0B3CF0A0-ADFE-457F-ADDD-B2039688472D}" type="presParOf" srcId="{FC383D56-503B-4503-93CE-B59699BA543E}" destId="{8F25D978-D844-46A0-8DA6-079FEF425A03}" srcOrd="1" destOrd="0" presId="urn:microsoft.com/office/officeart/2005/8/layout/vList3#1"/>
    <dgm:cxn modelId="{46DA7949-7BB0-42B7-9290-F13F9E239D9A}" type="presParOf" srcId="{197086FF-1698-4A3D-B8D3-AAE5CDEE9559}" destId="{CA29D827-D0F6-4EB6-A799-9C1EB77BD819}" srcOrd="1" destOrd="0" presId="urn:microsoft.com/office/officeart/2005/8/layout/vList3#1"/>
    <dgm:cxn modelId="{02ECC83F-C2C0-4C40-9BC7-2CF8382D0F1E}" type="presParOf" srcId="{197086FF-1698-4A3D-B8D3-AAE5CDEE9559}" destId="{EAA8019A-02E1-4273-B54B-5534C12F0B73}" srcOrd="2" destOrd="0" presId="urn:microsoft.com/office/officeart/2005/8/layout/vList3#1"/>
    <dgm:cxn modelId="{22938AF5-CC77-428F-8822-063B5DED4EDE}" type="presParOf" srcId="{EAA8019A-02E1-4273-B54B-5534C12F0B73}" destId="{59C5AB11-AD41-4556-9A91-55297AE672E3}" srcOrd="0" destOrd="0" presId="urn:microsoft.com/office/officeart/2005/8/layout/vList3#1"/>
    <dgm:cxn modelId="{3403E1F0-46F9-48B4-9999-9207C61FB24D}" type="presParOf" srcId="{EAA8019A-02E1-4273-B54B-5534C12F0B73}" destId="{FE3782AD-73C7-4C5A-9B65-A76D77E92DF5}" srcOrd="1" destOrd="0" presId="urn:microsoft.com/office/officeart/2005/8/layout/vList3#1"/>
    <dgm:cxn modelId="{5C355437-1A08-42AC-8337-7378E33FFD5B}" type="presParOf" srcId="{197086FF-1698-4A3D-B8D3-AAE5CDEE9559}" destId="{99444B09-461C-4827-AEC8-CB0238FE85E7}" srcOrd="3" destOrd="0" presId="urn:microsoft.com/office/officeart/2005/8/layout/vList3#1"/>
    <dgm:cxn modelId="{E45B3BC8-5418-4EB1-A712-FB9EFD661F12}" type="presParOf" srcId="{197086FF-1698-4A3D-B8D3-AAE5CDEE9559}" destId="{2887E50B-2FFB-4156-B8D6-FB102DC662EC}" srcOrd="4" destOrd="0" presId="urn:microsoft.com/office/officeart/2005/8/layout/vList3#1"/>
    <dgm:cxn modelId="{6D859EB0-6341-4911-AE66-416762A02350}" type="presParOf" srcId="{2887E50B-2FFB-4156-B8D6-FB102DC662EC}" destId="{33953E4D-964D-424A-859C-82D49AE73129}" srcOrd="0" destOrd="0" presId="urn:microsoft.com/office/officeart/2005/8/layout/vList3#1"/>
    <dgm:cxn modelId="{555D664B-A236-4B89-BE85-EDD0C30408AA}" type="presParOf" srcId="{2887E50B-2FFB-4156-B8D6-FB102DC662EC}" destId="{4636E2D4-4257-4A38-980A-869C9CD96C06}" srcOrd="1" destOrd="0" presId="urn:microsoft.com/office/officeart/2005/8/layout/vList3#1"/>
    <dgm:cxn modelId="{ED63BBDB-C14B-4E3C-A610-B42642055B4E}" type="presParOf" srcId="{197086FF-1698-4A3D-B8D3-AAE5CDEE9559}" destId="{21DA85EE-BCAB-43C1-AF73-40B17E5C88DB}" srcOrd="5" destOrd="0" presId="urn:microsoft.com/office/officeart/2005/8/layout/vList3#1"/>
    <dgm:cxn modelId="{F247F2B3-C992-466C-B683-9022AF2FD344}" type="presParOf" srcId="{197086FF-1698-4A3D-B8D3-AAE5CDEE9559}" destId="{664E916B-6C2C-44A2-B95C-2B5B114EB0F9}" srcOrd="6" destOrd="0" presId="urn:microsoft.com/office/officeart/2005/8/layout/vList3#1"/>
    <dgm:cxn modelId="{B7A1668B-B668-4346-ADF3-5585FAC70931}" type="presParOf" srcId="{664E916B-6C2C-44A2-B95C-2B5B114EB0F9}" destId="{3CB3C548-3CC3-4C34-AB1F-0C4AA685783B}" srcOrd="0" destOrd="0" presId="urn:microsoft.com/office/officeart/2005/8/layout/vList3#1"/>
    <dgm:cxn modelId="{6A80CFFA-6553-46AF-B67D-79F08B0CE20C}" type="presParOf" srcId="{664E916B-6C2C-44A2-B95C-2B5B114EB0F9}" destId="{9F9CF726-3398-48EB-AF29-950FC64C9A70}" srcOrd="1" destOrd="0" presId="urn:microsoft.com/office/officeart/2005/8/layout/vList3#1"/>
    <dgm:cxn modelId="{2B3FA915-1572-447B-9E31-5E76299F69ED}" type="presParOf" srcId="{197086FF-1698-4A3D-B8D3-AAE5CDEE9559}" destId="{078FFEDD-7593-4261-BB3E-453094AD428F}" srcOrd="7" destOrd="0" presId="urn:microsoft.com/office/officeart/2005/8/layout/vList3#1"/>
    <dgm:cxn modelId="{D0401B0D-A557-4E5C-96F3-03923B5E02D0}" type="presParOf" srcId="{197086FF-1698-4A3D-B8D3-AAE5CDEE9559}" destId="{7457822F-2E31-44FF-8DEB-65FFB68F071D}" srcOrd="8" destOrd="0" presId="urn:microsoft.com/office/officeart/2005/8/layout/vList3#1"/>
    <dgm:cxn modelId="{F5B0D3A6-3591-4CAB-90EF-CEB2CBDB538C}" type="presParOf" srcId="{7457822F-2E31-44FF-8DEB-65FFB68F071D}" destId="{6FDAAA27-4455-4BD0-9EAF-3C9E276440D3}" srcOrd="0" destOrd="0" presId="urn:microsoft.com/office/officeart/2005/8/layout/vList3#1"/>
    <dgm:cxn modelId="{10CA5A25-4221-438E-AE9D-B228EA280D5C}" type="presParOf" srcId="{7457822F-2E31-44FF-8DEB-65FFB68F071D}" destId="{DE1D5BB4-828F-48CF-90FD-6A37B0F65868}" srcOrd="1" destOrd="0" presId="urn:microsoft.com/office/officeart/2005/8/layout/vList3#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D0B0ECA-ED34-45D1-9C6B-AADE148BEBC4}" type="doc">
      <dgm:prSet loTypeId="urn:microsoft.com/office/officeart/2008/layout/VerticalAccentList" loCatId="list" qsTypeId="urn:microsoft.com/office/officeart/2005/8/quickstyle/simple5" qsCatId="simple" csTypeId="urn:microsoft.com/office/officeart/2005/8/colors/accent6_2" csCatId="accent6" phldr="1"/>
      <dgm:spPr/>
      <dgm:t>
        <a:bodyPr/>
        <a:lstStyle/>
        <a:p>
          <a:endParaRPr lang="en-US"/>
        </a:p>
      </dgm:t>
    </dgm:pt>
    <dgm:pt modelId="{D80E764F-24CB-4CAB-8BB8-992F4B107146}">
      <dgm:prSet custT="1"/>
      <dgm:spPr/>
      <dgm:t>
        <a:bodyPr/>
        <a:lstStyle/>
        <a:p>
          <a:pPr algn="l" rtl="0"/>
          <a:r>
            <a:rPr lang="en-US" sz="2000" dirty="0" smtClean="0"/>
            <a:t>Test Administration Manual</a:t>
          </a:r>
          <a:endParaRPr lang="en-US" sz="2000" dirty="0"/>
        </a:p>
      </dgm:t>
    </dgm:pt>
    <dgm:pt modelId="{5489D071-F5AA-49B5-890D-81D3FA29B6DF}" type="parTrans" cxnId="{4BDCAC52-9FF9-47DE-9D50-396402ADA846}">
      <dgm:prSet/>
      <dgm:spPr/>
      <dgm:t>
        <a:bodyPr/>
        <a:lstStyle/>
        <a:p>
          <a:pPr algn="l"/>
          <a:endParaRPr lang="en-US" sz="2000">
            <a:solidFill>
              <a:schemeClr val="tx1"/>
            </a:solidFill>
          </a:endParaRPr>
        </a:p>
      </dgm:t>
    </dgm:pt>
    <dgm:pt modelId="{AAED0770-5124-4056-B2D6-3BB55AB02EC0}" type="sibTrans" cxnId="{4BDCAC52-9FF9-47DE-9D50-396402ADA846}">
      <dgm:prSet/>
      <dgm:spPr/>
      <dgm:t>
        <a:bodyPr/>
        <a:lstStyle/>
        <a:p>
          <a:pPr algn="l"/>
          <a:endParaRPr lang="en-US" sz="2000">
            <a:solidFill>
              <a:schemeClr val="tx1"/>
            </a:solidFill>
          </a:endParaRPr>
        </a:p>
      </dgm:t>
    </dgm:pt>
    <dgm:pt modelId="{19864C09-B10A-402A-B62D-25D84BDCBB55}">
      <dgm:prSet custT="1"/>
      <dgm:spPr/>
      <dgm:t>
        <a:bodyPr/>
        <a:lstStyle/>
        <a:p>
          <a:pPr algn="l" rtl="0"/>
          <a:r>
            <a:rPr lang="en-US" sz="2000" smtClean="0"/>
            <a:t>Troubleshooting Guide</a:t>
          </a:r>
          <a:endParaRPr lang="en-US" sz="2000" dirty="0"/>
        </a:p>
      </dgm:t>
    </dgm:pt>
    <dgm:pt modelId="{BA875BBF-EF32-4E43-AA13-48CBDF683516}" type="parTrans" cxnId="{031AD667-51AE-48E5-A87D-4C482799F27F}">
      <dgm:prSet/>
      <dgm:spPr/>
      <dgm:t>
        <a:bodyPr/>
        <a:lstStyle/>
        <a:p>
          <a:pPr algn="l"/>
          <a:endParaRPr lang="en-US" sz="2000">
            <a:solidFill>
              <a:schemeClr val="tx1"/>
            </a:solidFill>
          </a:endParaRPr>
        </a:p>
      </dgm:t>
    </dgm:pt>
    <dgm:pt modelId="{A8687020-78B9-4E47-A124-4C7C32433B9B}" type="sibTrans" cxnId="{031AD667-51AE-48E5-A87D-4C482799F27F}">
      <dgm:prSet/>
      <dgm:spPr/>
      <dgm:t>
        <a:bodyPr/>
        <a:lstStyle/>
        <a:p>
          <a:pPr algn="l"/>
          <a:endParaRPr lang="en-US" sz="2000">
            <a:solidFill>
              <a:schemeClr val="tx1"/>
            </a:solidFill>
          </a:endParaRPr>
        </a:p>
      </dgm:t>
    </dgm:pt>
    <dgm:pt modelId="{B175346F-1CEC-4D4B-842B-C5C4DFC2291F}">
      <dgm:prSet custT="1"/>
      <dgm:spPr/>
      <dgm:t>
        <a:bodyPr/>
        <a:lstStyle/>
        <a:p>
          <a:pPr algn="l" rtl="0"/>
          <a:r>
            <a:rPr lang="en-US" sz="2000" smtClean="0"/>
            <a:t>Online Quick Start Guide </a:t>
          </a:r>
          <a:endParaRPr lang="en-US" sz="2000" dirty="0"/>
        </a:p>
      </dgm:t>
    </dgm:pt>
    <dgm:pt modelId="{207623A4-FA79-46A5-B8A1-5F96B2D2EDEF}" type="parTrans" cxnId="{FD3DA9D5-9FD6-4460-B553-A3924DB94B2E}">
      <dgm:prSet/>
      <dgm:spPr/>
      <dgm:t>
        <a:bodyPr/>
        <a:lstStyle/>
        <a:p>
          <a:pPr algn="l"/>
          <a:endParaRPr lang="en-US" sz="2000"/>
        </a:p>
      </dgm:t>
    </dgm:pt>
    <dgm:pt modelId="{50073316-BA2E-44C9-8F78-D122337349B0}" type="sibTrans" cxnId="{FD3DA9D5-9FD6-4460-B553-A3924DB94B2E}">
      <dgm:prSet/>
      <dgm:spPr/>
      <dgm:t>
        <a:bodyPr/>
        <a:lstStyle/>
        <a:p>
          <a:pPr algn="l"/>
          <a:endParaRPr lang="en-US" sz="2000"/>
        </a:p>
      </dgm:t>
    </dgm:pt>
    <dgm:pt modelId="{A812E831-4512-4708-BF36-9D7F2B04B158}">
      <dgm:prSet custT="1"/>
      <dgm:spPr/>
      <dgm:t>
        <a:bodyPr/>
        <a:lstStyle/>
        <a:p>
          <a:pPr algn="l" rtl="0"/>
          <a:r>
            <a:rPr lang="en-US" sz="2000" smtClean="0"/>
            <a:t>Online Test Preparation and Administration and  Checklist</a:t>
          </a:r>
          <a:endParaRPr lang="en-US" sz="2000" dirty="0"/>
        </a:p>
      </dgm:t>
    </dgm:pt>
    <dgm:pt modelId="{2977C00C-E020-4256-B18D-8F53E59B653C}" type="parTrans" cxnId="{72A7A931-392C-4B0B-BD2E-230B48721773}">
      <dgm:prSet/>
      <dgm:spPr/>
      <dgm:t>
        <a:bodyPr/>
        <a:lstStyle/>
        <a:p>
          <a:pPr algn="l"/>
          <a:endParaRPr lang="en-US" sz="2000"/>
        </a:p>
      </dgm:t>
    </dgm:pt>
    <dgm:pt modelId="{A4EB925A-A8D3-4C71-9B34-20DE8E49082D}" type="sibTrans" cxnId="{72A7A931-392C-4B0B-BD2E-230B48721773}">
      <dgm:prSet/>
      <dgm:spPr/>
      <dgm:t>
        <a:bodyPr/>
        <a:lstStyle/>
        <a:p>
          <a:pPr algn="l"/>
          <a:endParaRPr lang="en-US" sz="2000"/>
        </a:p>
      </dgm:t>
    </dgm:pt>
    <dgm:pt modelId="{6E501C62-452B-4F14-A008-8B8F515A9229}">
      <dgm:prSet custT="1"/>
      <dgm:spPr/>
      <dgm:t>
        <a:bodyPr/>
        <a:lstStyle/>
        <a:p>
          <a:pPr algn="l"/>
          <a:r>
            <a:rPr lang="en-US" sz="2000" smtClean="0"/>
            <a:t>Test Administration Training Power point Presentation</a:t>
          </a:r>
          <a:endParaRPr lang="en-US" sz="2000" dirty="0"/>
        </a:p>
      </dgm:t>
    </dgm:pt>
    <dgm:pt modelId="{871E363C-2484-4229-B98D-B76B5C37ACAC}" type="parTrans" cxnId="{477425DD-E49D-4C60-9165-B75C2CC086F6}">
      <dgm:prSet/>
      <dgm:spPr/>
      <dgm:t>
        <a:bodyPr/>
        <a:lstStyle/>
        <a:p>
          <a:pPr algn="l"/>
          <a:endParaRPr lang="en-US" sz="2000"/>
        </a:p>
      </dgm:t>
    </dgm:pt>
    <dgm:pt modelId="{207F4145-533E-4C0C-ACD1-E26D0EC94A8E}" type="sibTrans" cxnId="{477425DD-E49D-4C60-9165-B75C2CC086F6}">
      <dgm:prSet/>
      <dgm:spPr/>
      <dgm:t>
        <a:bodyPr/>
        <a:lstStyle/>
        <a:p>
          <a:pPr algn="l"/>
          <a:endParaRPr lang="en-US" sz="2000"/>
        </a:p>
      </dgm:t>
    </dgm:pt>
    <dgm:pt modelId="{8A51B54B-BA6F-44C0-B97E-5FE9DFF9A785}" type="pres">
      <dgm:prSet presAssocID="{2D0B0ECA-ED34-45D1-9C6B-AADE148BEBC4}" presName="Name0" presStyleCnt="0">
        <dgm:presLayoutVars>
          <dgm:chMax/>
          <dgm:chPref/>
          <dgm:dir/>
        </dgm:presLayoutVars>
      </dgm:prSet>
      <dgm:spPr/>
      <dgm:t>
        <a:bodyPr/>
        <a:lstStyle/>
        <a:p>
          <a:endParaRPr lang="en-US"/>
        </a:p>
      </dgm:t>
    </dgm:pt>
    <dgm:pt modelId="{9DCC9CA5-DBB5-427D-98FA-5B5F6A7D2627}" type="pres">
      <dgm:prSet presAssocID="{B175346F-1CEC-4D4B-842B-C5C4DFC2291F}" presName="parenttextcomposite" presStyleCnt="0"/>
      <dgm:spPr/>
      <dgm:t>
        <a:bodyPr/>
        <a:lstStyle/>
        <a:p>
          <a:endParaRPr lang="en-US"/>
        </a:p>
      </dgm:t>
    </dgm:pt>
    <dgm:pt modelId="{86B6C41D-F1F7-4A70-98D7-F9DB0B3C93E9}" type="pres">
      <dgm:prSet presAssocID="{B175346F-1CEC-4D4B-842B-C5C4DFC2291F}" presName="parenttext" presStyleLbl="revTx" presStyleIdx="0" presStyleCnt="5">
        <dgm:presLayoutVars>
          <dgm:chMax/>
          <dgm:chPref val="2"/>
          <dgm:bulletEnabled val="1"/>
        </dgm:presLayoutVars>
      </dgm:prSet>
      <dgm:spPr/>
      <dgm:t>
        <a:bodyPr/>
        <a:lstStyle/>
        <a:p>
          <a:endParaRPr lang="en-US"/>
        </a:p>
      </dgm:t>
    </dgm:pt>
    <dgm:pt modelId="{10BB7D48-FC3A-4577-9DDD-D8F5EA878722}" type="pres">
      <dgm:prSet presAssocID="{B175346F-1CEC-4D4B-842B-C5C4DFC2291F}" presName="parallelogramComposite" presStyleCnt="0"/>
      <dgm:spPr/>
      <dgm:t>
        <a:bodyPr/>
        <a:lstStyle/>
        <a:p>
          <a:endParaRPr lang="en-US"/>
        </a:p>
      </dgm:t>
    </dgm:pt>
    <dgm:pt modelId="{8D0E302D-618E-472E-AE27-9DC8A8D536FB}" type="pres">
      <dgm:prSet presAssocID="{B175346F-1CEC-4D4B-842B-C5C4DFC2291F}" presName="parallelogram1" presStyleLbl="alignNode1" presStyleIdx="0" presStyleCnt="35"/>
      <dgm:spPr/>
      <dgm:t>
        <a:bodyPr/>
        <a:lstStyle/>
        <a:p>
          <a:endParaRPr lang="en-US"/>
        </a:p>
      </dgm:t>
    </dgm:pt>
    <dgm:pt modelId="{81CEDD58-EB9D-4AC5-909D-3A2FBB63070E}" type="pres">
      <dgm:prSet presAssocID="{B175346F-1CEC-4D4B-842B-C5C4DFC2291F}" presName="parallelogram2" presStyleLbl="alignNode1" presStyleIdx="1" presStyleCnt="35"/>
      <dgm:spPr/>
      <dgm:t>
        <a:bodyPr/>
        <a:lstStyle/>
        <a:p>
          <a:endParaRPr lang="en-US"/>
        </a:p>
      </dgm:t>
    </dgm:pt>
    <dgm:pt modelId="{C1242B5D-83C7-4659-81CB-A5FBFA4905D3}" type="pres">
      <dgm:prSet presAssocID="{B175346F-1CEC-4D4B-842B-C5C4DFC2291F}" presName="parallelogram3" presStyleLbl="alignNode1" presStyleIdx="2" presStyleCnt="35"/>
      <dgm:spPr/>
      <dgm:t>
        <a:bodyPr/>
        <a:lstStyle/>
        <a:p>
          <a:endParaRPr lang="en-US"/>
        </a:p>
      </dgm:t>
    </dgm:pt>
    <dgm:pt modelId="{6C3EB84D-A4A1-467C-B241-FD504338B001}" type="pres">
      <dgm:prSet presAssocID="{B175346F-1CEC-4D4B-842B-C5C4DFC2291F}" presName="parallelogram4" presStyleLbl="alignNode1" presStyleIdx="3" presStyleCnt="35"/>
      <dgm:spPr/>
      <dgm:t>
        <a:bodyPr/>
        <a:lstStyle/>
        <a:p>
          <a:endParaRPr lang="en-US"/>
        </a:p>
      </dgm:t>
    </dgm:pt>
    <dgm:pt modelId="{955D66A0-3A28-4145-B1DB-CF8C296FA61D}" type="pres">
      <dgm:prSet presAssocID="{B175346F-1CEC-4D4B-842B-C5C4DFC2291F}" presName="parallelogram5" presStyleLbl="alignNode1" presStyleIdx="4" presStyleCnt="35"/>
      <dgm:spPr/>
      <dgm:t>
        <a:bodyPr/>
        <a:lstStyle/>
        <a:p>
          <a:endParaRPr lang="en-US"/>
        </a:p>
      </dgm:t>
    </dgm:pt>
    <dgm:pt modelId="{812BA1D5-96A5-4507-969A-E5D3CBA5B075}" type="pres">
      <dgm:prSet presAssocID="{B175346F-1CEC-4D4B-842B-C5C4DFC2291F}" presName="parallelogram6" presStyleLbl="alignNode1" presStyleIdx="5" presStyleCnt="35"/>
      <dgm:spPr/>
      <dgm:t>
        <a:bodyPr/>
        <a:lstStyle/>
        <a:p>
          <a:endParaRPr lang="en-US"/>
        </a:p>
      </dgm:t>
    </dgm:pt>
    <dgm:pt modelId="{F8BE164D-A640-4A86-A757-122A2F3D1175}" type="pres">
      <dgm:prSet presAssocID="{B175346F-1CEC-4D4B-842B-C5C4DFC2291F}" presName="parallelogram7" presStyleLbl="alignNode1" presStyleIdx="6" presStyleCnt="35"/>
      <dgm:spPr/>
      <dgm:t>
        <a:bodyPr/>
        <a:lstStyle/>
        <a:p>
          <a:endParaRPr lang="en-US"/>
        </a:p>
      </dgm:t>
    </dgm:pt>
    <dgm:pt modelId="{6F90B698-AFD1-4FD7-ACE2-2E95B32B435A}" type="pres">
      <dgm:prSet presAssocID="{50073316-BA2E-44C9-8F78-D122337349B0}" presName="sibTrans" presStyleCnt="0"/>
      <dgm:spPr/>
      <dgm:t>
        <a:bodyPr/>
        <a:lstStyle/>
        <a:p>
          <a:endParaRPr lang="en-US"/>
        </a:p>
      </dgm:t>
    </dgm:pt>
    <dgm:pt modelId="{511AC13C-8D47-4F02-AF89-0B58209F1E22}" type="pres">
      <dgm:prSet presAssocID="{D80E764F-24CB-4CAB-8BB8-992F4B107146}" presName="parenttextcomposite" presStyleCnt="0"/>
      <dgm:spPr/>
      <dgm:t>
        <a:bodyPr/>
        <a:lstStyle/>
        <a:p>
          <a:endParaRPr lang="en-US"/>
        </a:p>
      </dgm:t>
    </dgm:pt>
    <dgm:pt modelId="{D4C594FE-7397-4FAB-AFF4-5A3DC2D41D18}" type="pres">
      <dgm:prSet presAssocID="{D80E764F-24CB-4CAB-8BB8-992F4B107146}" presName="parenttext" presStyleLbl="revTx" presStyleIdx="1" presStyleCnt="5">
        <dgm:presLayoutVars>
          <dgm:chMax/>
          <dgm:chPref val="2"/>
          <dgm:bulletEnabled val="1"/>
        </dgm:presLayoutVars>
      </dgm:prSet>
      <dgm:spPr/>
      <dgm:t>
        <a:bodyPr/>
        <a:lstStyle/>
        <a:p>
          <a:endParaRPr lang="en-US"/>
        </a:p>
      </dgm:t>
    </dgm:pt>
    <dgm:pt modelId="{AD40AA18-F329-42A4-9DC7-853F3435434A}" type="pres">
      <dgm:prSet presAssocID="{D80E764F-24CB-4CAB-8BB8-992F4B107146}" presName="parallelogramComposite" presStyleCnt="0"/>
      <dgm:spPr/>
      <dgm:t>
        <a:bodyPr/>
        <a:lstStyle/>
        <a:p>
          <a:endParaRPr lang="en-US"/>
        </a:p>
      </dgm:t>
    </dgm:pt>
    <dgm:pt modelId="{ACE0D0EC-506E-4849-A6B7-95A2ABC37301}" type="pres">
      <dgm:prSet presAssocID="{D80E764F-24CB-4CAB-8BB8-992F4B107146}" presName="parallelogram1" presStyleLbl="alignNode1" presStyleIdx="7" presStyleCnt="35"/>
      <dgm:spPr/>
      <dgm:t>
        <a:bodyPr/>
        <a:lstStyle/>
        <a:p>
          <a:endParaRPr lang="en-US"/>
        </a:p>
      </dgm:t>
    </dgm:pt>
    <dgm:pt modelId="{09106697-9548-4F0C-93D0-E96FD4227C15}" type="pres">
      <dgm:prSet presAssocID="{D80E764F-24CB-4CAB-8BB8-992F4B107146}" presName="parallelogram2" presStyleLbl="alignNode1" presStyleIdx="8" presStyleCnt="35"/>
      <dgm:spPr/>
      <dgm:t>
        <a:bodyPr/>
        <a:lstStyle/>
        <a:p>
          <a:endParaRPr lang="en-US"/>
        </a:p>
      </dgm:t>
    </dgm:pt>
    <dgm:pt modelId="{5E05DBE9-4EE8-454A-B188-0668490D138F}" type="pres">
      <dgm:prSet presAssocID="{D80E764F-24CB-4CAB-8BB8-992F4B107146}" presName="parallelogram3" presStyleLbl="alignNode1" presStyleIdx="9" presStyleCnt="35"/>
      <dgm:spPr/>
      <dgm:t>
        <a:bodyPr/>
        <a:lstStyle/>
        <a:p>
          <a:endParaRPr lang="en-US"/>
        </a:p>
      </dgm:t>
    </dgm:pt>
    <dgm:pt modelId="{4F0246CA-CA8E-4DE4-80F3-366A41CA1F46}" type="pres">
      <dgm:prSet presAssocID="{D80E764F-24CB-4CAB-8BB8-992F4B107146}" presName="parallelogram4" presStyleLbl="alignNode1" presStyleIdx="10" presStyleCnt="35"/>
      <dgm:spPr/>
      <dgm:t>
        <a:bodyPr/>
        <a:lstStyle/>
        <a:p>
          <a:endParaRPr lang="en-US"/>
        </a:p>
      </dgm:t>
    </dgm:pt>
    <dgm:pt modelId="{0DF942C1-2F27-4AA5-958E-9ABDA5B030FC}" type="pres">
      <dgm:prSet presAssocID="{D80E764F-24CB-4CAB-8BB8-992F4B107146}" presName="parallelogram5" presStyleLbl="alignNode1" presStyleIdx="11" presStyleCnt="35"/>
      <dgm:spPr/>
      <dgm:t>
        <a:bodyPr/>
        <a:lstStyle/>
        <a:p>
          <a:endParaRPr lang="en-US"/>
        </a:p>
      </dgm:t>
    </dgm:pt>
    <dgm:pt modelId="{B031E970-988D-4541-8C4A-A295F1A9CA50}" type="pres">
      <dgm:prSet presAssocID="{D80E764F-24CB-4CAB-8BB8-992F4B107146}" presName="parallelogram6" presStyleLbl="alignNode1" presStyleIdx="12" presStyleCnt="35"/>
      <dgm:spPr/>
      <dgm:t>
        <a:bodyPr/>
        <a:lstStyle/>
        <a:p>
          <a:endParaRPr lang="en-US"/>
        </a:p>
      </dgm:t>
    </dgm:pt>
    <dgm:pt modelId="{3BA2BF93-6BF2-4B49-BE78-C23AFF7E8B24}" type="pres">
      <dgm:prSet presAssocID="{D80E764F-24CB-4CAB-8BB8-992F4B107146}" presName="parallelogram7" presStyleLbl="alignNode1" presStyleIdx="13" presStyleCnt="35"/>
      <dgm:spPr/>
      <dgm:t>
        <a:bodyPr/>
        <a:lstStyle/>
        <a:p>
          <a:endParaRPr lang="en-US"/>
        </a:p>
      </dgm:t>
    </dgm:pt>
    <dgm:pt modelId="{1B1FC216-EBDF-43C4-AA8F-28271F699601}" type="pres">
      <dgm:prSet presAssocID="{AAED0770-5124-4056-B2D6-3BB55AB02EC0}" presName="sibTrans" presStyleCnt="0"/>
      <dgm:spPr/>
      <dgm:t>
        <a:bodyPr/>
        <a:lstStyle/>
        <a:p>
          <a:endParaRPr lang="en-US"/>
        </a:p>
      </dgm:t>
    </dgm:pt>
    <dgm:pt modelId="{963E8908-A3E3-467F-BEA1-45F53CCE1658}" type="pres">
      <dgm:prSet presAssocID="{A812E831-4512-4708-BF36-9D7F2B04B158}" presName="parenttextcomposite" presStyleCnt="0"/>
      <dgm:spPr/>
      <dgm:t>
        <a:bodyPr/>
        <a:lstStyle/>
        <a:p>
          <a:endParaRPr lang="en-US"/>
        </a:p>
      </dgm:t>
    </dgm:pt>
    <dgm:pt modelId="{C586EBDF-0D16-40BC-A0E9-2A20ACDEB46A}" type="pres">
      <dgm:prSet presAssocID="{A812E831-4512-4708-BF36-9D7F2B04B158}" presName="parenttext" presStyleLbl="revTx" presStyleIdx="2" presStyleCnt="5">
        <dgm:presLayoutVars>
          <dgm:chMax/>
          <dgm:chPref val="2"/>
          <dgm:bulletEnabled val="1"/>
        </dgm:presLayoutVars>
      </dgm:prSet>
      <dgm:spPr/>
      <dgm:t>
        <a:bodyPr/>
        <a:lstStyle/>
        <a:p>
          <a:endParaRPr lang="en-US"/>
        </a:p>
      </dgm:t>
    </dgm:pt>
    <dgm:pt modelId="{45CA1253-9951-413E-B977-6D2BE684DDFC}" type="pres">
      <dgm:prSet presAssocID="{A812E831-4512-4708-BF36-9D7F2B04B158}" presName="parallelogramComposite" presStyleCnt="0"/>
      <dgm:spPr/>
      <dgm:t>
        <a:bodyPr/>
        <a:lstStyle/>
        <a:p>
          <a:endParaRPr lang="en-US"/>
        </a:p>
      </dgm:t>
    </dgm:pt>
    <dgm:pt modelId="{A3E9F81A-705F-4499-9610-3077A3A29A0C}" type="pres">
      <dgm:prSet presAssocID="{A812E831-4512-4708-BF36-9D7F2B04B158}" presName="parallelogram1" presStyleLbl="alignNode1" presStyleIdx="14" presStyleCnt="35"/>
      <dgm:spPr/>
      <dgm:t>
        <a:bodyPr/>
        <a:lstStyle/>
        <a:p>
          <a:endParaRPr lang="en-US"/>
        </a:p>
      </dgm:t>
    </dgm:pt>
    <dgm:pt modelId="{ED44D1DE-CC0D-44B4-85AD-496F11539AE4}" type="pres">
      <dgm:prSet presAssocID="{A812E831-4512-4708-BF36-9D7F2B04B158}" presName="parallelogram2" presStyleLbl="alignNode1" presStyleIdx="15" presStyleCnt="35"/>
      <dgm:spPr/>
      <dgm:t>
        <a:bodyPr/>
        <a:lstStyle/>
        <a:p>
          <a:endParaRPr lang="en-US"/>
        </a:p>
      </dgm:t>
    </dgm:pt>
    <dgm:pt modelId="{C1504319-2458-4AAA-86D4-D97A75B8C9EE}" type="pres">
      <dgm:prSet presAssocID="{A812E831-4512-4708-BF36-9D7F2B04B158}" presName="parallelogram3" presStyleLbl="alignNode1" presStyleIdx="16" presStyleCnt="35"/>
      <dgm:spPr/>
      <dgm:t>
        <a:bodyPr/>
        <a:lstStyle/>
        <a:p>
          <a:endParaRPr lang="en-US"/>
        </a:p>
      </dgm:t>
    </dgm:pt>
    <dgm:pt modelId="{E6615AA1-D019-42EC-B8F9-316F242203AF}" type="pres">
      <dgm:prSet presAssocID="{A812E831-4512-4708-BF36-9D7F2B04B158}" presName="parallelogram4" presStyleLbl="alignNode1" presStyleIdx="17" presStyleCnt="35"/>
      <dgm:spPr/>
      <dgm:t>
        <a:bodyPr/>
        <a:lstStyle/>
        <a:p>
          <a:endParaRPr lang="en-US"/>
        </a:p>
      </dgm:t>
    </dgm:pt>
    <dgm:pt modelId="{7390ADCE-91DB-460E-9A07-1802BEC7C622}" type="pres">
      <dgm:prSet presAssocID="{A812E831-4512-4708-BF36-9D7F2B04B158}" presName="parallelogram5" presStyleLbl="alignNode1" presStyleIdx="18" presStyleCnt="35"/>
      <dgm:spPr/>
      <dgm:t>
        <a:bodyPr/>
        <a:lstStyle/>
        <a:p>
          <a:endParaRPr lang="en-US"/>
        </a:p>
      </dgm:t>
    </dgm:pt>
    <dgm:pt modelId="{2D21D7E7-2A07-44CC-82FD-C0398B32C897}" type="pres">
      <dgm:prSet presAssocID="{A812E831-4512-4708-BF36-9D7F2B04B158}" presName="parallelogram6" presStyleLbl="alignNode1" presStyleIdx="19" presStyleCnt="35"/>
      <dgm:spPr/>
      <dgm:t>
        <a:bodyPr/>
        <a:lstStyle/>
        <a:p>
          <a:endParaRPr lang="en-US"/>
        </a:p>
      </dgm:t>
    </dgm:pt>
    <dgm:pt modelId="{67D48FAC-01C9-4E67-8E1E-200E0AF18A8D}" type="pres">
      <dgm:prSet presAssocID="{A812E831-4512-4708-BF36-9D7F2B04B158}" presName="parallelogram7" presStyleLbl="alignNode1" presStyleIdx="20" presStyleCnt="35"/>
      <dgm:spPr/>
      <dgm:t>
        <a:bodyPr/>
        <a:lstStyle/>
        <a:p>
          <a:endParaRPr lang="en-US"/>
        </a:p>
      </dgm:t>
    </dgm:pt>
    <dgm:pt modelId="{AECF996A-ED6F-4ABB-A581-2B40AB243AAF}" type="pres">
      <dgm:prSet presAssocID="{A4EB925A-A8D3-4C71-9B34-20DE8E49082D}" presName="sibTrans" presStyleCnt="0"/>
      <dgm:spPr/>
      <dgm:t>
        <a:bodyPr/>
        <a:lstStyle/>
        <a:p>
          <a:endParaRPr lang="en-US"/>
        </a:p>
      </dgm:t>
    </dgm:pt>
    <dgm:pt modelId="{450A1398-5377-424B-8774-5524F7F68A70}" type="pres">
      <dgm:prSet presAssocID="{6E501C62-452B-4F14-A008-8B8F515A9229}" presName="parenttextcomposite" presStyleCnt="0"/>
      <dgm:spPr/>
      <dgm:t>
        <a:bodyPr/>
        <a:lstStyle/>
        <a:p>
          <a:endParaRPr lang="en-US"/>
        </a:p>
      </dgm:t>
    </dgm:pt>
    <dgm:pt modelId="{EDE842D3-484A-4940-A8F5-DCE7E7A4DCD7}" type="pres">
      <dgm:prSet presAssocID="{6E501C62-452B-4F14-A008-8B8F515A9229}" presName="parenttext" presStyleLbl="revTx" presStyleIdx="3" presStyleCnt="5">
        <dgm:presLayoutVars>
          <dgm:chMax/>
          <dgm:chPref val="2"/>
          <dgm:bulletEnabled val="1"/>
        </dgm:presLayoutVars>
      </dgm:prSet>
      <dgm:spPr/>
      <dgm:t>
        <a:bodyPr/>
        <a:lstStyle/>
        <a:p>
          <a:endParaRPr lang="en-US"/>
        </a:p>
      </dgm:t>
    </dgm:pt>
    <dgm:pt modelId="{14E9B413-1BE2-4A92-8CBC-AEA3A144A2DC}" type="pres">
      <dgm:prSet presAssocID="{6E501C62-452B-4F14-A008-8B8F515A9229}" presName="parallelogramComposite" presStyleCnt="0"/>
      <dgm:spPr/>
      <dgm:t>
        <a:bodyPr/>
        <a:lstStyle/>
        <a:p>
          <a:endParaRPr lang="en-US"/>
        </a:p>
      </dgm:t>
    </dgm:pt>
    <dgm:pt modelId="{D0D11E1F-DA95-4427-9E69-B50347E2FE40}" type="pres">
      <dgm:prSet presAssocID="{6E501C62-452B-4F14-A008-8B8F515A9229}" presName="parallelogram1" presStyleLbl="alignNode1" presStyleIdx="21" presStyleCnt="35"/>
      <dgm:spPr/>
      <dgm:t>
        <a:bodyPr/>
        <a:lstStyle/>
        <a:p>
          <a:endParaRPr lang="en-US"/>
        </a:p>
      </dgm:t>
    </dgm:pt>
    <dgm:pt modelId="{3EAA9B7C-50E0-48D8-A2F8-EDA74CCF84EC}" type="pres">
      <dgm:prSet presAssocID="{6E501C62-452B-4F14-A008-8B8F515A9229}" presName="parallelogram2" presStyleLbl="alignNode1" presStyleIdx="22" presStyleCnt="35"/>
      <dgm:spPr/>
      <dgm:t>
        <a:bodyPr/>
        <a:lstStyle/>
        <a:p>
          <a:endParaRPr lang="en-US"/>
        </a:p>
      </dgm:t>
    </dgm:pt>
    <dgm:pt modelId="{F47CE5D2-6825-4AD8-B30C-5BD9AD586B0A}" type="pres">
      <dgm:prSet presAssocID="{6E501C62-452B-4F14-A008-8B8F515A9229}" presName="parallelogram3" presStyleLbl="alignNode1" presStyleIdx="23" presStyleCnt="35"/>
      <dgm:spPr/>
      <dgm:t>
        <a:bodyPr/>
        <a:lstStyle/>
        <a:p>
          <a:endParaRPr lang="en-US"/>
        </a:p>
      </dgm:t>
    </dgm:pt>
    <dgm:pt modelId="{7CC2E9E3-A50A-4427-BE43-AA68F64D9198}" type="pres">
      <dgm:prSet presAssocID="{6E501C62-452B-4F14-A008-8B8F515A9229}" presName="parallelogram4" presStyleLbl="alignNode1" presStyleIdx="24" presStyleCnt="35"/>
      <dgm:spPr/>
      <dgm:t>
        <a:bodyPr/>
        <a:lstStyle/>
        <a:p>
          <a:endParaRPr lang="en-US"/>
        </a:p>
      </dgm:t>
    </dgm:pt>
    <dgm:pt modelId="{80FF891D-ADF0-45A2-847C-569553EC2C48}" type="pres">
      <dgm:prSet presAssocID="{6E501C62-452B-4F14-A008-8B8F515A9229}" presName="parallelogram5" presStyleLbl="alignNode1" presStyleIdx="25" presStyleCnt="35"/>
      <dgm:spPr/>
      <dgm:t>
        <a:bodyPr/>
        <a:lstStyle/>
        <a:p>
          <a:endParaRPr lang="en-US"/>
        </a:p>
      </dgm:t>
    </dgm:pt>
    <dgm:pt modelId="{7D14A0E2-F09F-4F26-BB87-7F306B15D5D7}" type="pres">
      <dgm:prSet presAssocID="{6E501C62-452B-4F14-A008-8B8F515A9229}" presName="parallelogram6" presStyleLbl="alignNode1" presStyleIdx="26" presStyleCnt="35"/>
      <dgm:spPr/>
      <dgm:t>
        <a:bodyPr/>
        <a:lstStyle/>
        <a:p>
          <a:endParaRPr lang="en-US"/>
        </a:p>
      </dgm:t>
    </dgm:pt>
    <dgm:pt modelId="{2314751A-5212-4A60-8846-A4AB428D14C0}" type="pres">
      <dgm:prSet presAssocID="{6E501C62-452B-4F14-A008-8B8F515A9229}" presName="parallelogram7" presStyleLbl="alignNode1" presStyleIdx="27" presStyleCnt="35"/>
      <dgm:spPr/>
      <dgm:t>
        <a:bodyPr/>
        <a:lstStyle/>
        <a:p>
          <a:endParaRPr lang="en-US"/>
        </a:p>
      </dgm:t>
    </dgm:pt>
    <dgm:pt modelId="{ABB8A212-9F63-4EE4-8F54-9B410006D973}" type="pres">
      <dgm:prSet presAssocID="{207F4145-533E-4C0C-ACD1-E26D0EC94A8E}" presName="sibTrans" presStyleCnt="0"/>
      <dgm:spPr/>
      <dgm:t>
        <a:bodyPr/>
        <a:lstStyle/>
        <a:p>
          <a:endParaRPr lang="en-US"/>
        </a:p>
      </dgm:t>
    </dgm:pt>
    <dgm:pt modelId="{DDD29B1A-AA49-4B40-80C7-CC7F4FF627D0}" type="pres">
      <dgm:prSet presAssocID="{19864C09-B10A-402A-B62D-25D84BDCBB55}" presName="parenttextcomposite" presStyleCnt="0"/>
      <dgm:spPr/>
      <dgm:t>
        <a:bodyPr/>
        <a:lstStyle/>
        <a:p>
          <a:endParaRPr lang="en-US"/>
        </a:p>
      </dgm:t>
    </dgm:pt>
    <dgm:pt modelId="{A86F6D1B-22FE-4324-9052-DBBC8127885F}" type="pres">
      <dgm:prSet presAssocID="{19864C09-B10A-402A-B62D-25D84BDCBB55}" presName="parenttext" presStyleLbl="revTx" presStyleIdx="4" presStyleCnt="5">
        <dgm:presLayoutVars>
          <dgm:chMax/>
          <dgm:chPref val="2"/>
          <dgm:bulletEnabled val="1"/>
        </dgm:presLayoutVars>
      </dgm:prSet>
      <dgm:spPr/>
      <dgm:t>
        <a:bodyPr/>
        <a:lstStyle/>
        <a:p>
          <a:endParaRPr lang="en-US"/>
        </a:p>
      </dgm:t>
    </dgm:pt>
    <dgm:pt modelId="{91B8A41D-2CCE-4FC6-9BAC-3588589C8552}" type="pres">
      <dgm:prSet presAssocID="{19864C09-B10A-402A-B62D-25D84BDCBB55}" presName="parallelogramComposite" presStyleCnt="0"/>
      <dgm:spPr/>
      <dgm:t>
        <a:bodyPr/>
        <a:lstStyle/>
        <a:p>
          <a:endParaRPr lang="en-US"/>
        </a:p>
      </dgm:t>
    </dgm:pt>
    <dgm:pt modelId="{8F2A9297-002E-4E08-A99F-2C8DFC7B3584}" type="pres">
      <dgm:prSet presAssocID="{19864C09-B10A-402A-B62D-25D84BDCBB55}" presName="parallelogram1" presStyleLbl="alignNode1" presStyleIdx="28" presStyleCnt="35"/>
      <dgm:spPr/>
      <dgm:t>
        <a:bodyPr/>
        <a:lstStyle/>
        <a:p>
          <a:endParaRPr lang="en-US"/>
        </a:p>
      </dgm:t>
    </dgm:pt>
    <dgm:pt modelId="{58FA7D3F-4C4D-4CA0-9E74-32EDE5879784}" type="pres">
      <dgm:prSet presAssocID="{19864C09-B10A-402A-B62D-25D84BDCBB55}" presName="parallelogram2" presStyleLbl="alignNode1" presStyleIdx="29" presStyleCnt="35"/>
      <dgm:spPr/>
      <dgm:t>
        <a:bodyPr/>
        <a:lstStyle/>
        <a:p>
          <a:endParaRPr lang="en-US"/>
        </a:p>
      </dgm:t>
    </dgm:pt>
    <dgm:pt modelId="{7576AB16-E8A8-4EA0-8DA2-A57D2CF04BEB}" type="pres">
      <dgm:prSet presAssocID="{19864C09-B10A-402A-B62D-25D84BDCBB55}" presName="parallelogram3" presStyleLbl="alignNode1" presStyleIdx="30" presStyleCnt="35"/>
      <dgm:spPr/>
      <dgm:t>
        <a:bodyPr/>
        <a:lstStyle/>
        <a:p>
          <a:endParaRPr lang="en-US"/>
        </a:p>
      </dgm:t>
    </dgm:pt>
    <dgm:pt modelId="{B51B03EB-850E-4358-A439-7CD6EB98D942}" type="pres">
      <dgm:prSet presAssocID="{19864C09-B10A-402A-B62D-25D84BDCBB55}" presName="parallelogram4" presStyleLbl="alignNode1" presStyleIdx="31" presStyleCnt="35"/>
      <dgm:spPr/>
      <dgm:t>
        <a:bodyPr/>
        <a:lstStyle/>
        <a:p>
          <a:endParaRPr lang="en-US"/>
        </a:p>
      </dgm:t>
    </dgm:pt>
    <dgm:pt modelId="{BC504F7F-F684-4BAF-A80A-327E016B8F3E}" type="pres">
      <dgm:prSet presAssocID="{19864C09-B10A-402A-B62D-25D84BDCBB55}" presName="parallelogram5" presStyleLbl="alignNode1" presStyleIdx="32" presStyleCnt="35"/>
      <dgm:spPr/>
      <dgm:t>
        <a:bodyPr/>
        <a:lstStyle/>
        <a:p>
          <a:endParaRPr lang="en-US"/>
        </a:p>
      </dgm:t>
    </dgm:pt>
    <dgm:pt modelId="{24644FB8-F93F-4A42-A341-428BC9432D6B}" type="pres">
      <dgm:prSet presAssocID="{19864C09-B10A-402A-B62D-25D84BDCBB55}" presName="parallelogram6" presStyleLbl="alignNode1" presStyleIdx="33" presStyleCnt="35"/>
      <dgm:spPr/>
      <dgm:t>
        <a:bodyPr/>
        <a:lstStyle/>
        <a:p>
          <a:endParaRPr lang="en-US"/>
        </a:p>
      </dgm:t>
    </dgm:pt>
    <dgm:pt modelId="{AD698DE5-A489-4C18-9855-C8961A3BE13B}" type="pres">
      <dgm:prSet presAssocID="{19864C09-B10A-402A-B62D-25D84BDCBB55}" presName="parallelogram7" presStyleLbl="alignNode1" presStyleIdx="34" presStyleCnt="35"/>
      <dgm:spPr/>
      <dgm:t>
        <a:bodyPr/>
        <a:lstStyle/>
        <a:p>
          <a:endParaRPr lang="en-US"/>
        </a:p>
      </dgm:t>
    </dgm:pt>
  </dgm:ptLst>
  <dgm:cxnLst>
    <dgm:cxn modelId="{72A7A931-392C-4B0B-BD2E-230B48721773}" srcId="{2D0B0ECA-ED34-45D1-9C6B-AADE148BEBC4}" destId="{A812E831-4512-4708-BF36-9D7F2B04B158}" srcOrd="2" destOrd="0" parTransId="{2977C00C-E020-4256-B18D-8F53E59B653C}" sibTransId="{A4EB925A-A8D3-4C71-9B34-20DE8E49082D}"/>
    <dgm:cxn modelId="{4278C8DD-25D1-4B43-B8BA-08F7B5F15389}" type="presOf" srcId="{6E501C62-452B-4F14-A008-8B8F515A9229}" destId="{EDE842D3-484A-4940-A8F5-DCE7E7A4DCD7}" srcOrd="0" destOrd="0" presId="urn:microsoft.com/office/officeart/2008/layout/VerticalAccentList"/>
    <dgm:cxn modelId="{4E2042A2-322B-4AE6-A5AC-A639ACB2D06A}" type="presOf" srcId="{2D0B0ECA-ED34-45D1-9C6B-AADE148BEBC4}" destId="{8A51B54B-BA6F-44C0-B97E-5FE9DFF9A785}" srcOrd="0" destOrd="0" presId="urn:microsoft.com/office/officeart/2008/layout/VerticalAccentList"/>
    <dgm:cxn modelId="{477425DD-E49D-4C60-9165-B75C2CC086F6}" srcId="{2D0B0ECA-ED34-45D1-9C6B-AADE148BEBC4}" destId="{6E501C62-452B-4F14-A008-8B8F515A9229}" srcOrd="3" destOrd="0" parTransId="{871E363C-2484-4229-B98D-B76B5C37ACAC}" sibTransId="{207F4145-533E-4C0C-ACD1-E26D0EC94A8E}"/>
    <dgm:cxn modelId="{66674ADD-4EB5-4D87-AF87-69CEB2658CF6}" type="presOf" srcId="{A812E831-4512-4708-BF36-9D7F2B04B158}" destId="{C586EBDF-0D16-40BC-A0E9-2A20ACDEB46A}" srcOrd="0" destOrd="0" presId="urn:microsoft.com/office/officeart/2008/layout/VerticalAccentList"/>
    <dgm:cxn modelId="{FD3DA9D5-9FD6-4460-B553-A3924DB94B2E}" srcId="{2D0B0ECA-ED34-45D1-9C6B-AADE148BEBC4}" destId="{B175346F-1CEC-4D4B-842B-C5C4DFC2291F}" srcOrd="0" destOrd="0" parTransId="{207623A4-FA79-46A5-B8A1-5F96B2D2EDEF}" sibTransId="{50073316-BA2E-44C9-8F78-D122337349B0}"/>
    <dgm:cxn modelId="{031AD667-51AE-48E5-A87D-4C482799F27F}" srcId="{2D0B0ECA-ED34-45D1-9C6B-AADE148BEBC4}" destId="{19864C09-B10A-402A-B62D-25D84BDCBB55}" srcOrd="4" destOrd="0" parTransId="{BA875BBF-EF32-4E43-AA13-48CBDF683516}" sibTransId="{A8687020-78B9-4E47-A124-4C7C32433B9B}"/>
    <dgm:cxn modelId="{4EB3F77E-127E-47A5-996F-2D6E349640D7}" type="presOf" srcId="{D80E764F-24CB-4CAB-8BB8-992F4B107146}" destId="{D4C594FE-7397-4FAB-AFF4-5A3DC2D41D18}" srcOrd="0" destOrd="0" presId="urn:microsoft.com/office/officeart/2008/layout/VerticalAccentList"/>
    <dgm:cxn modelId="{4BDCAC52-9FF9-47DE-9D50-396402ADA846}" srcId="{2D0B0ECA-ED34-45D1-9C6B-AADE148BEBC4}" destId="{D80E764F-24CB-4CAB-8BB8-992F4B107146}" srcOrd="1" destOrd="0" parTransId="{5489D071-F5AA-49B5-890D-81D3FA29B6DF}" sibTransId="{AAED0770-5124-4056-B2D6-3BB55AB02EC0}"/>
    <dgm:cxn modelId="{E58EA778-F0E9-4CA2-9B37-39664D442A06}" type="presOf" srcId="{19864C09-B10A-402A-B62D-25D84BDCBB55}" destId="{A86F6D1B-22FE-4324-9052-DBBC8127885F}" srcOrd="0" destOrd="0" presId="urn:microsoft.com/office/officeart/2008/layout/VerticalAccentList"/>
    <dgm:cxn modelId="{B9AFB113-6AA2-447A-BB21-76DDE9AB0CA3}" type="presOf" srcId="{B175346F-1CEC-4D4B-842B-C5C4DFC2291F}" destId="{86B6C41D-F1F7-4A70-98D7-F9DB0B3C93E9}" srcOrd="0" destOrd="0" presId="urn:microsoft.com/office/officeart/2008/layout/VerticalAccentList"/>
    <dgm:cxn modelId="{B70CF896-A6FB-41AE-A997-73408D80AABA}" type="presParOf" srcId="{8A51B54B-BA6F-44C0-B97E-5FE9DFF9A785}" destId="{9DCC9CA5-DBB5-427D-98FA-5B5F6A7D2627}" srcOrd="0" destOrd="0" presId="urn:microsoft.com/office/officeart/2008/layout/VerticalAccentList"/>
    <dgm:cxn modelId="{678CF052-8221-4AC4-80A3-EC2BE551D074}" type="presParOf" srcId="{9DCC9CA5-DBB5-427D-98FA-5B5F6A7D2627}" destId="{86B6C41D-F1F7-4A70-98D7-F9DB0B3C93E9}" srcOrd="0" destOrd="0" presId="urn:microsoft.com/office/officeart/2008/layout/VerticalAccentList"/>
    <dgm:cxn modelId="{9F05C75A-914D-43DD-ACEA-88585E9A7B26}" type="presParOf" srcId="{8A51B54B-BA6F-44C0-B97E-5FE9DFF9A785}" destId="{10BB7D48-FC3A-4577-9DDD-D8F5EA878722}" srcOrd="1" destOrd="0" presId="urn:microsoft.com/office/officeart/2008/layout/VerticalAccentList"/>
    <dgm:cxn modelId="{49FE7B77-20DC-4EBF-8B28-123CCC65742A}" type="presParOf" srcId="{10BB7D48-FC3A-4577-9DDD-D8F5EA878722}" destId="{8D0E302D-618E-472E-AE27-9DC8A8D536FB}" srcOrd="0" destOrd="0" presId="urn:microsoft.com/office/officeart/2008/layout/VerticalAccentList"/>
    <dgm:cxn modelId="{63515043-CBD4-4107-9FB4-7FF3E0535BC2}" type="presParOf" srcId="{10BB7D48-FC3A-4577-9DDD-D8F5EA878722}" destId="{81CEDD58-EB9D-4AC5-909D-3A2FBB63070E}" srcOrd="1" destOrd="0" presId="urn:microsoft.com/office/officeart/2008/layout/VerticalAccentList"/>
    <dgm:cxn modelId="{C79089DC-2B80-4E17-90F4-7EF5676E0B56}" type="presParOf" srcId="{10BB7D48-FC3A-4577-9DDD-D8F5EA878722}" destId="{C1242B5D-83C7-4659-81CB-A5FBFA4905D3}" srcOrd="2" destOrd="0" presId="urn:microsoft.com/office/officeart/2008/layout/VerticalAccentList"/>
    <dgm:cxn modelId="{AEA1E8FC-1187-454C-BF86-F1091BAED145}" type="presParOf" srcId="{10BB7D48-FC3A-4577-9DDD-D8F5EA878722}" destId="{6C3EB84D-A4A1-467C-B241-FD504338B001}" srcOrd="3" destOrd="0" presId="urn:microsoft.com/office/officeart/2008/layout/VerticalAccentList"/>
    <dgm:cxn modelId="{60C5E4F4-00D5-4C77-B57D-A5F1F62E6CCE}" type="presParOf" srcId="{10BB7D48-FC3A-4577-9DDD-D8F5EA878722}" destId="{955D66A0-3A28-4145-B1DB-CF8C296FA61D}" srcOrd="4" destOrd="0" presId="urn:microsoft.com/office/officeart/2008/layout/VerticalAccentList"/>
    <dgm:cxn modelId="{6027A0A9-4E71-4D78-B62A-6CD2D89EEC80}" type="presParOf" srcId="{10BB7D48-FC3A-4577-9DDD-D8F5EA878722}" destId="{812BA1D5-96A5-4507-969A-E5D3CBA5B075}" srcOrd="5" destOrd="0" presId="urn:microsoft.com/office/officeart/2008/layout/VerticalAccentList"/>
    <dgm:cxn modelId="{669A6188-E8E1-4662-8482-51D4D0847EE7}" type="presParOf" srcId="{10BB7D48-FC3A-4577-9DDD-D8F5EA878722}" destId="{F8BE164D-A640-4A86-A757-122A2F3D1175}" srcOrd="6" destOrd="0" presId="urn:microsoft.com/office/officeart/2008/layout/VerticalAccentList"/>
    <dgm:cxn modelId="{BDAFA441-EDE1-42A1-ACD7-EB298C5D2CAE}" type="presParOf" srcId="{8A51B54B-BA6F-44C0-B97E-5FE9DFF9A785}" destId="{6F90B698-AFD1-4FD7-ACE2-2E95B32B435A}" srcOrd="2" destOrd="0" presId="urn:microsoft.com/office/officeart/2008/layout/VerticalAccentList"/>
    <dgm:cxn modelId="{0217CDA1-5F1B-499E-BBBB-52348EC0C087}" type="presParOf" srcId="{8A51B54B-BA6F-44C0-B97E-5FE9DFF9A785}" destId="{511AC13C-8D47-4F02-AF89-0B58209F1E22}" srcOrd="3" destOrd="0" presId="urn:microsoft.com/office/officeart/2008/layout/VerticalAccentList"/>
    <dgm:cxn modelId="{42BDBC55-2A03-42D5-8491-254E2D33AE6B}" type="presParOf" srcId="{511AC13C-8D47-4F02-AF89-0B58209F1E22}" destId="{D4C594FE-7397-4FAB-AFF4-5A3DC2D41D18}" srcOrd="0" destOrd="0" presId="urn:microsoft.com/office/officeart/2008/layout/VerticalAccentList"/>
    <dgm:cxn modelId="{BDC20637-81DE-4F90-9F88-72BE43BD0E3C}" type="presParOf" srcId="{8A51B54B-BA6F-44C0-B97E-5FE9DFF9A785}" destId="{AD40AA18-F329-42A4-9DC7-853F3435434A}" srcOrd="4" destOrd="0" presId="urn:microsoft.com/office/officeart/2008/layout/VerticalAccentList"/>
    <dgm:cxn modelId="{F6DD1CD8-D582-4733-A076-B3E51FDA8FE0}" type="presParOf" srcId="{AD40AA18-F329-42A4-9DC7-853F3435434A}" destId="{ACE0D0EC-506E-4849-A6B7-95A2ABC37301}" srcOrd="0" destOrd="0" presId="urn:microsoft.com/office/officeart/2008/layout/VerticalAccentList"/>
    <dgm:cxn modelId="{F42310C1-B49B-439D-A117-3B14AB74E382}" type="presParOf" srcId="{AD40AA18-F329-42A4-9DC7-853F3435434A}" destId="{09106697-9548-4F0C-93D0-E96FD4227C15}" srcOrd="1" destOrd="0" presId="urn:microsoft.com/office/officeart/2008/layout/VerticalAccentList"/>
    <dgm:cxn modelId="{E76D9F09-8963-4BD3-8B23-14D8795F4A0A}" type="presParOf" srcId="{AD40AA18-F329-42A4-9DC7-853F3435434A}" destId="{5E05DBE9-4EE8-454A-B188-0668490D138F}" srcOrd="2" destOrd="0" presId="urn:microsoft.com/office/officeart/2008/layout/VerticalAccentList"/>
    <dgm:cxn modelId="{89928412-3761-4CEB-A5B1-BC644F2C5CDA}" type="presParOf" srcId="{AD40AA18-F329-42A4-9DC7-853F3435434A}" destId="{4F0246CA-CA8E-4DE4-80F3-366A41CA1F46}" srcOrd="3" destOrd="0" presId="urn:microsoft.com/office/officeart/2008/layout/VerticalAccentList"/>
    <dgm:cxn modelId="{7BC01D7C-AA34-4928-A896-AE42C8C4CF77}" type="presParOf" srcId="{AD40AA18-F329-42A4-9DC7-853F3435434A}" destId="{0DF942C1-2F27-4AA5-958E-9ABDA5B030FC}" srcOrd="4" destOrd="0" presId="urn:microsoft.com/office/officeart/2008/layout/VerticalAccentList"/>
    <dgm:cxn modelId="{968253A7-19F8-4809-AA19-256D83CD6EA9}" type="presParOf" srcId="{AD40AA18-F329-42A4-9DC7-853F3435434A}" destId="{B031E970-988D-4541-8C4A-A295F1A9CA50}" srcOrd="5" destOrd="0" presId="urn:microsoft.com/office/officeart/2008/layout/VerticalAccentList"/>
    <dgm:cxn modelId="{860F88F2-6AF0-4B7A-9296-CEBF83AA0886}" type="presParOf" srcId="{AD40AA18-F329-42A4-9DC7-853F3435434A}" destId="{3BA2BF93-6BF2-4B49-BE78-C23AFF7E8B24}" srcOrd="6" destOrd="0" presId="urn:microsoft.com/office/officeart/2008/layout/VerticalAccentList"/>
    <dgm:cxn modelId="{CEE5383B-DBFB-4B41-A532-70822EBC6BFD}" type="presParOf" srcId="{8A51B54B-BA6F-44C0-B97E-5FE9DFF9A785}" destId="{1B1FC216-EBDF-43C4-AA8F-28271F699601}" srcOrd="5" destOrd="0" presId="urn:microsoft.com/office/officeart/2008/layout/VerticalAccentList"/>
    <dgm:cxn modelId="{FED631CC-E928-4D30-8762-5F245EC7B2C7}" type="presParOf" srcId="{8A51B54B-BA6F-44C0-B97E-5FE9DFF9A785}" destId="{963E8908-A3E3-467F-BEA1-45F53CCE1658}" srcOrd="6" destOrd="0" presId="urn:microsoft.com/office/officeart/2008/layout/VerticalAccentList"/>
    <dgm:cxn modelId="{D04769A0-FD26-4717-97DE-7B23BE3EA236}" type="presParOf" srcId="{963E8908-A3E3-467F-BEA1-45F53CCE1658}" destId="{C586EBDF-0D16-40BC-A0E9-2A20ACDEB46A}" srcOrd="0" destOrd="0" presId="urn:microsoft.com/office/officeart/2008/layout/VerticalAccentList"/>
    <dgm:cxn modelId="{11FC2F09-C8B0-4D77-BE16-094B3C963E60}" type="presParOf" srcId="{8A51B54B-BA6F-44C0-B97E-5FE9DFF9A785}" destId="{45CA1253-9951-413E-B977-6D2BE684DDFC}" srcOrd="7" destOrd="0" presId="urn:microsoft.com/office/officeart/2008/layout/VerticalAccentList"/>
    <dgm:cxn modelId="{8F366142-4282-4B1C-89D0-AE4918612194}" type="presParOf" srcId="{45CA1253-9951-413E-B977-6D2BE684DDFC}" destId="{A3E9F81A-705F-4499-9610-3077A3A29A0C}" srcOrd="0" destOrd="0" presId="urn:microsoft.com/office/officeart/2008/layout/VerticalAccentList"/>
    <dgm:cxn modelId="{ABDD0A13-24FC-4DCC-8201-20F7D6E97572}" type="presParOf" srcId="{45CA1253-9951-413E-B977-6D2BE684DDFC}" destId="{ED44D1DE-CC0D-44B4-85AD-496F11539AE4}" srcOrd="1" destOrd="0" presId="urn:microsoft.com/office/officeart/2008/layout/VerticalAccentList"/>
    <dgm:cxn modelId="{04466281-9C95-4E80-8DD9-DDB600FF2A1C}" type="presParOf" srcId="{45CA1253-9951-413E-B977-6D2BE684DDFC}" destId="{C1504319-2458-4AAA-86D4-D97A75B8C9EE}" srcOrd="2" destOrd="0" presId="urn:microsoft.com/office/officeart/2008/layout/VerticalAccentList"/>
    <dgm:cxn modelId="{A9B38A02-38A5-4ED9-9A66-65631514DA95}" type="presParOf" srcId="{45CA1253-9951-413E-B977-6D2BE684DDFC}" destId="{E6615AA1-D019-42EC-B8F9-316F242203AF}" srcOrd="3" destOrd="0" presId="urn:microsoft.com/office/officeart/2008/layout/VerticalAccentList"/>
    <dgm:cxn modelId="{C61B83A3-E05A-4361-9EC7-B6DAF9432F3C}" type="presParOf" srcId="{45CA1253-9951-413E-B977-6D2BE684DDFC}" destId="{7390ADCE-91DB-460E-9A07-1802BEC7C622}" srcOrd="4" destOrd="0" presId="urn:microsoft.com/office/officeart/2008/layout/VerticalAccentList"/>
    <dgm:cxn modelId="{49E5EC8B-4531-49D3-9202-55CB18774244}" type="presParOf" srcId="{45CA1253-9951-413E-B977-6D2BE684DDFC}" destId="{2D21D7E7-2A07-44CC-82FD-C0398B32C897}" srcOrd="5" destOrd="0" presId="urn:microsoft.com/office/officeart/2008/layout/VerticalAccentList"/>
    <dgm:cxn modelId="{DBD75B63-983B-4173-B298-92E4FB332661}" type="presParOf" srcId="{45CA1253-9951-413E-B977-6D2BE684DDFC}" destId="{67D48FAC-01C9-4E67-8E1E-200E0AF18A8D}" srcOrd="6" destOrd="0" presId="urn:microsoft.com/office/officeart/2008/layout/VerticalAccentList"/>
    <dgm:cxn modelId="{40693FCA-91CE-4602-A9CC-515FBD9148C9}" type="presParOf" srcId="{8A51B54B-BA6F-44C0-B97E-5FE9DFF9A785}" destId="{AECF996A-ED6F-4ABB-A581-2B40AB243AAF}" srcOrd="8" destOrd="0" presId="urn:microsoft.com/office/officeart/2008/layout/VerticalAccentList"/>
    <dgm:cxn modelId="{693EE50E-0726-4BBA-91EB-235A1FF6410C}" type="presParOf" srcId="{8A51B54B-BA6F-44C0-B97E-5FE9DFF9A785}" destId="{450A1398-5377-424B-8774-5524F7F68A70}" srcOrd="9" destOrd="0" presId="urn:microsoft.com/office/officeart/2008/layout/VerticalAccentList"/>
    <dgm:cxn modelId="{BD0AC466-ABC1-4EB9-B3A0-233980A39D2F}" type="presParOf" srcId="{450A1398-5377-424B-8774-5524F7F68A70}" destId="{EDE842D3-484A-4940-A8F5-DCE7E7A4DCD7}" srcOrd="0" destOrd="0" presId="urn:microsoft.com/office/officeart/2008/layout/VerticalAccentList"/>
    <dgm:cxn modelId="{47E5D88C-5DAF-49AF-BB57-88A92C677066}" type="presParOf" srcId="{8A51B54B-BA6F-44C0-B97E-5FE9DFF9A785}" destId="{14E9B413-1BE2-4A92-8CBC-AEA3A144A2DC}" srcOrd="10" destOrd="0" presId="urn:microsoft.com/office/officeart/2008/layout/VerticalAccentList"/>
    <dgm:cxn modelId="{FBE1A637-35A9-44A9-BFF0-53845480B258}" type="presParOf" srcId="{14E9B413-1BE2-4A92-8CBC-AEA3A144A2DC}" destId="{D0D11E1F-DA95-4427-9E69-B50347E2FE40}" srcOrd="0" destOrd="0" presId="urn:microsoft.com/office/officeart/2008/layout/VerticalAccentList"/>
    <dgm:cxn modelId="{6525923F-9112-4581-8EE5-BEC5A7932175}" type="presParOf" srcId="{14E9B413-1BE2-4A92-8CBC-AEA3A144A2DC}" destId="{3EAA9B7C-50E0-48D8-A2F8-EDA74CCF84EC}" srcOrd="1" destOrd="0" presId="urn:microsoft.com/office/officeart/2008/layout/VerticalAccentList"/>
    <dgm:cxn modelId="{D34C061F-9030-4776-ACBE-EA9EA1ED8572}" type="presParOf" srcId="{14E9B413-1BE2-4A92-8CBC-AEA3A144A2DC}" destId="{F47CE5D2-6825-4AD8-B30C-5BD9AD586B0A}" srcOrd="2" destOrd="0" presId="urn:microsoft.com/office/officeart/2008/layout/VerticalAccentList"/>
    <dgm:cxn modelId="{F34D12EA-399D-47D4-A162-5870266C069F}" type="presParOf" srcId="{14E9B413-1BE2-4A92-8CBC-AEA3A144A2DC}" destId="{7CC2E9E3-A50A-4427-BE43-AA68F64D9198}" srcOrd="3" destOrd="0" presId="urn:microsoft.com/office/officeart/2008/layout/VerticalAccentList"/>
    <dgm:cxn modelId="{9143D336-27AE-4E6C-A07E-2FA59E9DF0F5}" type="presParOf" srcId="{14E9B413-1BE2-4A92-8CBC-AEA3A144A2DC}" destId="{80FF891D-ADF0-45A2-847C-569553EC2C48}" srcOrd="4" destOrd="0" presId="urn:microsoft.com/office/officeart/2008/layout/VerticalAccentList"/>
    <dgm:cxn modelId="{A4C6366B-F1C4-41A4-97E3-D8DA8C245713}" type="presParOf" srcId="{14E9B413-1BE2-4A92-8CBC-AEA3A144A2DC}" destId="{7D14A0E2-F09F-4F26-BB87-7F306B15D5D7}" srcOrd="5" destOrd="0" presId="urn:microsoft.com/office/officeart/2008/layout/VerticalAccentList"/>
    <dgm:cxn modelId="{EB0A20E2-6CB6-4BCA-9579-9CD9BB218B60}" type="presParOf" srcId="{14E9B413-1BE2-4A92-8CBC-AEA3A144A2DC}" destId="{2314751A-5212-4A60-8846-A4AB428D14C0}" srcOrd="6" destOrd="0" presId="urn:microsoft.com/office/officeart/2008/layout/VerticalAccentList"/>
    <dgm:cxn modelId="{0553130D-1B43-40DC-A5B2-22D6C96EB551}" type="presParOf" srcId="{8A51B54B-BA6F-44C0-B97E-5FE9DFF9A785}" destId="{ABB8A212-9F63-4EE4-8F54-9B410006D973}" srcOrd="11" destOrd="0" presId="urn:microsoft.com/office/officeart/2008/layout/VerticalAccentList"/>
    <dgm:cxn modelId="{B8BDD5F6-D88D-4A27-82B7-72D4187AFC29}" type="presParOf" srcId="{8A51B54B-BA6F-44C0-B97E-5FE9DFF9A785}" destId="{DDD29B1A-AA49-4B40-80C7-CC7F4FF627D0}" srcOrd="12" destOrd="0" presId="urn:microsoft.com/office/officeart/2008/layout/VerticalAccentList"/>
    <dgm:cxn modelId="{D2FDEFC7-DE20-4F42-80CA-DFE7C676627B}" type="presParOf" srcId="{DDD29B1A-AA49-4B40-80C7-CC7F4FF627D0}" destId="{A86F6D1B-22FE-4324-9052-DBBC8127885F}" srcOrd="0" destOrd="0" presId="urn:microsoft.com/office/officeart/2008/layout/VerticalAccentList"/>
    <dgm:cxn modelId="{D930DE45-A126-4C06-A064-59C9B1D20CAA}" type="presParOf" srcId="{8A51B54B-BA6F-44C0-B97E-5FE9DFF9A785}" destId="{91B8A41D-2CCE-4FC6-9BAC-3588589C8552}" srcOrd="13" destOrd="0" presId="urn:microsoft.com/office/officeart/2008/layout/VerticalAccentList"/>
    <dgm:cxn modelId="{862BC906-F2D9-47A8-BB52-77394389FF2B}" type="presParOf" srcId="{91B8A41D-2CCE-4FC6-9BAC-3588589C8552}" destId="{8F2A9297-002E-4E08-A99F-2C8DFC7B3584}" srcOrd="0" destOrd="0" presId="urn:microsoft.com/office/officeart/2008/layout/VerticalAccentList"/>
    <dgm:cxn modelId="{99CDCFDB-BD9A-4FA4-BED1-B2DCE155CE41}" type="presParOf" srcId="{91B8A41D-2CCE-4FC6-9BAC-3588589C8552}" destId="{58FA7D3F-4C4D-4CA0-9E74-32EDE5879784}" srcOrd="1" destOrd="0" presId="urn:microsoft.com/office/officeart/2008/layout/VerticalAccentList"/>
    <dgm:cxn modelId="{FCA53E3E-BFFD-40A3-A319-83F977ECD323}" type="presParOf" srcId="{91B8A41D-2CCE-4FC6-9BAC-3588589C8552}" destId="{7576AB16-E8A8-4EA0-8DA2-A57D2CF04BEB}" srcOrd="2" destOrd="0" presId="urn:microsoft.com/office/officeart/2008/layout/VerticalAccentList"/>
    <dgm:cxn modelId="{783996ED-9EFD-40F3-A016-AFA78E942475}" type="presParOf" srcId="{91B8A41D-2CCE-4FC6-9BAC-3588589C8552}" destId="{B51B03EB-850E-4358-A439-7CD6EB98D942}" srcOrd="3" destOrd="0" presId="urn:microsoft.com/office/officeart/2008/layout/VerticalAccentList"/>
    <dgm:cxn modelId="{F32651C9-3CFA-4A8C-ADA5-8AAA4886F1C1}" type="presParOf" srcId="{91B8A41D-2CCE-4FC6-9BAC-3588589C8552}" destId="{BC504F7F-F684-4BAF-A80A-327E016B8F3E}" srcOrd="4" destOrd="0" presId="urn:microsoft.com/office/officeart/2008/layout/VerticalAccentList"/>
    <dgm:cxn modelId="{7F82C368-19BC-4811-AA0E-0CF55623C419}" type="presParOf" srcId="{91B8A41D-2CCE-4FC6-9BAC-3588589C8552}" destId="{24644FB8-F93F-4A42-A341-428BC9432D6B}" srcOrd="5" destOrd="0" presId="urn:microsoft.com/office/officeart/2008/layout/VerticalAccentList"/>
    <dgm:cxn modelId="{07F56A2F-8F77-459C-B6BC-1D564C2F0D3B}" type="presParOf" srcId="{91B8A41D-2CCE-4FC6-9BAC-3588589C8552}" destId="{AD698DE5-A489-4C18-9855-C8961A3BE13B}" srcOrd="6" destOrd="0" presId="urn:microsoft.com/office/officeart/2008/layout/VerticalAccen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89FB69D-1134-46FE-A2CF-7889DA3D3786}" type="doc">
      <dgm:prSet loTypeId="urn:microsoft.com/office/officeart/2005/8/layout/gear1" loCatId="relationship" qsTypeId="urn:microsoft.com/office/officeart/2005/8/quickstyle/3d2" qsCatId="3D" csTypeId="urn:microsoft.com/office/officeart/2005/8/colors/accent6_2" csCatId="accent6" phldr="1"/>
      <dgm:spPr/>
      <dgm:t>
        <a:bodyPr/>
        <a:lstStyle/>
        <a:p>
          <a:endParaRPr lang="en-US"/>
        </a:p>
      </dgm:t>
    </dgm:pt>
    <dgm:pt modelId="{00A54C80-A266-49D1-A842-859D5228D715}">
      <dgm:prSet/>
      <dgm:spPr/>
      <dgm:t>
        <a:bodyPr/>
        <a:lstStyle/>
        <a:p>
          <a:pPr rtl="0"/>
          <a:r>
            <a:rPr lang="en-US" b="1" dirty="0" smtClean="0"/>
            <a:t>Answers</a:t>
          </a:r>
          <a:endParaRPr lang="en-US" b="1" dirty="0"/>
        </a:p>
      </dgm:t>
    </dgm:pt>
    <dgm:pt modelId="{165DC633-B40B-4C76-89CE-13E2FBA6BAC8}" type="parTrans" cxnId="{8AD5AE8F-3428-41B7-97E1-F7EE344BB48F}">
      <dgm:prSet/>
      <dgm:spPr/>
      <dgm:t>
        <a:bodyPr/>
        <a:lstStyle/>
        <a:p>
          <a:endParaRPr lang="en-US"/>
        </a:p>
      </dgm:t>
    </dgm:pt>
    <dgm:pt modelId="{AD731AC8-616C-4F9E-9C2D-9050EBE207B6}" type="sibTrans" cxnId="{8AD5AE8F-3428-41B7-97E1-F7EE344BB48F}">
      <dgm:prSet/>
      <dgm:spPr/>
      <dgm:t>
        <a:bodyPr/>
        <a:lstStyle/>
        <a:p>
          <a:endParaRPr lang="en-US"/>
        </a:p>
      </dgm:t>
    </dgm:pt>
    <dgm:pt modelId="{32217B45-7E85-40CF-9CE1-13072D5D24A7}">
      <dgm:prSet/>
      <dgm:spPr/>
      <dgm:t>
        <a:bodyPr/>
        <a:lstStyle/>
        <a:p>
          <a:pPr rtl="0"/>
          <a:r>
            <a:rPr lang="en-US" b="1" dirty="0" smtClean="0"/>
            <a:t>Questions?</a:t>
          </a:r>
          <a:endParaRPr lang="en-US" b="1" dirty="0"/>
        </a:p>
      </dgm:t>
    </dgm:pt>
    <dgm:pt modelId="{72C0521E-CFC0-4E3B-B1B8-1FF177DA029E}" type="parTrans" cxnId="{9C98FF2C-16F6-4EFD-9977-0334DD4BE2D2}">
      <dgm:prSet/>
      <dgm:spPr/>
      <dgm:t>
        <a:bodyPr/>
        <a:lstStyle/>
        <a:p>
          <a:endParaRPr lang="en-US"/>
        </a:p>
      </dgm:t>
    </dgm:pt>
    <dgm:pt modelId="{38C895C8-EDC6-4210-84E8-78E5DED82AA4}" type="sibTrans" cxnId="{9C98FF2C-16F6-4EFD-9977-0334DD4BE2D2}">
      <dgm:prSet/>
      <dgm:spPr/>
      <dgm:t>
        <a:bodyPr/>
        <a:lstStyle/>
        <a:p>
          <a:endParaRPr lang="en-US"/>
        </a:p>
      </dgm:t>
    </dgm:pt>
    <dgm:pt modelId="{45C11A8F-CFC5-4410-BCC7-801384552E94}" type="pres">
      <dgm:prSet presAssocID="{989FB69D-1134-46FE-A2CF-7889DA3D3786}" presName="composite" presStyleCnt="0">
        <dgm:presLayoutVars>
          <dgm:chMax val="3"/>
          <dgm:animLvl val="lvl"/>
          <dgm:resizeHandles val="exact"/>
        </dgm:presLayoutVars>
      </dgm:prSet>
      <dgm:spPr/>
      <dgm:t>
        <a:bodyPr/>
        <a:lstStyle/>
        <a:p>
          <a:endParaRPr lang="en-US"/>
        </a:p>
      </dgm:t>
    </dgm:pt>
    <dgm:pt modelId="{781FBDA3-7CA4-4DE5-82D3-3B2E8BF2D3D3}" type="pres">
      <dgm:prSet presAssocID="{00A54C80-A266-49D1-A842-859D5228D715}" presName="gear1" presStyleLbl="node1" presStyleIdx="0" presStyleCnt="2">
        <dgm:presLayoutVars>
          <dgm:chMax val="1"/>
          <dgm:bulletEnabled val="1"/>
        </dgm:presLayoutVars>
      </dgm:prSet>
      <dgm:spPr/>
      <dgm:t>
        <a:bodyPr/>
        <a:lstStyle/>
        <a:p>
          <a:endParaRPr lang="en-US"/>
        </a:p>
      </dgm:t>
    </dgm:pt>
    <dgm:pt modelId="{705ADD30-8B70-4228-BA56-1EBA5624782D}" type="pres">
      <dgm:prSet presAssocID="{00A54C80-A266-49D1-A842-859D5228D715}" presName="gear1srcNode" presStyleLbl="node1" presStyleIdx="0" presStyleCnt="2"/>
      <dgm:spPr/>
      <dgm:t>
        <a:bodyPr/>
        <a:lstStyle/>
        <a:p>
          <a:endParaRPr lang="en-US"/>
        </a:p>
      </dgm:t>
    </dgm:pt>
    <dgm:pt modelId="{9FC98283-51FB-459C-BA7B-EDF20FE41BB8}" type="pres">
      <dgm:prSet presAssocID="{00A54C80-A266-49D1-A842-859D5228D715}" presName="gear1dstNode" presStyleLbl="node1" presStyleIdx="0" presStyleCnt="2"/>
      <dgm:spPr/>
      <dgm:t>
        <a:bodyPr/>
        <a:lstStyle/>
        <a:p>
          <a:endParaRPr lang="en-US"/>
        </a:p>
      </dgm:t>
    </dgm:pt>
    <dgm:pt modelId="{5B35DB18-ADB6-4C4F-9E37-02545ACC13C9}" type="pres">
      <dgm:prSet presAssocID="{32217B45-7E85-40CF-9CE1-13072D5D24A7}" presName="gear2" presStyleLbl="node1" presStyleIdx="1" presStyleCnt="2" custScaleX="109118" custScaleY="110000">
        <dgm:presLayoutVars>
          <dgm:chMax val="1"/>
          <dgm:bulletEnabled val="1"/>
        </dgm:presLayoutVars>
      </dgm:prSet>
      <dgm:spPr/>
      <dgm:t>
        <a:bodyPr/>
        <a:lstStyle/>
        <a:p>
          <a:endParaRPr lang="en-US"/>
        </a:p>
      </dgm:t>
    </dgm:pt>
    <dgm:pt modelId="{06FB9A68-13B8-4E6A-8E73-7B0BAE640A7F}" type="pres">
      <dgm:prSet presAssocID="{32217B45-7E85-40CF-9CE1-13072D5D24A7}" presName="gear2srcNode" presStyleLbl="node1" presStyleIdx="1" presStyleCnt="2"/>
      <dgm:spPr/>
      <dgm:t>
        <a:bodyPr/>
        <a:lstStyle/>
        <a:p>
          <a:endParaRPr lang="en-US"/>
        </a:p>
      </dgm:t>
    </dgm:pt>
    <dgm:pt modelId="{41516F43-CC65-4442-B619-A46C48D743F6}" type="pres">
      <dgm:prSet presAssocID="{32217B45-7E85-40CF-9CE1-13072D5D24A7}" presName="gear2dstNode" presStyleLbl="node1" presStyleIdx="1" presStyleCnt="2"/>
      <dgm:spPr/>
      <dgm:t>
        <a:bodyPr/>
        <a:lstStyle/>
        <a:p>
          <a:endParaRPr lang="en-US"/>
        </a:p>
      </dgm:t>
    </dgm:pt>
    <dgm:pt modelId="{4F47D614-F027-4AEB-A36E-15A12CDAA45C}" type="pres">
      <dgm:prSet presAssocID="{AD731AC8-616C-4F9E-9C2D-9050EBE207B6}" presName="connector1" presStyleLbl="sibTrans2D1" presStyleIdx="0" presStyleCnt="2"/>
      <dgm:spPr/>
      <dgm:t>
        <a:bodyPr/>
        <a:lstStyle/>
        <a:p>
          <a:endParaRPr lang="en-US"/>
        </a:p>
      </dgm:t>
    </dgm:pt>
    <dgm:pt modelId="{3AF5813C-5974-4725-9F84-876B3658E0BC}" type="pres">
      <dgm:prSet presAssocID="{38C895C8-EDC6-4210-84E8-78E5DED82AA4}" presName="connector2" presStyleLbl="sibTrans2D1" presStyleIdx="1" presStyleCnt="2" custLinFactNeighborX="-8116"/>
      <dgm:spPr/>
      <dgm:t>
        <a:bodyPr/>
        <a:lstStyle/>
        <a:p>
          <a:endParaRPr lang="en-US"/>
        </a:p>
      </dgm:t>
    </dgm:pt>
  </dgm:ptLst>
  <dgm:cxnLst>
    <dgm:cxn modelId="{BF62A100-7A5D-404D-A93F-DC7EE08CCD46}" type="presOf" srcId="{32217B45-7E85-40CF-9CE1-13072D5D24A7}" destId="{41516F43-CC65-4442-B619-A46C48D743F6}" srcOrd="2" destOrd="0" presId="urn:microsoft.com/office/officeart/2005/8/layout/gear1"/>
    <dgm:cxn modelId="{6A23CE5F-4123-4AC1-A58E-70AFAC965E65}" type="presOf" srcId="{38C895C8-EDC6-4210-84E8-78E5DED82AA4}" destId="{3AF5813C-5974-4725-9F84-876B3658E0BC}" srcOrd="0" destOrd="0" presId="urn:microsoft.com/office/officeart/2005/8/layout/gear1"/>
    <dgm:cxn modelId="{9C98FF2C-16F6-4EFD-9977-0334DD4BE2D2}" srcId="{989FB69D-1134-46FE-A2CF-7889DA3D3786}" destId="{32217B45-7E85-40CF-9CE1-13072D5D24A7}" srcOrd="1" destOrd="0" parTransId="{72C0521E-CFC0-4E3B-B1B8-1FF177DA029E}" sibTransId="{38C895C8-EDC6-4210-84E8-78E5DED82AA4}"/>
    <dgm:cxn modelId="{8AD5AE8F-3428-41B7-97E1-F7EE344BB48F}" srcId="{989FB69D-1134-46FE-A2CF-7889DA3D3786}" destId="{00A54C80-A266-49D1-A842-859D5228D715}" srcOrd="0" destOrd="0" parTransId="{165DC633-B40B-4C76-89CE-13E2FBA6BAC8}" sibTransId="{AD731AC8-616C-4F9E-9C2D-9050EBE207B6}"/>
    <dgm:cxn modelId="{F2F9247F-3017-4212-8474-B0CC8946297C}" type="presOf" srcId="{00A54C80-A266-49D1-A842-859D5228D715}" destId="{781FBDA3-7CA4-4DE5-82D3-3B2E8BF2D3D3}" srcOrd="0" destOrd="0" presId="urn:microsoft.com/office/officeart/2005/8/layout/gear1"/>
    <dgm:cxn modelId="{C321B9E1-572F-4EC7-BEC1-F21587D07E16}" type="presOf" srcId="{00A54C80-A266-49D1-A842-859D5228D715}" destId="{705ADD30-8B70-4228-BA56-1EBA5624782D}" srcOrd="1" destOrd="0" presId="urn:microsoft.com/office/officeart/2005/8/layout/gear1"/>
    <dgm:cxn modelId="{C3C556C4-D0F1-4358-8D5D-BDF89B8D242D}" type="presOf" srcId="{32217B45-7E85-40CF-9CE1-13072D5D24A7}" destId="{06FB9A68-13B8-4E6A-8E73-7B0BAE640A7F}" srcOrd="1" destOrd="0" presId="urn:microsoft.com/office/officeart/2005/8/layout/gear1"/>
    <dgm:cxn modelId="{88AC63EF-E30D-484E-BC04-5C4C47E420CC}" type="presOf" srcId="{989FB69D-1134-46FE-A2CF-7889DA3D3786}" destId="{45C11A8F-CFC5-4410-BCC7-801384552E94}" srcOrd="0" destOrd="0" presId="urn:microsoft.com/office/officeart/2005/8/layout/gear1"/>
    <dgm:cxn modelId="{12611C3A-3E57-4D75-BBE6-8DD5434C7A1B}" type="presOf" srcId="{00A54C80-A266-49D1-A842-859D5228D715}" destId="{9FC98283-51FB-459C-BA7B-EDF20FE41BB8}" srcOrd="2" destOrd="0" presId="urn:microsoft.com/office/officeart/2005/8/layout/gear1"/>
    <dgm:cxn modelId="{0B141553-7D59-440B-88BC-0F8577CF5997}" type="presOf" srcId="{32217B45-7E85-40CF-9CE1-13072D5D24A7}" destId="{5B35DB18-ADB6-4C4F-9E37-02545ACC13C9}" srcOrd="0" destOrd="0" presId="urn:microsoft.com/office/officeart/2005/8/layout/gear1"/>
    <dgm:cxn modelId="{CABF4683-8773-4D85-BAEA-BBADDB84A5F6}" type="presOf" srcId="{AD731AC8-616C-4F9E-9C2D-9050EBE207B6}" destId="{4F47D614-F027-4AEB-A36E-15A12CDAA45C}" srcOrd="0" destOrd="0" presId="urn:microsoft.com/office/officeart/2005/8/layout/gear1"/>
    <dgm:cxn modelId="{649DF285-8A71-4488-98AD-AE70EC2C5BAC}" type="presParOf" srcId="{45C11A8F-CFC5-4410-BCC7-801384552E94}" destId="{781FBDA3-7CA4-4DE5-82D3-3B2E8BF2D3D3}" srcOrd="0" destOrd="0" presId="urn:microsoft.com/office/officeart/2005/8/layout/gear1"/>
    <dgm:cxn modelId="{C8EE2132-9FA2-4F51-A32E-88F5F7BD5046}" type="presParOf" srcId="{45C11A8F-CFC5-4410-BCC7-801384552E94}" destId="{705ADD30-8B70-4228-BA56-1EBA5624782D}" srcOrd="1" destOrd="0" presId="urn:microsoft.com/office/officeart/2005/8/layout/gear1"/>
    <dgm:cxn modelId="{5AA89243-04A3-479D-8340-0ACDD46936C3}" type="presParOf" srcId="{45C11A8F-CFC5-4410-BCC7-801384552E94}" destId="{9FC98283-51FB-459C-BA7B-EDF20FE41BB8}" srcOrd="2" destOrd="0" presId="urn:microsoft.com/office/officeart/2005/8/layout/gear1"/>
    <dgm:cxn modelId="{9DA82923-6FF5-4A78-8B2C-A9D6DE697A69}" type="presParOf" srcId="{45C11A8F-CFC5-4410-BCC7-801384552E94}" destId="{5B35DB18-ADB6-4C4F-9E37-02545ACC13C9}" srcOrd="3" destOrd="0" presId="urn:microsoft.com/office/officeart/2005/8/layout/gear1"/>
    <dgm:cxn modelId="{451EA046-7FF1-4A10-8868-46912D9F518F}" type="presParOf" srcId="{45C11A8F-CFC5-4410-BCC7-801384552E94}" destId="{06FB9A68-13B8-4E6A-8E73-7B0BAE640A7F}" srcOrd="4" destOrd="0" presId="urn:microsoft.com/office/officeart/2005/8/layout/gear1"/>
    <dgm:cxn modelId="{88340D08-6FBE-4DF1-B60A-DFFF2F10D90F}" type="presParOf" srcId="{45C11A8F-CFC5-4410-BCC7-801384552E94}" destId="{41516F43-CC65-4442-B619-A46C48D743F6}" srcOrd="5" destOrd="0" presId="urn:microsoft.com/office/officeart/2005/8/layout/gear1"/>
    <dgm:cxn modelId="{6D25A26A-BB3A-449A-90EE-39C6EE159B8E}" type="presParOf" srcId="{45C11A8F-CFC5-4410-BCC7-801384552E94}" destId="{4F47D614-F027-4AEB-A36E-15A12CDAA45C}" srcOrd="6" destOrd="0" presId="urn:microsoft.com/office/officeart/2005/8/layout/gear1"/>
    <dgm:cxn modelId="{A1A88FA1-8007-44C3-ABF6-99D87231F9F2}" type="presParOf" srcId="{45C11A8F-CFC5-4410-BCC7-801384552E94}" destId="{3AF5813C-5974-4725-9F84-876B3658E0BC}"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2ACE78F-EC97-4BF4-ADAD-4AF4EC92118E}" type="doc">
      <dgm:prSet loTypeId="urn:microsoft.com/office/officeart/2008/layout/HorizontalMultiLevelHierarchy" loCatId="hierarchy" qsTypeId="urn:microsoft.com/office/officeart/2005/8/quickstyle/simple3" qsCatId="simple" csTypeId="urn:microsoft.com/office/officeart/2005/8/colors/accent6_2" csCatId="accent6" phldr="1"/>
      <dgm:spPr/>
      <dgm:t>
        <a:bodyPr/>
        <a:lstStyle/>
        <a:p>
          <a:endParaRPr lang="en-US"/>
        </a:p>
      </dgm:t>
    </dgm:pt>
    <dgm:pt modelId="{5CABCE56-88B8-4469-9E5D-64A6CBCB11B8}">
      <dgm:prSet custT="1"/>
      <dgm:spPr>
        <a:gradFill flip="none"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0800000" scaled="1"/>
          <a:tileRect/>
        </a:gradFill>
      </dgm:spPr>
      <dgm:t>
        <a:bodyPr/>
        <a:lstStyle/>
        <a:p>
          <a:pPr algn="ctr" rtl="0"/>
          <a:r>
            <a:rPr lang="en-US" sz="3200" b="1" dirty="0" smtClean="0"/>
            <a:t>Additional Features</a:t>
          </a:r>
          <a:endParaRPr lang="en-US" sz="3200" b="1" dirty="0"/>
        </a:p>
      </dgm:t>
    </dgm:pt>
    <dgm:pt modelId="{6844D4BD-F8AA-4858-A158-07AC751D3FEF}" type="parTrans" cxnId="{88D7A324-4DE0-4AC0-9FA3-74DFCC2F3AA8}">
      <dgm:prSet/>
      <dgm:spPr/>
      <dgm:t>
        <a:bodyPr/>
        <a:lstStyle/>
        <a:p>
          <a:endParaRPr lang="en-US"/>
        </a:p>
      </dgm:t>
    </dgm:pt>
    <dgm:pt modelId="{0967539A-0552-408A-B995-1FEED905156F}" type="sibTrans" cxnId="{88D7A324-4DE0-4AC0-9FA3-74DFCC2F3AA8}">
      <dgm:prSet/>
      <dgm:spPr/>
      <dgm:t>
        <a:bodyPr/>
        <a:lstStyle/>
        <a:p>
          <a:endParaRPr lang="en-US"/>
        </a:p>
      </dgm:t>
    </dgm:pt>
    <dgm:pt modelId="{4B7E5CD0-77C7-4F6F-812A-D43B1F23B9D9}">
      <dgm:prSet custT="1"/>
      <dgm:spPr/>
      <dgm:t>
        <a:bodyPr/>
        <a:lstStyle/>
        <a:p>
          <a:pPr algn="l" rtl="0"/>
          <a:r>
            <a:rPr lang="en-US" sz="2000" b="0" dirty="0" smtClean="0"/>
            <a:t> Demo : Bulk Assign Accommodations</a:t>
          </a:r>
          <a:endParaRPr lang="en-US" sz="20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93F9F0B5-21DE-4CF1-B5A9-61EC8BE66C83}">
      <dgm:prSet custT="1"/>
      <dgm:spPr/>
      <dgm:t>
        <a:bodyPr/>
        <a:lstStyle/>
        <a:p>
          <a:pPr algn="l" rtl="0"/>
          <a:r>
            <a:rPr lang="en-US" sz="2000" b="0" dirty="0" smtClean="0"/>
            <a:t> Demo : Export Student Lists</a:t>
          </a:r>
          <a:endParaRPr lang="en-US" sz="2000" b="0" dirty="0"/>
        </a:p>
      </dgm:t>
    </dgm:pt>
    <dgm:pt modelId="{1E406C81-70E3-47F3-B584-00DD5AD4A72C}" type="parTrans" cxnId="{6DB902FC-9F37-43C5-854D-551C5119C4E2}">
      <dgm:prSet/>
      <dgm:spPr/>
      <dgm:t>
        <a:bodyPr/>
        <a:lstStyle/>
        <a:p>
          <a:endParaRPr lang="en-US"/>
        </a:p>
      </dgm:t>
    </dgm:pt>
    <dgm:pt modelId="{C9360224-AE95-45F2-BF74-6E6586A966FA}" type="sibTrans" cxnId="{6DB902FC-9F37-43C5-854D-551C5119C4E2}">
      <dgm:prSet/>
      <dgm:spPr/>
      <dgm:t>
        <a:bodyPr/>
        <a:lstStyle/>
        <a:p>
          <a:endParaRPr lang="en-US"/>
        </a:p>
      </dgm:t>
    </dgm:pt>
    <dgm:pt modelId="{DA2DC0C0-D482-4CE8-AD32-2FCABE1C4EE2}" type="pres">
      <dgm:prSet presAssocID="{C2ACE78F-EC97-4BF4-ADAD-4AF4EC92118E}" presName="Name0" presStyleCnt="0">
        <dgm:presLayoutVars>
          <dgm:chPref val="1"/>
          <dgm:dir/>
          <dgm:animOne val="branch"/>
          <dgm:animLvl val="lvl"/>
          <dgm:resizeHandles val="exact"/>
        </dgm:presLayoutVars>
      </dgm:prSet>
      <dgm:spPr/>
      <dgm:t>
        <a:bodyPr/>
        <a:lstStyle/>
        <a:p>
          <a:endParaRPr lang="en-US"/>
        </a:p>
      </dgm:t>
    </dgm:pt>
    <dgm:pt modelId="{1367259C-2453-46FD-ACA9-03D90BD932B9}" type="pres">
      <dgm:prSet presAssocID="{5CABCE56-88B8-4469-9E5D-64A6CBCB11B8}" presName="root1" presStyleCnt="0"/>
      <dgm:spPr/>
      <dgm:t>
        <a:bodyPr/>
        <a:lstStyle/>
        <a:p>
          <a:endParaRPr lang="en-US"/>
        </a:p>
      </dgm:t>
    </dgm:pt>
    <dgm:pt modelId="{BDCBFE23-D655-4B5E-9BA6-193CFC05447E}" type="pres">
      <dgm:prSet presAssocID="{5CABCE56-88B8-4469-9E5D-64A6CBCB11B8}" presName="LevelOneTextNode" presStyleLbl="node0" presStyleIdx="0" presStyleCnt="1" custScaleY="89610" custLinFactNeighborX="-19165">
        <dgm:presLayoutVars>
          <dgm:chPref val="3"/>
        </dgm:presLayoutVars>
      </dgm:prSet>
      <dgm:spPr/>
      <dgm:t>
        <a:bodyPr/>
        <a:lstStyle/>
        <a:p>
          <a:endParaRPr lang="en-US"/>
        </a:p>
      </dgm:t>
    </dgm:pt>
    <dgm:pt modelId="{F261C7E9-92AD-4CDB-8C82-177D5229B1C2}" type="pres">
      <dgm:prSet presAssocID="{5CABCE56-88B8-4469-9E5D-64A6CBCB11B8}" presName="level2hierChild" presStyleCnt="0"/>
      <dgm:spPr/>
      <dgm:t>
        <a:bodyPr/>
        <a:lstStyle/>
        <a:p>
          <a:endParaRPr lang="en-US"/>
        </a:p>
      </dgm:t>
    </dgm:pt>
    <dgm:pt modelId="{5E8F3717-A18A-45CE-825B-CE3CF61119DB}" type="pres">
      <dgm:prSet presAssocID="{35B4CEC8-8CC7-4888-9BC2-6EEE102024C9}" presName="conn2-1" presStyleLbl="parChTrans1D2" presStyleIdx="0" presStyleCnt="2"/>
      <dgm:spPr/>
      <dgm:t>
        <a:bodyPr/>
        <a:lstStyle/>
        <a:p>
          <a:endParaRPr lang="en-US"/>
        </a:p>
      </dgm:t>
    </dgm:pt>
    <dgm:pt modelId="{6F0D37B8-C9D6-4710-BB01-93239650BD89}" type="pres">
      <dgm:prSet presAssocID="{35B4CEC8-8CC7-4888-9BC2-6EEE102024C9}" presName="connTx" presStyleLbl="parChTrans1D2" presStyleIdx="0" presStyleCnt="2"/>
      <dgm:spPr/>
      <dgm:t>
        <a:bodyPr/>
        <a:lstStyle/>
        <a:p>
          <a:endParaRPr lang="en-US"/>
        </a:p>
      </dgm:t>
    </dgm:pt>
    <dgm:pt modelId="{5D72B75A-3B1D-4169-A4F3-03E8FBB9C6C2}" type="pres">
      <dgm:prSet presAssocID="{4B7E5CD0-77C7-4F6F-812A-D43B1F23B9D9}" presName="root2" presStyleCnt="0"/>
      <dgm:spPr/>
      <dgm:t>
        <a:bodyPr/>
        <a:lstStyle/>
        <a:p>
          <a:endParaRPr lang="en-US"/>
        </a:p>
      </dgm:t>
    </dgm:pt>
    <dgm:pt modelId="{53DAD6AD-C2F3-403C-9E64-8090FA6725C8}" type="pres">
      <dgm:prSet presAssocID="{4B7E5CD0-77C7-4F6F-812A-D43B1F23B9D9}" presName="LevelTwoTextNode" presStyleLbl="node2" presStyleIdx="0" presStyleCnt="2" custScaleX="158722" custScaleY="76965">
        <dgm:presLayoutVars>
          <dgm:chPref val="3"/>
        </dgm:presLayoutVars>
      </dgm:prSet>
      <dgm:spPr/>
      <dgm:t>
        <a:bodyPr/>
        <a:lstStyle/>
        <a:p>
          <a:endParaRPr lang="en-US"/>
        </a:p>
      </dgm:t>
    </dgm:pt>
    <dgm:pt modelId="{FF323F7E-3BA5-425D-A122-7884EAE6A610}" type="pres">
      <dgm:prSet presAssocID="{4B7E5CD0-77C7-4F6F-812A-D43B1F23B9D9}" presName="level3hierChild" presStyleCnt="0"/>
      <dgm:spPr/>
      <dgm:t>
        <a:bodyPr/>
        <a:lstStyle/>
        <a:p>
          <a:endParaRPr lang="en-US"/>
        </a:p>
      </dgm:t>
    </dgm:pt>
    <dgm:pt modelId="{58E5CDAD-8308-4AA7-833A-21A3E0222C41}" type="pres">
      <dgm:prSet presAssocID="{1E406C81-70E3-47F3-B584-00DD5AD4A72C}" presName="conn2-1" presStyleLbl="parChTrans1D2" presStyleIdx="1" presStyleCnt="2"/>
      <dgm:spPr/>
      <dgm:t>
        <a:bodyPr/>
        <a:lstStyle/>
        <a:p>
          <a:endParaRPr lang="en-US"/>
        </a:p>
      </dgm:t>
    </dgm:pt>
    <dgm:pt modelId="{865AF097-43B0-47C6-B6FC-545E6C61400C}" type="pres">
      <dgm:prSet presAssocID="{1E406C81-70E3-47F3-B584-00DD5AD4A72C}" presName="connTx" presStyleLbl="parChTrans1D2" presStyleIdx="1" presStyleCnt="2"/>
      <dgm:spPr/>
      <dgm:t>
        <a:bodyPr/>
        <a:lstStyle/>
        <a:p>
          <a:endParaRPr lang="en-US"/>
        </a:p>
      </dgm:t>
    </dgm:pt>
    <dgm:pt modelId="{3F2B6F5D-CEDA-40A9-A9BE-AC3E1D60C893}" type="pres">
      <dgm:prSet presAssocID="{93F9F0B5-21DE-4CF1-B5A9-61EC8BE66C83}" presName="root2" presStyleCnt="0"/>
      <dgm:spPr/>
    </dgm:pt>
    <dgm:pt modelId="{5BAEF4C7-E801-4FA9-BB89-691F321CC760}" type="pres">
      <dgm:prSet presAssocID="{93F9F0B5-21DE-4CF1-B5A9-61EC8BE66C83}" presName="LevelTwoTextNode" presStyleLbl="node2" presStyleIdx="1" presStyleCnt="2" custScaleX="158795" custScaleY="77102">
        <dgm:presLayoutVars>
          <dgm:chPref val="3"/>
        </dgm:presLayoutVars>
      </dgm:prSet>
      <dgm:spPr/>
      <dgm:t>
        <a:bodyPr/>
        <a:lstStyle/>
        <a:p>
          <a:endParaRPr lang="en-US"/>
        </a:p>
      </dgm:t>
    </dgm:pt>
    <dgm:pt modelId="{FF78A0F2-0C10-4E5E-A8BE-CA866B1C6842}" type="pres">
      <dgm:prSet presAssocID="{93F9F0B5-21DE-4CF1-B5A9-61EC8BE66C83}" presName="level3hierChild" presStyleCnt="0"/>
      <dgm:spPr/>
    </dgm:pt>
  </dgm:ptLst>
  <dgm:cxnLst>
    <dgm:cxn modelId="{A07D02BB-3D25-4BFC-BEF2-7AF86A9138FF}" type="presOf" srcId="{1E406C81-70E3-47F3-B584-00DD5AD4A72C}" destId="{865AF097-43B0-47C6-B6FC-545E6C61400C}" srcOrd="1" destOrd="0" presId="urn:microsoft.com/office/officeart/2008/layout/HorizontalMultiLevelHierarchy"/>
    <dgm:cxn modelId="{B5E3B300-F45F-4E0D-9A63-09992D2B6550}" type="presOf" srcId="{35B4CEC8-8CC7-4888-9BC2-6EEE102024C9}" destId="{5E8F3717-A18A-45CE-825B-CE3CF61119DB}" srcOrd="0" destOrd="0" presId="urn:microsoft.com/office/officeart/2008/layout/HorizontalMultiLevelHierarchy"/>
    <dgm:cxn modelId="{D8236D5E-5438-42A7-A9E2-E05AB6CADF19}" type="presOf" srcId="{35B4CEC8-8CC7-4888-9BC2-6EEE102024C9}" destId="{6F0D37B8-C9D6-4710-BB01-93239650BD89}" srcOrd="1" destOrd="0" presId="urn:microsoft.com/office/officeart/2008/layout/HorizontalMultiLevelHierarchy"/>
    <dgm:cxn modelId="{16B57755-8AB7-45DF-8D53-CD54362A7286}" type="presOf" srcId="{C2ACE78F-EC97-4BF4-ADAD-4AF4EC92118E}" destId="{DA2DC0C0-D482-4CE8-AD32-2FCABE1C4EE2}" srcOrd="0" destOrd="0" presId="urn:microsoft.com/office/officeart/2008/layout/HorizontalMultiLevelHierarchy"/>
    <dgm:cxn modelId="{5CC4F875-4227-421A-9CCD-C87858C11922}" srcId="{5CABCE56-88B8-4469-9E5D-64A6CBCB11B8}" destId="{4B7E5CD0-77C7-4F6F-812A-D43B1F23B9D9}" srcOrd="0" destOrd="0" parTransId="{35B4CEC8-8CC7-4888-9BC2-6EEE102024C9}" sibTransId="{B3E58933-C068-4229-8CD1-1DABF3856546}"/>
    <dgm:cxn modelId="{12ECDE8B-B9E7-4245-B599-D88ADE99C456}" type="presOf" srcId="{1E406C81-70E3-47F3-B584-00DD5AD4A72C}" destId="{58E5CDAD-8308-4AA7-833A-21A3E0222C41}" srcOrd="0" destOrd="0" presId="urn:microsoft.com/office/officeart/2008/layout/HorizontalMultiLevelHierarchy"/>
    <dgm:cxn modelId="{6DB902FC-9F37-43C5-854D-551C5119C4E2}" srcId="{5CABCE56-88B8-4469-9E5D-64A6CBCB11B8}" destId="{93F9F0B5-21DE-4CF1-B5A9-61EC8BE66C83}" srcOrd="1" destOrd="0" parTransId="{1E406C81-70E3-47F3-B584-00DD5AD4A72C}" sibTransId="{C9360224-AE95-45F2-BF74-6E6586A966FA}"/>
    <dgm:cxn modelId="{68253302-C9CA-4B6E-A805-47732CF990F5}" type="presOf" srcId="{4B7E5CD0-77C7-4F6F-812A-D43B1F23B9D9}" destId="{53DAD6AD-C2F3-403C-9E64-8090FA6725C8}" srcOrd="0" destOrd="0" presId="urn:microsoft.com/office/officeart/2008/layout/HorizontalMultiLevelHierarchy"/>
    <dgm:cxn modelId="{EEA5BE9E-8EB6-4A5F-8E2B-3E2ECD60427B}" type="presOf" srcId="{5CABCE56-88B8-4469-9E5D-64A6CBCB11B8}" destId="{BDCBFE23-D655-4B5E-9BA6-193CFC05447E}" srcOrd="0" destOrd="0" presId="urn:microsoft.com/office/officeart/2008/layout/HorizontalMultiLevelHierarchy"/>
    <dgm:cxn modelId="{25F5DE10-7A61-4EFE-8E8C-559E68D84578}" type="presOf" srcId="{93F9F0B5-21DE-4CF1-B5A9-61EC8BE66C83}" destId="{5BAEF4C7-E801-4FA9-BB89-691F321CC760}" srcOrd="0" destOrd="0" presId="urn:microsoft.com/office/officeart/2008/layout/HorizontalMultiLevelHierarchy"/>
    <dgm:cxn modelId="{88D7A324-4DE0-4AC0-9FA3-74DFCC2F3AA8}" srcId="{C2ACE78F-EC97-4BF4-ADAD-4AF4EC92118E}" destId="{5CABCE56-88B8-4469-9E5D-64A6CBCB11B8}" srcOrd="0" destOrd="0" parTransId="{6844D4BD-F8AA-4858-A158-07AC751D3FEF}" sibTransId="{0967539A-0552-408A-B995-1FEED905156F}"/>
    <dgm:cxn modelId="{BC01B3B5-4227-462E-AFB6-8916D20E2927}" type="presParOf" srcId="{DA2DC0C0-D482-4CE8-AD32-2FCABE1C4EE2}" destId="{1367259C-2453-46FD-ACA9-03D90BD932B9}" srcOrd="0" destOrd="0" presId="urn:microsoft.com/office/officeart/2008/layout/HorizontalMultiLevelHierarchy"/>
    <dgm:cxn modelId="{2283D149-2D99-4D7A-A7BF-2D10ECD14799}" type="presParOf" srcId="{1367259C-2453-46FD-ACA9-03D90BD932B9}" destId="{BDCBFE23-D655-4B5E-9BA6-193CFC05447E}" srcOrd="0" destOrd="0" presId="urn:microsoft.com/office/officeart/2008/layout/HorizontalMultiLevelHierarchy"/>
    <dgm:cxn modelId="{D3EA51D7-83DB-4F39-BFD3-25C0E6331057}" type="presParOf" srcId="{1367259C-2453-46FD-ACA9-03D90BD932B9}" destId="{F261C7E9-92AD-4CDB-8C82-177D5229B1C2}" srcOrd="1" destOrd="0" presId="urn:microsoft.com/office/officeart/2008/layout/HorizontalMultiLevelHierarchy"/>
    <dgm:cxn modelId="{6D1476F4-0CE3-4310-8C6F-9EC8CEC1FF25}" type="presParOf" srcId="{F261C7E9-92AD-4CDB-8C82-177D5229B1C2}" destId="{5E8F3717-A18A-45CE-825B-CE3CF61119DB}" srcOrd="0" destOrd="0" presId="urn:microsoft.com/office/officeart/2008/layout/HorizontalMultiLevelHierarchy"/>
    <dgm:cxn modelId="{F53F3161-F092-4687-B10D-5E61843B0621}" type="presParOf" srcId="{5E8F3717-A18A-45CE-825B-CE3CF61119DB}" destId="{6F0D37B8-C9D6-4710-BB01-93239650BD89}" srcOrd="0" destOrd="0" presId="urn:microsoft.com/office/officeart/2008/layout/HorizontalMultiLevelHierarchy"/>
    <dgm:cxn modelId="{1E29A4AF-947B-465D-8D91-D28B71EDB5FA}" type="presParOf" srcId="{F261C7E9-92AD-4CDB-8C82-177D5229B1C2}" destId="{5D72B75A-3B1D-4169-A4F3-03E8FBB9C6C2}" srcOrd="1" destOrd="0" presId="urn:microsoft.com/office/officeart/2008/layout/HorizontalMultiLevelHierarchy"/>
    <dgm:cxn modelId="{41752C8B-354F-4BBA-A699-0F91A1C6A815}" type="presParOf" srcId="{5D72B75A-3B1D-4169-A4F3-03E8FBB9C6C2}" destId="{53DAD6AD-C2F3-403C-9E64-8090FA6725C8}" srcOrd="0" destOrd="0" presId="urn:microsoft.com/office/officeart/2008/layout/HorizontalMultiLevelHierarchy"/>
    <dgm:cxn modelId="{E11B5F9D-5A05-4CD6-BBA8-D3969FD75171}" type="presParOf" srcId="{5D72B75A-3B1D-4169-A4F3-03E8FBB9C6C2}" destId="{FF323F7E-3BA5-425D-A122-7884EAE6A610}" srcOrd="1" destOrd="0" presId="urn:microsoft.com/office/officeart/2008/layout/HorizontalMultiLevelHierarchy"/>
    <dgm:cxn modelId="{8049A0A6-671A-4D65-B8AE-A1F0962288BF}" type="presParOf" srcId="{F261C7E9-92AD-4CDB-8C82-177D5229B1C2}" destId="{58E5CDAD-8308-4AA7-833A-21A3E0222C41}" srcOrd="2" destOrd="0" presId="urn:microsoft.com/office/officeart/2008/layout/HorizontalMultiLevelHierarchy"/>
    <dgm:cxn modelId="{7E7EBCE1-20CC-41F8-92D4-75F193BF1B21}" type="presParOf" srcId="{58E5CDAD-8308-4AA7-833A-21A3E0222C41}" destId="{865AF097-43B0-47C6-B6FC-545E6C61400C}" srcOrd="0" destOrd="0" presId="urn:microsoft.com/office/officeart/2008/layout/HorizontalMultiLevelHierarchy"/>
    <dgm:cxn modelId="{4F01754F-68DD-4923-A14F-8220ABF68135}" type="presParOf" srcId="{F261C7E9-92AD-4CDB-8C82-177D5229B1C2}" destId="{3F2B6F5D-CEDA-40A9-A9BE-AC3E1D60C893}" srcOrd="3" destOrd="0" presId="urn:microsoft.com/office/officeart/2008/layout/HorizontalMultiLevelHierarchy"/>
    <dgm:cxn modelId="{8261DCFD-9B9F-488D-9ECE-6EEC5049A128}" type="presParOf" srcId="{3F2B6F5D-CEDA-40A9-A9BE-AC3E1D60C893}" destId="{5BAEF4C7-E801-4FA9-BB89-691F321CC760}" srcOrd="0" destOrd="0" presId="urn:microsoft.com/office/officeart/2008/layout/HorizontalMultiLevelHierarchy"/>
    <dgm:cxn modelId="{91C05FCD-0BF1-4EBE-B324-2FD0EF4EAB4C}" type="presParOf" srcId="{3F2B6F5D-CEDA-40A9-A9BE-AC3E1D60C893}" destId="{FF78A0F2-0C10-4E5E-A8BE-CA866B1C684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6_5" csCatId="accent6" phldr="1"/>
      <dgm:spPr/>
      <dgm:t>
        <a:bodyPr/>
        <a:lstStyle/>
        <a:p>
          <a:endParaRPr lang="en-US"/>
        </a:p>
      </dgm:t>
    </dgm:pt>
    <dgm:pt modelId="{E158A8D2-2725-4AC4-AC55-191D22EC6F38}">
      <dgm:prSet custT="1"/>
      <dgm:spPr/>
      <dgm:t>
        <a:bodyPr/>
        <a:lstStyle/>
        <a:p>
          <a:pPr algn="l" rtl="0"/>
          <a:r>
            <a:rPr lang="en-US" sz="2000" b="0" dirty="0" smtClean="0"/>
            <a:t>Demo : Bulk Assign Accommodations</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cs typeface="Arial" charset="0"/>
            </a:rPr>
            <a:t>A. </a:t>
          </a:r>
          <a:r>
            <a:rPr lang="en-US" sz="1800" b="0" dirty="0" smtClean="0">
              <a:solidFill>
                <a:schemeClr val="tx1"/>
              </a:solidFill>
              <a:latin typeface="+mn-lt"/>
              <a:ea typeface="+mn-ea"/>
              <a:cs typeface="Arial" charset="0"/>
            </a:rPr>
            <a:t>Click “Manage Students” and then “Assign Accommodations” from the Groups menu tab.</a:t>
          </a:r>
          <a:endParaRPr lang="en-US" sz="18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1FBFDF51-867C-4EEE-AC0E-A0A2277E1978}">
      <dgm:prSet/>
      <dgm:spPr/>
      <dgm:t>
        <a:bodyPr/>
        <a:lstStyle/>
        <a:p>
          <a:pPr algn="l" rtl="0"/>
          <a:r>
            <a:rPr lang="en-US" b="0" dirty="0" smtClean="0">
              <a:solidFill>
                <a:schemeClr val="tx1"/>
              </a:solidFill>
              <a:latin typeface="+mn-lt"/>
              <a:cs typeface="Arial" charset="0"/>
            </a:rPr>
            <a:t>B. </a:t>
          </a:r>
          <a:r>
            <a:rPr lang="en-US" b="0" dirty="0" smtClean="0">
              <a:solidFill>
                <a:schemeClr val="tx1"/>
              </a:solidFill>
              <a:latin typeface="+mn-lt"/>
            </a:rPr>
            <a:t>Navigate to the School and Subject to display students.</a:t>
          </a:r>
        </a:p>
      </dgm:t>
    </dgm:pt>
    <dgm:pt modelId="{2789592B-9642-48C6-A3A5-4BE5361628C4}" type="parTrans" cxnId="{7AF65908-2C73-463E-9F65-F3588A1EF62B}">
      <dgm:prSet/>
      <dgm:spPr/>
      <dgm:t>
        <a:bodyPr/>
        <a:lstStyle/>
        <a:p>
          <a:endParaRPr lang="en-US"/>
        </a:p>
      </dgm:t>
    </dgm:pt>
    <dgm:pt modelId="{8D8C2523-0076-486D-B643-F410A136BF4B}" type="sibTrans" cxnId="{7AF65908-2C73-463E-9F65-F3588A1EF62B}">
      <dgm:prSet/>
      <dgm:spPr/>
      <dgm:t>
        <a:bodyPr/>
        <a:lstStyle/>
        <a:p>
          <a:endParaRPr lang="en-US"/>
        </a:p>
      </dgm:t>
    </dgm:pt>
    <dgm:pt modelId="{A70CC015-810D-4FCA-9599-88D38A18D058}">
      <dgm:prSet/>
      <dgm:spPr/>
      <dgm:t>
        <a:bodyPr/>
        <a:lstStyle/>
        <a:p>
          <a:pPr algn="l" rtl="0"/>
          <a:r>
            <a:rPr lang="en-US" b="0" dirty="0" smtClean="0">
              <a:solidFill>
                <a:schemeClr val="tx1"/>
              </a:solidFill>
              <a:latin typeface="+mn-lt"/>
              <a:cs typeface="Arial" charset="0"/>
            </a:rPr>
            <a:t>D. </a:t>
          </a:r>
          <a:r>
            <a:rPr lang="en-US" b="0" dirty="0" smtClean="0">
              <a:solidFill>
                <a:schemeClr val="tx1"/>
              </a:solidFill>
              <a:latin typeface="+mn-lt"/>
            </a:rPr>
            <a:t>Click the box next to the student names that need accommodations such as Text to Speech.</a:t>
          </a:r>
        </a:p>
      </dgm:t>
    </dgm:pt>
    <dgm:pt modelId="{513592F8-5B41-4AAD-849F-720DC27DE3BC}" type="parTrans" cxnId="{801EAF1B-8796-4FBD-A8E7-66F75C8ECDF3}">
      <dgm:prSet/>
      <dgm:spPr/>
      <dgm:t>
        <a:bodyPr/>
        <a:lstStyle/>
        <a:p>
          <a:endParaRPr lang="en-US"/>
        </a:p>
      </dgm:t>
    </dgm:pt>
    <dgm:pt modelId="{9821E906-A6BA-4DE2-8BCF-3E835915AC88}" type="sibTrans" cxnId="{801EAF1B-8796-4FBD-A8E7-66F75C8ECDF3}">
      <dgm:prSet/>
      <dgm:spPr/>
      <dgm:t>
        <a:bodyPr/>
        <a:lstStyle/>
        <a:p>
          <a:endParaRPr lang="en-US"/>
        </a:p>
      </dgm:t>
    </dgm:pt>
    <dgm:pt modelId="{81A1C4A5-E721-400E-9911-91A53A7C77E1}">
      <dgm:prSet/>
      <dgm:spPr/>
      <dgm:t>
        <a:bodyPr/>
        <a:lstStyle/>
        <a:p>
          <a:pPr algn="l" rtl="0"/>
          <a:r>
            <a:rPr lang="en-US" b="0" dirty="0" smtClean="0">
              <a:solidFill>
                <a:schemeClr val="tx1"/>
              </a:solidFill>
              <a:latin typeface="+mn-lt"/>
              <a:cs typeface="Arial" charset="0"/>
            </a:rPr>
            <a:t>E. </a:t>
          </a:r>
          <a:r>
            <a:rPr lang="en-US" b="0" dirty="0" smtClean="0">
              <a:solidFill>
                <a:schemeClr val="tx1"/>
              </a:solidFill>
              <a:latin typeface="+mn-lt"/>
            </a:rPr>
            <a:t>Click the Edit Accommodations button</a:t>
          </a:r>
        </a:p>
      </dgm:t>
    </dgm:pt>
    <dgm:pt modelId="{6F391FC5-BF51-4C17-9EEA-AEC4F12F7878}" type="parTrans" cxnId="{DBF7818A-B9D2-4345-8CD2-2DB3BF6122BD}">
      <dgm:prSet/>
      <dgm:spPr/>
      <dgm:t>
        <a:bodyPr/>
        <a:lstStyle/>
        <a:p>
          <a:endParaRPr lang="en-US"/>
        </a:p>
      </dgm:t>
    </dgm:pt>
    <dgm:pt modelId="{7FC4BDF4-5B46-4FC3-9725-FD8B40BDB578}" type="sibTrans" cxnId="{DBF7818A-B9D2-4345-8CD2-2DB3BF6122BD}">
      <dgm:prSet/>
      <dgm:spPr/>
      <dgm:t>
        <a:bodyPr/>
        <a:lstStyle/>
        <a:p>
          <a:endParaRPr lang="en-US"/>
        </a:p>
      </dgm:t>
    </dgm:pt>
    <dgm:pt modelId="{FB55FF42-BAD7-4205-9662-0A9A8049248D}">
      <dgm:prSet/>
      <dgm:spPr/>
      <dgm:t>
        <a:bodyPr/>
        <a:lstStyle/>
        <a:p>
          <a:pPr algn="l" rtl="0"/>
          <a:r>
            <a:rPr lang="en-US" b="0" dirty="0" smtClean="0">
              <a:solidFill>
                <a:schemeClr val="tx1"/>
              </a:solidFill>
              <a:latin typeface="+mn-lt"/>
              <a:cs typeface="Arial" charset="0"/>
            </a:rPr>
            <a:t>F. Select the accommodations from the panel that displays.</a:t>
          </a:r>
          <a:endParaRPr lang="en-US" b="0" dirty="0" smtClean="0">
            <a:solidFill>
              <a:schemeClr val="tx1"/>
            </a:solidFill>
            <a:latin typeface="+mn-lt"/>
          </a:endParaRPr>
        </a:p>
      </dgm:t>
    </dgm:pt>
    <dgm:pt modelId="{CDC3ACED-DF07-4087-9690-84A1855BB7DD}" type="parTrans" cxnId="{0CFBB707-962A-4BC4-8859-299EBD5BD4BB}">
      <dgm:prSet/>
      <dgm:spPr/>
      <dgm:t>
        <a:bodyPr/>
        <a:lstStyle/>
        <a:p>
          <a:endParaRPr lang="en-US"/>
        </a:p>
      </dgm:t>
    </dgm:pt>
    <dgm:pt modelId="{3B3FF4E2-3C2D-4FD7-9314-A3022E217F97}" type="sibTrans" cxnId="{0CFBB707-962A-4BC4-8859-299EBD5BD4BB}">
      <dgm:prSet/>
      <dgm:spPr/>
      <dgm:t>
        <a:bodyPr/>
        <a:lstStyle/>
        <a:p>
          <a:endParaRPr lang="en-US"/>
        </a:p>
      </dgm:t>
    </dgm:pt>
    <dgm:pt modelId="{4982303A-0041-4238-BBBA-C4D69A1AC1CC}">
      <dgm:prSet/>
      <dgm:spPr/>
      <dgm:t>
        <a:bodyPr/>
        <a:lstStyle/>
        <a:p>
          <a:pPr algn="l" rtl="0"/>
          <a:r>
            <a:rPr lang="en-US" b="0" dirty="0" smtClean="0">
              <a:solidFill>
                <a:schemeClr val="tx1"/>
              </a:solidFill>
              <a:latin typeface="+mn-lt"/>
            </a:rPr>
            <a:t>C. Select up to three filters to select student group.</a:t>
          </a:r>
        </a:p>
      </dgm:t>
    </dgm:pt>
    <dgm:pt modelId="{4DEA60E2-6695-4DFF-AA08-EEE282EAAA15}" type="parTrans" cxnId="{4517A71B-C881-46BA-8086-C7F9C5AB209E}">
      <dgm:prSet/>
      <dgm:spPr/>
      <dgm:t>
        <a:bodyPr/>
        <a:lstStyle/>
        <a:p>
          <a:endParaRPr lang="en-US"/>
        </a:p>
      </dgm:t>
    </dgm:pt>
    <dgm:pt modelId="{FD8DEE03-6A7F-4091-B0BB-22900D9C4DD1}" type="sibTrans" cxnId="{4517A71B-C881-46BA-8086-C7F9C5AB209E}">
      <dgm:prSet/>
      <dgm:spPr/>
      <dgm:t>
        <a:bodyPr/>
        <a:lstStyle/>
        <a:p>
          <a:endParaRPr lang="en-US"/>
        </a:p>
      </dgm:t>
    </dgm:pt>
    <dgm:pt modelId="{A0D8C993-CE50-443B-AFBA-FDBE749EFF55}">
      <dgm:prSet/>
      <dgm:spPr/>
      <dgm:t>
        <a:bodyPr/>
        <a:lstStyle/>
        <a:p>
          <a:pPr algn="l" rtl="0"/>
          <a:r>
            <a:rPr lang="en-US" b="0" dirty="0" smtClean="0">
              <a:solidFill>
                <a:schemeClr val="tx1"/>
              </a:solidFill>
              <a:latin typeface="+mn-lt"/>
            </a:rPr>
            <a:t>G. Click Submit.</a:t>
          </a:r>
        </a:p>
      </dgm:t>
    </dgm:pt>
    <dgm:pt modelId="{3C0A5D26-1C0A-412A-AEEA-4A315D708C00}" type="parTrans" cxnId="{F536256C-D94C-4E34-B4FB-5BE2342695DE}">
      <dgm:prSet/>
      <dgm:spPr/>
      <dgm:t>
        <a:bodyPr/>
        <a:lstStyle/>
        <a:p>
          <a:endParaRPr lang="en-US"/>
        </a:p>
      </dgm:t>
    </dgm:pt>
    <dgm:pt modelId="{A776449C-38D7-4FA2-8E49-C70AD76329EB}" type="sibTrans" cxnId="{F536256C-D94C-4E34-B4FB-5BE2342695DE}">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7"/>
      <dgm:spPr/>
      <dgm:t>
        <a:bodyPr/>
        <a:lstStyle/>
        <a:p>
          <a:endParaRPr lang="en-US"/>
        </a:p>
      </dgm:t>
    </dgm:pt>
    <dgm:pt modelId="{1091CF53-B397-4996-A245-D86010F7FC88}" type="pres">
      <dgm:prSet presAssocID="{4B7E5CD0-77C7-4F6F-812A-D43B1F23B9D9}" presName="childText" presStyleLbl="bgAcc1" presStyleIdx="0" presStyleCnt="7" custScaleX="957845" custScaleY="161796">
        <dgm:presLayoutVars>
          <dgm:bulletEnabled val="1"/>
        </dgm:presLayoutVars>
      </dgm:prSet>
      <dgm:spPr/>
      <dgm:t>
        <a:bodyPr/>
        <a:lstStyle/>
        <a:p>
          <a:endParaRPr lang="en-US"/>
        </a:p>
      </dgm:t>
    </dgm:pt>
    <dgm:pt modelId="{ADB6AE85-68DE-45ED-AADF-8A36DFDCB2BA}" type="pres">
      <dgm:prSet presAssocID="{2789592B-9642-48C6-A3A5-4BE5361628C4}" presName="Name13" presStyleLbl="parChTrans1D2" presStyleIdx="1" presStyleCnt="7"/>
      <dgm:spPr/>
      <dgm:t>
        <a:bodyPr/>
        <a:lstStyle/>
        <a:p>
          <a:endParaRPr lang="en-US"/>
        </a:p>
      </dgm:t>
    </dgm:pt>
    <dgm:pt modelId="{7E204F83-BC5A-4F6D-9675-26B360C98367}" type="pres">
      <dgm:prSet presAssocID="{1FBFDF51-867C-4EEE-AC0E-A0A2277E1978}" presName="childText" presStyleLbl="bgAcc1" presStyleIdx="1" presStyleCnt="7" custScaleX="957845" custScaleY="127750">
        <dgm:presLayoutVars>
          <dgm:bulletEnabled val="1"/>
        </dgm:presLayoutVars>
      </dgm:prSet>
      <dgm:spPr/>
      <dgm:t>
        <a:bodyPr/>
        <a:lstStyle/>
        <a:p>
          <a:endParaRPr lang="en-US"/>
        </a:p>
      </dgm:t>
    </dgm:pt>
    <dgm:pt modelId="{10B041B4-A408-4A35-92F0-C3298C8EA7BE}" type="pres">
      <dgm:prSet presAssocID="{4DEA60E2-6695-4DFF-AA08-EEE282EAAA15}" presName="Name13" presStyleLbl="parChTrans1D2" presStyleIdx="2" presStyleCnt="7"/>
      <dgm:spPr/>
      <dgm:t>
        <a:bodyPr/>
        <a:lstStyle/>
        <a:p>
          <a:endParaRPr lang="en-US"/>
        </a:p>
      </dgm:t>
    </dgm:pt>
    <dgm:pt modelId="{4848885F-A8DF-459E-BED9-0370FA5987AC}" type="pres">
      <dgm:prSet presAssocID="{4982303A-0041-4238-BBBA-C4D69A1AC1CC}" presName="childText" presStyleLbl="bgAcc1" presStyleIdx="2" presStyleCnt="7" custScaleX="957845">
        <dgm:presLayoutVars>
          <dgm:bulletEnabled val="1"/>
        </dgm:presLayoutVars>
      </dgm:prSet>
      <dgm:spPr/>
      <dgm:t>
        <a:bodyPr/>
        <a:lstStyle/>
        <a:p>
          <a:endParaRPr lang="en-US"/>
        </a:p>
      </dgm:t>
    </dgm:pt>
    <dgm:pt modelId="{EA382333-9418-424E-B20F-3EEFC665D2DF}" type="pres">
      <dgm:prSet presAssocID="{513592F8-5B41-4AAD-849F-720DC27DE3BC}" presName="Name13" presStyleLbl="parChTrans1D2" presStyleIdx="3" presStyleCnt="7"/>
      <dgm:spPr/>
      <dgm:t>
        <a:bodyPr/>
        <a:lstStyle/>
        <a:p>
          <a:endParaRPr lang="en-US"/>
        </a:p>
      </dgm:t>
    </dgm:pt>
    <dgm:pt modelId="{95D9E55D-F3C2-43C2-A39F-A6900C0147A4}" type="pres">
      <dgm:prSet presAssocID="{A70CC015-810D-4FCA-9599-88D38A18D058}" presName="childText" presStyleLbl="bgAcc1" presStyleIdx="3" presStyleCnt="7" custScaleX="957845" custScaleY="127750">
        <dgm:presLayoutVars>
          <dgm:bulletEnabled val="1"/>
        </dgm:presLayoutVars>
      </dgm:prSet>
      <dgm:spPr/>
      <dgm:t>
        <a:bodyPr/>
        <a:lstStyle/>
        <a:p>
          <a:endParaRPr lang="en-US"/>
        </a:p>
      </dgm:t>
    </dgm:pt>
    <dgm:pt modelId="{07F1A177-E790-48DF-ACE4-CA8DA76FA0DF}" type="pres">
      <dgm:prSet presAssocID="{6F391FC5-BF51-4C17-9EEA-AEC4F12F7878}" presName="Name13" presStyleLbl="parChTrans1D2" presStyleIdx="4" presStyleCnt="7"/>
      <dgm:spPr/>
      <dgm:t>
        <a:bodyPr/>
        <a:lstStyle/>
        <a:p>
          <a:endParaRPr lang="en-US"/>
        </a:p>
      </dgm:t>
    </dgm:pt>
    <dgm:pt modelId="{955204A8-DA8D-48FE-8801-3D653A6EF93F}" type="pres">
      <dgm:prSet presAssocID="{81A1C4A5-E721-400E-9911-91A53A7C77E1}" presName="childText" presStyleLbl="bgAcc1" presStyleIdx="4" presStyleCnt="7" custScaleX="957846">
        <dgm:presLayoutVars>
          <dgm:bulletEnabled val="1"/>
        </dgm:presLayoutVars>
      </dgm:prSet>
      <dgm:spPr/>
      <dgm:t>
        <a:bodyPr/>
        <a:lstStyle/>
        <a:p>
          <a:endParaRPr lang="en-US"/>
        </a:p>
      </dgm:t>
    </dgm:pt>
    <dgm:pt modelId="{420C37B5-7FF6-4EDC-8F10-B911370F0984}" type="pres">
      <dgm:prSet presAssocID="{CDC3ACED-DF07-4087-9690-84A1855BB7DD}" presName="Name13" presStyleLbl="parChTrans1D2" presStyleIdx="5" presStyleCnt="7"/>
      <dgm:spPr/>
      <dgm:t>
        <a:bodyPr/>
        <a:lstStyle/>
        <a:p>
          <a:endParaRPr lang="en-US"/>
        </a:p>
      </dgm:t>
    </dgm:pt>
    <dgm:pt modelId="{863B6CDA-9852-4B22-83DD-D02008E360BD}" type="pres">
      <dgm:prSet presAssocID="{FB55FF42-BAD7-4205-9662-0A9A8049248D}" presName="childText" presStyleLbl="bgAcc1" presStyleIdx="5" presStyleCnt="7" custScaleX="957845" custScaleY="127750">
        <dgm:presLayoutVars>
          <dgm:bulletEnabled val="1"/>
        </dgm:presLayoutVars>
      </dgm:prSet>
      <dgm:spPr/>
      <dgm:t>
        <a:bodyPr/>
        <a:lstStyle/>
        <a:p>
          <a:endParaRPr lang="en-US"/>
        </a:p>
      </dgm:t>
    </dgm:pt>
    <dgm:pt modelId="{616C1C9F-275F-4FC8-ABED-AAF76BFBC2D8}" type="pres">
      <dgm:prSet presAssocID="{3C0A5D26-1C0A-412A-AEEA-4A315D708C00}" presName="Name13" presStyleLbl="parChTrans1D2" presStyleIdx="6" presStyleCnt="7"/>
      <dgm:spPr/>
      <dgm:t>
        <a:bodyPr/>
        <a:lstStyle/>
        <a:p>
          <a:endParaRPr lang="en-US"/>
        </a:p>
      </dgm:t>
    </dgm:pt>
    <dgm:pt modelId="{C773440D-CF55-4F06-B4BB-ABA407BE8106}" type="pres">
      <dgm:prSet presAssocID="{A0D8C993-CE50-443B-AFBA-FDBE749EFF55}" presName="childText" presStyleLbl="bgAcc1" presStyleIdx="6" presStyleCnt="7" custScaleX="957845">
        <dgm:presLayoutVars>
          <dgm:bulletEnabled val="1"/>
        </dgm:presLayoutVars>
      </dgm:prSet>
      <dgm:spPr/>
      <dgm:t>
        <a:bodyPr/>
        <a:lstStyle/>
        <a:p>
          <a:endParaRPr lang="en-US"/>
        </a:p>
      </dgm:t>
    </dgm:pt>
  </dgm:ptLst>
  <dgm:cxnLst>
    <dgm:cxn modelId="{6753DB33-51A7-44E3-8EF0-21D218DEB169}" type="presOf" srcId="{513592F8-5B41-4AAD-849F-720DC27DE3BC}" destId="{EA382333-9418-424E-B20F-3EEFC665D2DF}" srcOrd="0" destOrd="0" presId="urn:microsoft.com/office/officeart/2005/8/layout/hierarchy3"/>
    <dgm:cxn modelId="{6FFD4A83-D611-4A05-884D-8B99A893FA81}" type="presOf" srcId="{2789592B-9642-48C6-A3A5-4BE5361628C4}" destId="{ADB6AE85-68DE-45ED-AADF-8A36DFDCB2BA}" srcOrd="0" destOrd="0" presId="urn:microsoft.com/office/officeart/2005/8/layout/hierarchy3"/>
    <dgm:cxn modelId="{7AF65908-2C73-463E-9F65-F3588A1EF62B}" srcId="{E158A8D2-2725-4AC4-AC55-191D22EC6F38}" destId="{1FBFDF51-867C-4EEE-AC0E-A0A2277E1978}" srcOrd="1" destOrd="0" parTransId="{2789592B-9642-48C6-A3A5-4BE5361628C4}" sibTransId="{8D8C2523-0076-486D-B643-F410A136BF4B}"/>
    <dgm:cxn modelId="{801EAF1B-8796-4FBD-A8E7-66F75C8ECDF3}" srcId="{E158A8D2-2725-4AC4-AC55-191D22EC6F38}" destId="{A70CC015-810D-4FCA-9599-88D38A18D058}" srcOrd="3" destOrd="0" parTransId="{513592F8-5B41-4AAD-849F-720DC27DE3BC}" sibTransId="{9821E906-A6BA-4DE2-8BCF-3E835915AC88}"/>
    <dgm:cxn modelId="{CD92573F-5CB6-47DC-8599-5DAB67775C48}" type="presOf" srcId="{CDC3ACED-DF07-4087-9690-84A1855BB7DD}" destId="{420C37B5-7FF6-4EDC-8F10-B911370F0984}" srcOrd="0" destOrd="0" presId="urn:microsoft.com/office/officeart/2005/8/layout/hierarchy3"/>
    <dgm:cxn modelId="{5CC4F875-4227-421A-9CCD-C87858C11922}" srcId="{E158A8D2-2725-4AC4-AC55-191D22EC6F38}" destId="{4B7E5CD0-77C7-4F6F-812A-D43B1F23B9D9}" srcOrd="0" destOrd="0" parTransId="{35B4CEC8-8CC7-4888-9BC2-6EEE102024C9}" sibTransId="{B3E58933-C068-4229-8CD1-1DABF3856546}"/>
    <dgm:cxn modelId="{79475EF9-3C6C-45AA-A92F-4BAACC96A577}" type="presOf" srcId="{6F391FC5-BF51-4C17-9EEA-AEC4F12F7878}" destId="{07F1A177-E790-48DF-ACE4-CA8DA76FA0DF}" srcOrd="0" destOrd="0" presId="urn:microsoft.com/office/officeart/2005/8/layout/hierarchy3"/>
    <dgm:cxn modelId="{D16652B8-D57B-4388-8C38-423EEA534F45}" type="presOf" srcId="{E158A8D2-2725-4AC4-AC55-191D22EC6F38}" destId="{2CCE5839-CB25-4292-BECE-1BA5CD97B66F}" srcOrd="0" destOrd="0" presId="urn:microsoft.com/office/officeart/2005/8/layout/hierarchy3"/>
    <dgm:cxn modelId="{0CFBB707-962A-4BC4-8859-299EBD5BD4BB}" srcId="{E158A8D2-2725-4AC4-AC55-191D22EC6F38}" destId="{FB55FF42-BAD7-4205-9662-0A9A8049248D}" srcOrd="5" destOrd="0" parTransId="{CDC3ACED-DF07-4087-9690-84A1855BB7DD}" sibTransId="{3B3FF4E2-3C2D-4FD7-9314-A3022E217F97}"/>
    <dgm:cxn modelId="{F536256C-D94C-4E34-B4FB-5BE2342695DE}" srcId="{E158A8D2-2725-4AC4-AC55-191D22EC6F38}" destId="{A0D8C993-CE50-443B-AFBA-FDBE749EFF55}" srcOrd="6" destOrd="0" parTransId="{3C0A5D26-1C0A-412A-AEEA-4A315D708C00}" sibTransId="{A776449C-38D7-4FA2-8E49-C70AD76329EB}"/>
    <dgm:cxn modelId="{67F68DF3-FA28-49E9-8081-478E55FAA17F}" type="presOf" srcId="{4B7E5CD0-77C7-4F6F-812A-D43B1F23B9D9}" destId="{1091CF53-B397-4996-A245-D86010F7FC88}" srcOrd="0" destOrd="0" presId="urn:microsoft.com/office/officeart/2005/8/layout/hierarchy3"/>
    <dgm:cxn modelId="{DBF7818A-B9D2-4345-8CD2-2DB3BF6122BD}" srcId="{E158A8D2-2725-4AC4-AC55-191D22EC6F38}" destId="{81A1C4A5-E721-400E-9911-91A53A7C77E1}" srcOrd="4" destOrd="0" parTransId="{6F391FC5-BF51-4C17-9EEA-AEC4F12F7878}" sibTransId="{7FC4BDF4-5B46-4FC3-9725-FD8B40BDB578}"/>
    <dgm:cxn modelId="{7C4B8E93-8BD4-4B8E-B836-3077A1641FB7}" type="presOf" srcId="{3C0A5D26-1C0A-412A-AEEA-4A315D708C00}" destId="{616C1C9F-275F-4FC8-ABED-AAF76BFBC2D8}"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5F99B72F-1759-4119-8BAF-4B6E57F029A5}" type="presOf" srcId="{4982303A-0041-4238-BBBA-C4D69A1AC1CC}" destId="{4848885F-A8DF-459E-BED9-0370FA5987AC}" srcOrd="0" destOrd="0" presId="urn:microsoft.com/office/officeart/2005/8/layout/hierarchy3"/>
    <dgm:cxn modelId="{619A07FE-688E-4428-ACC1-7BB2DE07CB8C}" type="presOf" srcId="{A70CC015-810D-4FCA-9599-88D38A18D058}" destId="{95D9E55D-F3C2-43C2-A39F-A6900C0147A4}" srcOrd="0" destOrd="0" presId="urn:microsoft.com/office/officeart/2005/8/layout/hierarchy3"/>
    <dgm:cxn modelId="{EB37D322-30CA-480E-B33E-0FE9F9AA3C5F}" type="presOf" srcId="{35B4CEC8-8CC7-4888-9BC2-6EEE102024C9}" destId="{8C931F3C-141B-4CEA-AB26-C49C4C7B3E5C}" srcOrd="0" destOrd="0" presId="urn:microsoft.com/office/officeart/2005/8/layout/hierarchy3"/>
    <dgm:cxn modelId="{26EE1C72-ADFA-44BA-83EB-A54600D2432A}" type="presOf" srcId="{E158A8D2-2725-4AC4-AC55-191D22EC6F38}" destId="{74005733-8878-43D9-B7CB-03E0990F0A67}" srcOrd="1" destOrd="0" presId="urn:microsoft.com/office/officeart/2005/8/layout/hierarchy3"/>
    <dgm:cxn modelId="{EE0C6645-C522-4F31-AB3B-E8FD8D3E9983}" type="presOf" srcId="{4DEA60E2-6695-4DFF-AA08-EEE282EAAA15}" destId="{10B041B4-A408-4A35-92F0-C3298C8EA7BE}" srcOrd="0" destOrd="0" presId="urn:microsoft.com/office/officeart/2005/8/layout/hierarchy3"/>
    <dgm:cxn modelId="{F30BA656-1FD0-49B3-9C6E-F9BF496FDA66}" type="presOf" srcId="{FB55FF42-BAD7-4205-9662-0A9A8049248D}" destId="{863B6CDA-9852-4B22-83DD-D02008E360BD}" srcOrd="0" destOrd="0" presId="urn:microsoft.com/office/officeart/2005/8/layout/hierarchy3"/>
    <dgm:cxn modelId="{8CB60033-97E0-4B6A-AB5D-BBBCD497E5B7}" type="presOf" srcId="{81A1C4A5-E721-400E-9911-91A53A7C77E1}" destId="{955204A8-DA8D-48FE-8801-3D653A6EF93F}" srcOrd="0" destOrd="0" presId="urn:microsoft.com/office/officeart/2005/8/layout/hierarchy3"/>
    <dgm:cxn modelId="{4517A71B-C881-46BA-8086-C7F9C5AB209E}" srcId="{E158A8D2-2725-4AC4-AC55-191D22EC6F38}" destId="{4982303A-0041-4238-BBBA-C4D69A1AC1CC}" srcOrd="2" destOrd="0" parTransId="{4DEA60E2-6695-4DFF-AA08-EEE282EAAA15}" sibTransId="{FD8DEE03-6A7F-4091-B0BB-22900D9C4DD1}"/>
    <dgm:cxn modelId="{1E8C749E-8513-4140-ADC2-3A3AE1C15E28}" type="presOf" srcId="{A0D8C993-CE50-443B-AFBA-FDBE749EFF55}" destId="{C773440D-CF55-4F06-B4BB-ABA407BE8106}" srcOrd="0" destOrd="0" presId="urn:microsoft.com/office/officeart/2005/8/layout/hierarchy3"/>
    <dgm:cxn modelId="{65950596-86E1-4B4F-A0B2-2BB6338D4737}" type="presOf" srcId="{1FBFDF51-867C-4EEE-AC0E-A0A2277E1978}" destId="{7E204F83-BC5A-4F6D-9675-26B360C98367}" srcOrd="0" destOrd="0" presId="urn:microsoft.com/office/officeart/2005/8/layout/hierarchy3"/>
    <dgm:cxn modelId="{55964374-E51E-484C-BD46-36E7061155DC}" type="presOf" srcId="{C2ACE78F-EC97-4BF4-ADAD-4AF4EC92118E}" destId="{01F6B78E-233B-4457-AA72-277032EC6F10}" srcOrd="0" destOrd="0" presId="urn:microsoft.com/office/officeart/2005/8/layout/hierarchy3"/>
    <dgm:cxn modelId="{59BF73C2-A987-4AC6-982C-BFAC0B61D4E3}" type="presParOf" srcId="{01F6B78E-233B-4457-AA72-277032EC6F10}" destId="{E2039472-FBFF-410E-8342-51034E1A2F8A}" srcOrd="0" destOrd="0" presId="urn:microsoft.com/office/officeart/2005/8/layout/hierarchy3"/>
    <dgm:cxn modelId="{0A2B45CE-AB2F-4003-A0E0-9411C4526133}" type="presParOf" srcId="{E2039472-FBFF-410E-8342-51034E1A2F8A}" destId="{B1924D0C-0DA1-4EFF-8054-1E1F3C28CAB2}" srcOrd="0" destOrd="0" presId="urn:microsoft.com/office/officeart/2005/8/layout/hierarchy3"/>
    <dgm:cxn modelId="{E4FBD754-01F1-43FC-B779-42CC37DEC2CD}" type="presParOf" srcId="{B1924D0C-0DA1-4EFF-8054-1E1F3C28CAB2}" destId="{2CCE5839-CB25-4292-BECE-1BA5CD97B66F}" srcOrd="0" destOrd="0" presId="urn:microsoft.com/office/officeart/2005/8/layout/hierarchy3"/>
    <dgm:cxn modelId="{3F2FAFB8-D208-4EC0-882F-6B8E0D038D78}" type="presParOf" srcId="{B1924D0C-0DA1-4EFF-8054-1E1F3C28CAB2}" destId="{74005733-8878-43D9-B7CB-03E0990F0A67}" srcOrd="1" destOrd="0" presId="urn:microsoft.com/office/officeart/2005/8/layout/hierarchy3"/>
    <dgm:cxn modelId="{83E94927-C0C0-4A9C-8CAC-C5F86156919D}" type="presParOf" srcId="{E2039472-FBFF-410E-8342-51034E1A2F8A}" destId="{F78EDB1D-E216-44F4-8582-FF84A5BF7879}" srcOrd="1" destOrd="0" presId="urn:microsoft.com/office/officeart/2005/8/layout/hierarchy3"/>
    <dgm:cxn modelId="{4C6BB36F-2662-4C8E-B8FF-5D482CA5B11D}" type="presParOf" srcId="{F78EDB1D-E216-44F4-8582-FF84A5BF7879}" destId="{8C931F3C-141B-4CEA-AB26-C49C4C7B3E5C}" srcOrd="0" destOrd="0" presId="urn:microsoft.com/office/officeart/2005/8/layout/hierarchy3"/>
    <dgm:cxn modelId="{8D537B29-9170-47EC-8079-0B917D398275}" type="presParOf" srcId="{F78EDB1D-E216-44F4-8582-FF84A5BF7879}" destId="{1091CF53-B397-4996-A245-D86010F7FC88}" srcOrd="1" destOrd="0" presId="urn:microsoft.com/office/officeart/2005/8/layout/hierarchy3"/>
    <dgm:cxn modelId="{E9C86BF7-179B-44E4-98D9-7F1B77FE229C}" type="presParOf" srcId="{F78EDB1D-E216-44F4-8582-FF84A5BF7879}" destId="{ADB6AE85-68DE-45ED-AADF-8A36DFDCB2BA}" srcOrd="2" destOrd="0" presId="urn:microsoft.com/office/officeart/2005/8/layout/hierarchy3"/>
    <dgm:cxn modelId="{C1B8CEDF-B07C-4511-B39C-AAF94E09A5AD}" type="presParOf" srcId="{F78EDB1D-E216-44F4-8582-FF84A5BF7879}" destId="{7E204F83-BC5A-4F6D-9675-26B360C98367}" srcOrd="3" destOrd="0" presId="urn:microsoft.com/office/officeart/2005/8/layout/hierarchy3"/>
    <dgm:cxn modelId="{BDDEFB2E-4018-4153-A11E-B0701E118425}" type="presParOf" srcId="{F78EDB1D-E216-44F4-8582-FF84A5BF7879}" destId="{10B041B4-A408-4A35-92F0-C3298C8EA7BE}" srcOrd="4" destOrd="0" presId="urn:microsoft.com/office/officeart/2005/8/layout/hierarchy3"/>
    <dgm:cxn modelId="{D7F85AFD-05C0-426B-93F9-59221BF4AF94}" type="presParOf" srcId="{F78EDB1D-E216-44F4-8582-FF84A5BF7879}" destId="{4848885F-A8DF-459E-BED9-0370FA5987AC}" srcOrd="5" destOrd="0" presId="urn:microsoft.com/office/officeart/2005/8/layout/hierarchy3"/>
    <dgm:cxn modelId="{7DDDDF18-AD12-486A-929A-AB6AAE8B5A9F}" type="presParOf" srcId="{F78EDB1D-E216-44F4-8582-FF84A5BF7879}" destId="{EA382333-9418-424E-B20F-3EEFC665D2DF}" srcOrd="6" destOrd="0" presId="urn:microsoft.com/office/officeart/2005/8/layout/hierarchy3"/>
    <dgm:cxn modelId="{BD214D82-A091-4837-A05F-171EF4A4D579}" type="presParOf" srcId="{F78EDB1D-E216-44F4-8582-FF84A5BF7879}" destId="{95D9E55D-F3C2-43C2-A39F-A6900C0147A4}" srcOrd="7" destOrd="0" presId="urn:microsoft.com/office/officeart/2005/8/layout/hierarchy3"/>
    <dgm:cxn modelId="{C5AED9C8-A5D6-4B24-8A70-96050CC0EA3D}" type="presParOf" srcId="{F78EDB1D-E216-44F4-8582-FF84A5BF7879}" destId="{07F1A177-E790-48DF-ACE4-CA8DA76FA0DF}" srcOrd="8" destOrd="0" presId="urn:microsoft.com/office/officeart/2005/8/layout/hierarchy3"/>
    <dgm:cxn modelId="{FE7721FC-B059-434A-82E2-4884B21B5D88}" type="presParOf" srcId="{F78EDB1D-E216-44F4-8582-FF84A5BF7879}" destId="{955204A8-DA8D-48FE-8801-3D653A6EF93F}" srcOrd="9" destOrd="0" presId="urn:microsoft.com/office/officeart/2005/8/layout/hierarchy3"/>
    <dgm:cxn modelId="{B27F4F9B-E8C3-4826-B1C1-1D5CAEE2AAF2}" type="presParOf" srcId="{F78EDB1D-E216-44F4-8582-FF84A5BF7879}" destId="{420C37B5-7FF6-4EDC-8F10-B911370F0984}" srcOrd="10" destOrd="0" presId="urn:microsoft.com/office/officeart/2005/8/layout/hierarchy3"/>
    <dgm:cxn modelId="{229992E4-46D5-4350-B764-937FF701A41A}" type="presParOf" srcId="{F78EDB1D-E216-44F4-8582-FF84A5BF7879}" destId="{863B6CDA-9852-4B22-83DD-D02008E360BD}" srcOrd="11" destOrd="0" presId="urn:microsoft.com/office/officeart/2005/8/layout/hierarchy3"/>
    <dgm:cxn modelId="{D63642DC-49A8-4FB2-B864-B1637E2147E2}" type="presParOf" srcId="{F78EDB1D-E216-44F4-8582-FF84A5BF7879}" destId="{616C1C9F-275F-4FC8-ABED-AAF76BFBC2D8}" srcOrd="12" destOrd="0" presId="urn:microsoft.com/office/officeart/2005/8/layout/hierarchy3"/>
    <dgm:cxn modelId="{F2FFB33E-61AF-46C5-ACDB-21D26208241F}" type="presParOf" srcId="{F78EDB1D-E216-44F4-8582-FF84A5BF7879}" destId="{C773440D-CF55-4F06-B4BB-ABA407BE8106}" srcOrd="13"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C2ACE78F-EC97-4BF4-ADAD-4AF4EC92118E}" type="doc">
      <dgm:prSet loTypeId="urn:microsoft.com/office/officeart/2005/8/layout/hierarchy3" loCatId="list" qsTypeId="urn:microsoft.com/office/officeart/2005/8/quickstyle/simple3" qsCatId="simple" csTypeId="urn:microsoft.com/office/officeart/2005/8/colors/accent6_5" csCatId="accent6" phldr="1"/>
      <dgm:spPr/>
      <dgm:t>
        <a:bodyPr/>
        <a:lstStyle/>
        <a:p>
          <a:endParaRPr lang="en-US"/>
        </a:p>
      </dgm:t>
    </dgm:pt>
    <dgm:pt modelId="{E158A8D2-2725-4AC4-AC55-191D22EC6F38}">
      <dgm:prSet custT="1"/>
      <dgm:spPr/>
      <dgm:t>
        <a:bodyPr/>
        <a:lstStyle/>
        <a:p>
          <a:pPr algn="l" rtl="0"/>
          <a:r>
            <a:rPr lang="en-US" sz="2000" b="0" dirty="0" smtClean="0"/>
            <a:t>Demo : Export Student Lists</a:t>
          </a:r>
          <a:endParaRPr lang="en-US" sz="2000" b="0" dirty="0"/>
        </a:p>
      </dgm:t>
    </dgm:pt>
    <dgm:pt modelId="{603C474C-9B7B-4339-8293-56262E52278E}" type="parTrans" cxnId="{82D2329C-44DD-4D54-A9D3-FF1ED1FF2759}">
      <dgm:prSet/>
      <dgm:spPr/>
      <dgm:t>
        <a:bodyPr/>
        <a:lstStyle/>
        <a:p>
          <a:endParaRPr lang="en-US"/>
        </a:p>
      </dgm:t>
    </dgm:pt>
    <dgm:pt modelId="{7D9827D7-227A-467D-81FB-D9ED47A81DE0}" type="sibTrans" cxnId="{82D2329C-44DD-4D54-A9D3-FF1ED1FF2759}">
      <dgm:prSet/>
      <dgm:spPr/>
      <dgm:t>
        <a:bodyPr/>
        <a:lstStyle/>
        <a:p>
          <a:endParaRPr lang="en-US"/>
        </a:p>
      </dgm:t>
    </dgm:pt>
    <dgm:pt modelId="{4B7E5CD0-77C7-4F6F-812A-D43B1F23B9D9}">
      <dgm:prSet custT="1"/>
      <dgm:spPr/>
      <dgm:t>
        <a:bodyPr/>
        <a:lstStyle/>
        <a:p>
          <a:pPr algn="l" rtl="0"/>
          <a:r>
            <a:rPr lang="en-US" sz="1800" b="0" dirty="0" smtClean="0">
              <a:solidFill>
                <a:schemeClr val="tx1"/>
              </a:solidFill>
              <a:latin typeface="+mn-lt"/>
              <a:cs typeface="Arial" charset="0"/>
            </a:rPr>
            <a:t>A. </a:t>
          </a:r>
          <a:r>
            <a:rPr lang="en-US" sz="1800" b="0" dirty="0" smtClean="0">
              <a:solidFill>
                <a:schemeClr val="tx1"/>
              </a:solidFill>
              <a:latin typeface="+mn-lt"/>
              <a:ea typeface="+mn-ea"/>
              <a:cs typeface="Arial" charset="0"/>
            </a:rPr>
            <a:t>Choose “User/Student Load” and then Export from the Services menu tab.</a:t>
          </a:r>
          <a:endParaRPr lang="en-US" sz="1800" b="0" dirty="0"/>
        </a:p>
      </dgm:t>
    </dgm:pt>
    <dgm:pt modelId="{35B4CEC8-8CC7-4888-9BC2-6EEE102024C9}" type="parTrans" cxnId="{5CC4F875-4227-421A-9CCD-C87858C11922}">
      <dgm:prSet/>
      <dgm:spPr/>
      <dgm:t>
        <a:bodyPr/>
        <a:lstStyle/>
        <a:p>
          <a:endParaRPr lang="en-US"/>
        </a:p>
      </dgm:t>
    </dgm:pt>
    <dgm:pt modelId="{B3E58933-C068-4229-8CD1-1DABF3856546}" type="sibTrans" cxnId="{5CC4F875-4227-421A-9CCD-C87858C11922}">
      <dgm:prSet/>
      <dgm:spPr/>
      <dgm:t>
        <a:bodyPr/>
        <a:lstStyle/>
        <a:p>
          <a:endParaRPr lang="en-US"/>
        </a:p>
      </dgm:t>
    </dgm:pt>
    <dgm:pt modelId="{61EC3DAC-29CA-46CE-B4BC-B676BFE36EA6}">
      <dgm:prSet custT="1"/>
      <dgm:spPr/>
      <dgm:t>
        <a:bodyPr/>
        <a:lstStyle/>
        <a:p>
          <a:pPr algn="l" rtl="0"/>
          <a:r>
            <a:rPr lang="en-US" b="0" dirty="0" smtClean="0"/>
            <a:t>B. Click on Student Data and click Export.</a:t>
          </a:r>
          <a:endParaRPr lang="en-US" sz="1800" b="0" dirty="0"/>
        </a:p>
      </dgm:t>
    </dgm:pt>
    <dgm:pt modelId="{C593D382-3DEA-4018-9639-5BAA673E629E}" type="parTrans" cxnId="{493594EC-493F-4092-86CD-E7B203726373}">
      <dgm:prSet/>
      <dgm:spPr/>
      <dgm:t>
        <a:bodyPr/>
        <a:lstStyle/>
        <a:p>
          <a:endParaRPr lang="en-US"/>
        </a:p>
      </dgm:t>
    </dgm:pt>
    <dgm:pt modelId="{030E4880-8C0F-49E4-A5E8-EE6E6EA16CE4}" type="sibTrans" cxnId="{493594EC-493F-4092-86CD-E7B203726373}">
      <dgm:prSet/>
      <dgm:spPr/>
      <dgm:t>
        <a:bodyPr/>
        <a:lstStyle/>
        <a:p>
          <a:endParaRPr lang="en-US"/>
        </a:p>
      </dgm:t>
    </dgm:pt>
    <dgm:pt modelId="{01F6B78E-233B-4457-AA72-277032EC6F10}" type="pres">
      <dgm:prSet presAssocID="{C2ACE78F-EC97-4BF4-ADAD-4AF4EC92118E}" presName="diagram" presStyleCnt="0">
        <dgm:presLayoutVars>
          <dgm:chPref val="1"/>
          <dgm:dir/>
          <dgm:animOne val="branch"/>
          <dgm:animLvl val="lvl"/>
          <dgm:resizeHandles/>
        </dgm:presLayoutVars>
      </dgm:prSet>
      <dgm:spPr/>
      <dgm:t>
        <a:bodyPr/>
        <a:lstStyle/>
        <a:p>
          <a:endParaRPr lang="en-US"/>
        </a:p>
      </dgm:t>
    </dgm:pt>
    <dgm:pt modelId="{E2039472-FBFF-410E-8342-51034E1A2F8A}" type="pres">
      <dgm:prSet presAssocID="{E158A8D2-2725-4AC4-AC55-191D22EC6F38}" presName="root" presStyleCnt="0"/>
      <dgm:spPr/>
      <dgm:t>
        <a:bodyPr/>
        <a:lstStyle/>
        <a:p>
          <a:endParaRPr lang="en-US"/>
        </a:p>
      </dgm:t>
    </dgm:pt>
    <dgm:pt modelId="{B1924D0C-0DA1-4EFF-8054-1E1F3C28CAB2}" type="pres">
      <dgm:prSet presAssocID="{E158A8D2-2725-4AC4-AC55-191D22EC6F38}" presName="rootComposite" presStyleCnt="0"/>
      <dgm:spPr/>
      <dgm:t>
        <a:bodyPr/>
        <a:lstStyle/>
        <a:p>
          <a:endParaRPr lang="en-US"/>
        </a:p>
      </dgm:t>
    </dgm:pt>
    <dgm:pt modelId="{2CCE5839-CB25-4292-BECE-1BA5CD97B66F}" type="pres">
      <dgm:prSet presAssocID="{E158A8D2-2725-4AC4-AC55-191D22EC6F38}" presName="rootText" presStyleLbl="node1" presStyleIdx="0" presStyleCnt="1" custScaleX="970616"/>
      <dgm:spPr/>
      <dgm:t>
        <a:bodyPr/>
        <a:lstStyle/>
        <a:p>
          <a:endParaRPr lang="en-US"/>
        </a:p>
      </dgm:t>
    </dgm:pt>
    <dgm:pt modelId="{74005733-8878-43D9-B7CB-03E0990F0A67}" type="pres">
      <dgm:prSet presAssocID="{E158A8D2-2725-4AC4-AC55-191D22EC6F38}" presName="rootConnector" presStyleLbl="node1" presStyleIdx="0" presStyleCnt="1"/>
      <dgm:spPr/>
      <dgm:t>
        <a:bodyPr/>
        <a:lstStyle/>
        <a:p>
          <a:endParaRPr lang="en-US"/>
        </a:p>
      </dgm:t>
    </dgm:pt>
    <dgm:pt modelId="{F78EDB1D-E216-44F4-8582-FF84A5BF7879}" type="pres">
      <dgm:prSet presAssocID="{E158A8D2-2725-4AC4-AC55-191D22EC6F38}" presName="childShape" presStyleCnt="0"/>
      <dgm:spPr/>
      <dgm:t>
        <a:bodyPr/>
        <a:lstStyle/>
        <a:p>
          <a:endParaRPr lang="en-US"/>
        </a:p>
      </dgm:t>
    </dgm:pt>
    <dgm:pt modelId="{8C931F3C-141B-4CEA-AB26-C49C4C7B3E5C}" type="pres">
      <dgm:prSet presAssocID="{35B4CEC8-8CC7-4888-9BC2-6EEE102024C9}" presName="Name13" presStyleLbl="parChTrans1D2" presStyleIdx="0" presStyleCnt="2"/>
      <dgm:spPr/>
      <dgm:t>
        <a:bodyPr/>
        <a:lstStyle/>
        <a:p>
          <a:endParaRPr lang="en-US"/>
        </a:p>
      </dgm:t>
    </dgm:pt>
    <dgm:pt modelId="{1091CF53-B397-4996-A245-D86010F7FC88}" type="pres">
      <dgm:prSet presAssocID="{4B7E5CD0-77C7-4F6F-812A-D43B1F23B9D9}" presName="childText" presStyleLbl="bgAcc1" presStyleIdx="0" presStyleCnt="2" custScaleX="996732" custScaleY="200999">
        <dgm:presLayoutVars>
          <dgm:bulletEnabled val="1"/>
        </dgm:presLayoutVars>
      </dgm:prSet>
      <dgm:spPr/>
      <dgm:t>
        <a:bodyPr/>
        <a:lstStyle/>
        <a:p>
          <a:endParaRPr lang="en-US"/>
        </a:p>
      </dgm:t>
    </dgm:pt>
    <dgm:pt modelId="{B38F904D-BBA5-440B-AF37-C51F937073F1}" type="pres">
      <dgm:prSet presAssocID="{C593D382-3DEA-4018-9639-5BAA673E629E}" presName="Name13" presStyleLbl="parChTrans1D2" presStyleIdx="1" presStyleCnt="2"/>
      <dgm:spPr/>
      <dgm:t>
        <a:bodyPr/>
        <a:lstStyle/>
        <a:p>
          <a:endParaRPr lang="en-US"/>
        </a:p>
      </dgm:t>
    </dgm:pt>
    <dgm:pt modelId="{8D6FC38B-EDAB-4F71-BAF7-5149AF608609}" type="pres">
      <dgm:prSet presAssocID="{61EC3DAC-29CA-46CE-B4BC-B676BFE36EA6}" presName="childText" presStyleLbl="bgAcc1" presStyleIdx="1" presStyleCnt="2" custScaleX="996732" custScaleY="124230">
        <dgm:presLayoutVars>
          <dgm:bulletEnabled val="1"/>
        </dgm:presLayoutVars>
      </dgm:prSet>
      <dgm:spPr/>
      <dgm:t>
        <a:bodyPr/>
        <a:lstStyle/>
        <a:p>
          <a:endParaRPr lang="en-US"/>
        </a:p>
      </dgm:t>
    </dgm:pt>
  </dgm:ptLst>
  <dgm:cxnLst>
    <dgm:cxn modelId="{43E471FD-8732-432B-82C6-DF71E101F558}" type="presOf" srcId="{E158A8D2-2725-4AC4-AC55-191D22EC6F38}" destId="{74005733-8878-43D9-B7CB-03E0990F0A67}" srcOrd="1" destOrd="0" presId="urn:microsoft.com/office/officeart/2005/8/layout/hierarchy3"/>
    <dgm:cxn modelId="{5EF82EF2-CF3B-461E-AFA8-2DB3AA04DD42}" type="presOf" srcId="{C2ACE78F-EC97-4BF4-ADAD-4AF4EC92118E}" destId="{01F6B78E-233B-4457-AA72-277032EC6F10}" srcOrd="0" destOrd="0" presId="urn:microsoft.com/office/officeart/2005/8/layout/hierarchy3"/>
    <dgm:cxn modelId="{8BA309F1-5A25-4488-84AE-CD035965CCE6}" type="presOf" srcId="{61EC3DAC-29CA-46CE-B4BC-B676BFE36EA6}" destId="{8D6FC38B-EDAB-4F71-BAF7-5149AF608609}" srcOrd="0" destOrd="0" presId="urn:microsoft.com/office/officeart/2005/8/layout/hierarchy3"/>
    <dgm:cxn modelId="{16E980D7-DA8A-4C7D-8325-8BBF16F10987}" type="presOf" srcId="{4B7E5CD0-77C7-4F6F-812A-D43B1F23B9D9}" destId="{1091CF53-B397-4996-A245-D86010F7FC88}" srcOrd="0" destOrd="0" presId="urn:microsoft.com/office/officeart/2005/8/layout/hierarchy3"/>
    <dgm:cxn modelId="{82D2329C-44DD-4D54-A9D3-FF1ED1FF2759}" srcId="{C2ACE78F-EC97-4BF4-ADAD-4AF4EC92118E}" destId="{E158A8D2-2725-4AC4-AC55-191D22EC6F38}" srcOrd="0" destOrd="0" parTransId="{603C474C-9B7B-4339-8293-56262E52278E}" sibTransId="{7D9827D7-227A-467D-81FB-D9ED47A81DE0}"/>
    <dgm:cxn modelId="{D7A02D78-54E7-4C1A-8EFE-84BC49E8AC66}" type="presOf" srcId="{35B4CEC8-8CC7-4888-9BC2-6EEE102024C9}" destId="{8C931F3C-141B-4CEA-AB26-C49C4C7B3E5C}" srcOrd="0" destOrd="0" presId="urn:microsoft.com/office/officeart/2005/8/layout/hierarchy3"/>
    <dgm:cxn modelId="{4E12239B-8150-4169-AC84-4DE5693D6724}" type="presOf" srcId="{C593D382-3DEA-4018-9639-5BAA673E629E}" destId="{B38F904D-BBA5-440B-AF37-C51F937073F1}" srcOrd="0" destOrd="0" presId="urn:microsoft.com/office/officeart/2005/8/layout/hierarchy3"/>
    <dgm:cxn modelId="{493594EC-493F-4092-86CD-E7B203726373}" srcId="{E158A8D2-2725-4AC4-AC55-191D22EC6F38}" destId="{61EC3DAC-29CA-46CE-B4BC-B676BFE36EA6}" srcOrd="1" destOrd="0" parTransId="{C593D382-3DEA-4018-9639-5BAA673E629E}" sibTransId="{030E4880-8C0F-49E4-A5E8-EE6E6EA16CE4}"/>
    <dgm:cxn modelId="{F22DDE99-E8DF-45E9-8DB5-D9356B3C10E6}" type="presOf" srcId="{E158A8D2-2725-4AC4-AC55-191D22EC6F38}" destId="{2CCE5839-CB25-4292-BECE-1BA5CD97B66F}" srcOrd="0" destOrd="0" presId="urn:microsoft.com/office/officeart/2005/8/layout/hierarchy3"/>
    <dgm:cxn modelId="{5CC4F875-4227-421A-9CCD-C87858C11922}" srcId="{E158A8D2-2725-4AC4-AC55-191D22EC6F38}" destId="{4B7E5CD0-77C7-4F6F-812A-D43B1F23B9D9}" srcOrd="0" destOrd="0" parTransId="{35B4CEC8-8CC7-4888-9BC2-6EEE102024C9}" sibTransId="{B3E58933-C068-4229-8CD1-1DABF3856546}"/>
    <dgm:cxn modelId="{37F72C6A-D0B4-48C2-AEA3-2AAADB44CC01}" type="presParOf" srcId="{01F6B78E-233B-4457-AA72-277032EC6F10}" destId="{E2039472-FBFF-410E-8342-51034E1A2F8A}" srcOrd="0" destOrd="0" presId="urn:microsoft.com/office/officeart/2005/8/layout/hierarchy3"/>
    <dgm:cxn modelId="{CF7ABDBF-3C04-470E-85B0-510D4E411D48}" type="presParOf" srcId="{E2039472-FBFF-410E-8342-51034E1A2F8A}" destId="{B1924D0C-0DA1-4EFF-8054-1E1F3C28CAB2}" srcOrd="0" destOrd="0" presId="urn:microsoft.com/office/officeart/2005/8/layout/hierarchy3"/>
    <dgm:cxn modelId="{0DF9E363-B641-418E-8240-C4D9BD3B8934}" type="presParOf" srcId="{B1924D0C-0DA1-4EFF-8054-1E1F3C28CAB2}" destId="{2CCE5839-CB25-4292-BECE-1BA5CD97B66F}" srcOrd="0" destOrd="0" presId="urn:microsoft.com/office/officeart/2005/8/layout/hierarchy3"/>
    <dgm:cxn modelId="{6BF59F83-AED4-44FF-89E8-08E4D6DE695D}" type="presParOf" srcId="{B1924D0C-0DA1-4EFF-8054-1E1F3C28CAB2}" destId="{74005733-8878-43D9-B7CB-03E0990F0A67}" srcOrd="1" destOrd="0" presId="urn:microsoft.com/office/officeart/2005/8/layout/hierarchy3"/>
    <dgm:cxn modelId="{AA21DFBC-2036-4980-B473-D867AD586B27}" type="presParOf" srcId="{E2039472-FBFF-410E-8342-51034E1A2F8A}" destId="{F78EDB1D-E216-44F4-8582-FF84A5BF7879}" srcOrd="1" destOrd="0" presId="urn:microsoft.com/office/officeart/2005/8/layout/hierarchy3"/>
    <dgm:cxn modelId="{5546D36B-398F-4299-A11A-CD3E86642FAE}" type="presParOf" srcId="{F78EDB1D-E216-44F4-8582-FF84A5BF7879}" destId="{8C931F3C-141B-4CEA-AB26-C49C4C7B3E5C}" srcOrd="0" destOrd="0" presId="urn:microsoft.com/office/officeart/2005/8/layout/hierarchy3"/>
    <dgm:cxn modelId="{E4DCD627-5834-4A53-B6E0-F252BBABAF1A}" type="presParOf" srcId="{F78EDB1D-E216-44F4-8582-FF84A5BF7879}" destId="{1091CF53-B397-4996-A245-D86010F7FC88}" srcOrd="1" destOrd="0" presId="urn:microsoft.com/office/officeart/2005/8/layout/hierarchy3"/>
    <dgm:cxn modelId="{CDD3BDC0-6D7A-4040-A7F0-D04FFB707330}" type="presParOf" srcId="{F78EDB1D-E216-44F4-8582-FF84A5BF7879}" destId="{B38F904D-BBA5-440B-AF37-C51F937073F1}" srcOrd="2" destOrd="0" presId="urn:microsoft.com/office/officeart/2005/8/layout/hierarchy3"/>
    <dgm:cxn modelId="{3AB5FDC9-4319-4A8B-ACCB-F34B85425CE9}" type="presParOf" srcId="{F78EDB1D-E216-44F4-8582-FF84A5BF7879}" destId="{8D6FC38B-EDAB-4F71-BAF7-5149AF608609}" srcOrd="3"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7D0AB2-5ED4-4F38-BA4F-20CFE05FBFD5}" type="doc">
      <dgm:prSet loTypeId="urn:microsoft.com/office/officeart/2005/8/layout/bList2#1" loCatId="list" qsTypeId="urn:microsoft.com/office/officeart/2005/8/quickstyle/simple5" qsCatId="simple" csTypeId="urn:microsoft.com/office/officeart/2005/8/colors/accent6_2" csCatId="accent6" phldr="1"/>
      <dgm:spPr/>
      <dgm:t>
        <a:bodyPr/>
        <a:lstStyle/>
        <a:p>
          <a:endParaRPr lang="en-US"/>
        </a:p>
      </dgm:t>
    </dgm:pt>
    <dgm:pt modelId="{896C12FF-2507-4E3B-9559-9F64699C3795}">
      <dgm:prSet custT="1"/>
      <dgm:spPr>
        <a:solidFill>
          <a:schemeClr val="accent6">
            <a:lumMod val="60000"/>
            <a:lumOff val="40000"/>
          </a:schemeClr>
        </a:solidFill>
      </dgm:spPr>
      <dgm:t>
        <a:bodyPr/>
        <a:lstStyle/>
        <a:p>
          <a:pPr algn="ctr" rtl="0"/>
          <a:r>
            <a:rPr lang="en-US" sz="2400" b="0" dirty="0" smtClean="0">
              <a:latin typeface="+mn-lt"/>
            </a:rPr>
            <a:t>Checkpoint 1 </a:t>
          </a:r>
          <a:endParaRPr lang="en-US" sz="2000" b="0" dirty="0">
            <a:latin typeface="+mn-lt"/>
          </a:endParaRPr>
        </a:p>
      </dgm:t>
    </dgm:pt>
    <dgm:pt modelId="{026D60F9-AFD4-43D4-B4E4-CFF4FA763AA6}" type="parTrans" cxnId="{2B6B3CE8-6991-42FC-87E0-63AE88F99082}">
      <dgm:prSet/>
      <dgm:spPr/>
      <dgm:t>
        <a:bodyPr/>
        <a:lstStyle/>
        <a:p>
          <a:endParaRPr lang="en-US">
            <a:solidFill>
              <a:schemeClr val="tx1"/>
            </a:solidFill>
          </a:endParaRPr>
        </a:p>
      </dgm:t>
    </dgm:pt>
    <dgm:pt modelId="{8EB9A72D-9CCF-4BCD-A229-EEC5EF90817E}" type="sibTrans" cxnId="{2B6B3CE8-6991-42FC-87E0-63AE88F99082}">
      <dgm:prSet/>
      <dgm:spPr/>
      <dgm:t>
        <a:bodyPr/>
        <a:lstStyle/>
        <a:p>
          <a:endParaRPr lang="en-US">
            <a:solidFill>
              <a:schemeClr val="tx1"/>
            </a:solidFill>
          </a:endParaRPr>
        </a:p>
      </dgm:t>
    </dgm:pt>
    <dgm:pt modelId="{7F4F9E92-07EB-4E62-A3E4-910D11AA6E84}">
      <dgm:prSet/>
      <dgm:spPr/>
      <dgm:t>
        <a:bodyPr/>
        <a:lstStyle/>
        <a:p>
          <a:pPr rtl="0"/>
          <a:r>
            <a:rPr lang="en-US" b="0" dirty="0" smtClean="0">
              <a:latin typeface="+mn-lt"/>
            </a:rPr>
            <a:t>Site Readiness Data Collection</a:t>
          </a:r>
          <a:endParaRPr lang="en-US" b="0" dirty="0">
            <a:latin typeface="+mn-lt"/>
          </a:endParaRPr>
        </a:p>
      </dgm:t>
    </dgm:pt>
    <dgm:pt modelId="{8276E7FC-9A6E-42F4-9CDC-ED8E3242BB75}" type="parTrans" cxnId="{07FC1D13-DAA4-441E-9595-511FF3A64AD4}">
      <dgm:prSet/>
      <dgm:spPr/>
      <dgm:t>
        <a:bodyPr/>
        <a:lstStyle/>
        <a:p>
          <a:endParaRPr lang="en-US">
            <a:solidFill>
              <a:schemeClr val="tx1"/>
            </a:solidFill>
          </a:endParaRPr>
        </a:p>
      </dgm:t>
    </dgm:pt>
    <dgm:pt modelId="{024E07F4-1D96-4D42-B91F-DE1A5C1EF5F5}" type="sibTrans" cxnId="{07FC1D13-DAA4-441E-9595-511FF3A64AD4}">
      <dgm:prSet/>
      <dgm:spPr/>
      <dgm:t>
        <a:bodyPr/>
        <a:lstStyle/>
        <a:p>
          <a:endParaRPr lang="en-US">
            <a:solidFill>
              <a:schemeClr val="tx1"/>
            </a:solidFill>
          </a:endParaRPr>
        </a:p>
      </dgm:t>
    </dgm:pt>
    <dgm:pt modelId="{60007466-A891-45FB-A654-4133326A0D00}">
      <dgm:prSet/>
      <dgm:spPr/>
      <dgm:t>
        <a:bodyPr/>
        <a:lstStyle/>
        <a:p>
          <a:pPr rtl="0"/>
          <a:r>
            <a:rPr lang="en-US" b="0" dirty="0" smtClean="0">
              <a:latin typeface="+mn-lt"/>
            </a:rPr>
            <a:t>Test Administration System Training and Access</a:t>
          </a:r>
          <a:endParaRPr lang="en-US" b="0" dirty="0">
            <a:latin typeface="+mn-lt"/>
          </a:endParaRPr>
        </a:p>
      </dgm:t>
    </dgm:pt>
    <dgm:pt modelId="{8C8949A4-9108-4DE6-BBCA-6ED2A4312083}" type="parTrans" cxnId="{EBFC5135-D333-4285-BAFE-6CAF00455097}">
      <dgm:prSet/>
      <dgm:spPr/>
      <dgm:t>
        <a:bodyPr/>
        <a:lstStyle/>
        <a:p>
          <a:endParaRPr lang="en-US">
            <a:solidFill>
              <a:schemeClr val="tx1"/>
            </a:solidFill>
          </a:endParaRPr>
        </a:p>
      </dgm:t>
    </dgm:pt>
    <dgm:pt modelId="{5EEB1C37-9A28-437D-AE5D-1D7C2276381A}" type="sibTrans" cxnId="{EBFC5135-D333-4285-BAFE-6CAF00455097}">
      <dgm:prSet/>
      <dgm:spPr/>
      <dgm:t>
        <a:bodyPr/>
        <a:lstStyle/>
        <a:p>
          <a:endParaRPr lang="en-US">
            <a:solidFill>
              <a:schemeClr val="tx1"/>
            </a:solidFill>
          </a:endParaRPr>
        </a:p>
      </dgm:t>
    </dgm:pt>
    <dgm:pt modelId="{A6CF001B-4600-4602-983F-5F7871F03AF7}">
      <dgm:prSet/>
      <dgm:spPr/>
      <dgm:t>
        <a:bodyPr/>
        <a:lstStyle/>
        <a:p>
          <a:pPr rtl="0"/>
          <a:r>
            <a:rPr lang="en-US" b="0" dirty="0" smtClean="0">
              <a:latin typeface="+mn-lt"/>
            </a:rPr>
            <a:t>Final Workstation Check</a:t>
          </a:r>
          <a:endParaRPr lang="en-US" b="0" dirty="0">
            <a:latin typeface="+mn-lt"/>
          </a:endParaRPr>
        </a:p>
      </dgm:t>
    </dgm:pt>
    <dgm:pt modelId="{34B3F1B1-4D31-4894-B483-6D3C6E10E5FE}" type="parTrans" cxnId="{37B43E10-3DB6-42EA-9CBF-AEBB0722ED0A}">
      <dgm:prSet/>
      <dgm:spPr/>
      <dgm:t>
        <a:bodyPr/>
        <a:lstStyle/>
        <a:p>
          <a:endParaRPr lang="en-US">
            <a:solidFill>
              <a:schemeClr val="tx1"/>
            </a:solidFill>
          </a:endParaRPr>
        </a:p>
      </dgm:t>
    </dgm:pt>
    <dgm:pt modelId="{5F9F1B57-79A7-4C70-B3C4-8331B2244117}" type="sibTrans" cxnId="{37B43E10-3DB6-42EA-9CBF-AEBB0722ED0A}">
      <dgm:prSet/>
      <dgm:spPr/>
      <dgm:t>
        <a:bodyPr/>
        <a:lstStyle/>
        <a:p>
          <a:endParaRPr lang="en-US">
            <a:solidFill>
              <a:schemeClr val="tx1"/>
            </a:solidFill>
          </a:endParaRPr>
        </a:p>
      </dgm:t>
    </dgm:pt>
    <dgm:pt modelId="{1BE66BAD-BEF8-4B13-8ACE-A64B9E99707B}">
      <dgm:prSet/>
      <dgm:spPr/>
      <dgm:t>
        <a:bodyPr/>
        <a:lstStyle/>
        <a:p>
          <a:pPr rtl="0"/>
          <a:endParaRPr lang="en-US" b="0" dirty="0">
            <a:solidFill>
              <a:schemeClr val="tx1"/>
            </a:solidFill>
            <a:latin typeface="+mn-lt"/>
          </a:endParaRPr>
        </a:p>
      </dgm:t>
    </dgm:pt>
    <dgm:pt modelId="{AEC6AC67-01F5-4546-93F3-9B8385FBB4A3}">
      <dgm:prSet/>
      <dgm:spPr/>
      <dgm:t>
        <a:bodyPr/>
        <a:lstStyle/>
        <a:p>
          <a:pPr rtl="0"/>
          <a:r>
            <a:rPr lang="en-US" b="0" dirty="0" smtClean="0">
              <a:latin typeface="+mn-lt"/>
            </a:rPr>
            <a:t>Technology Readiness</a:t>
          </a:r>
          <a:endParaRPr lang="en-US" b="0" dirty="0">
            <a:latin typeface="+mn-lt"/>
          </a:endParaRPr>
        </a:p>
      </dgm:t>
    </dgm:pt>
    <dgm:pt modelId="{19345314-7B59-4682-AD1D-379102BE4BC3}">
      <dgm:prSet custT="1"/>
      <dgm:spPr>
        <a:solidFill>
          <a:schemeClr val="accent6"/>
        </a:solidFill>
      </dgm:spPr>
      <dgm:t>
        <a:bodyPr/>
        <a:lstStyle/>
        <a:p>
          <a:pPr algn="ctr" rtl="0"/>
          <a:r>
            <a:rPr lang="en-US" sz="2400" b="0" dirty="0" smtClean="0">
              <a:latin typeface="+mn-lt"/>
            </a:rPr>
            <a:t>Checkpoint 2</a:t>
          </a:r>
        </a:p>
      </dgm:t>
    </dgm:pt>
    <dgm:pt modelId="{275D66E7-D3B8-429B-9C00-6933ADA8F42F}" type="sibTrans" cxnId="{A4803193-7D50-4A18-B4E4-D52CABA53A91}">
      <dgm:prSet/>
      <dgm:spPr/>
      <dgm:t>
        <a:bodyPr/>
        <a:lstStyle/>
        <a:p>
          <a:endParaRPr lang="en-US">
            <a:solidFill>
              <a:schemeClr val="tx1"/>
            </a:solidFill>
          </a:endParaRPr>
        </a:p>
      </dgm:t>
    </dgm:pt>
    <dgm:pt modelId="{5D902943-3F9F-4C83-BEA7-1B2B68656B62}" type="parTrans" cxnId="{A4803193-7D50-4A18-B4E4-D52CABA53A91}">
      <dgm:prSet/>
      <dgm:spPr/>
      <dgm:t>
        <a:bodyPr/>
        <a:lstStyle/>
        <a:p>
          <a:endParaRPr lang="en-US">
            <a:solidFill>
              <a:schemeClr val="tx1"/>
            </a:solidFill>
          </a:endParaRPr>
        </a:p>
      </dgm:t>
    </dgm:pt>
    <dgm:pt modelId="{4D576004-BC69-463C-A00E-452A43B80658}" type="sibTrans" cxnId="{DF0A8F4F-15D8-4BD5-9648-C5E39427CBB9}">
      <dgm:prSet/>
      <dgm:spPr/>
      <dgm:t>
        <a:bodyPr/>
        <a:lstStyle/>
        <a:p>
          <a:endParaRPr lang="en-US">
            <a:solidFill>
              <a:schemeClr val="tx1"/>
            </a:solidFill>
          </a:endParaRPr>
        </a:p>
      </dgm:t>
    </dgm:pt>
    <dgm:pt modelId="{1C3649AA-585B-4EA2-B60C-CFFBD2D85DB8}" type="parTrans" cxnId="{DF0A8F4F-15D8-4BD5-9648-C5E39427CBB9}">
      <dgm:prSet/>
      <dgm:spPr/>
      <dgm:t>
        <a:bodyPr/>
        <a:lstStyle/>
        <a:p>
          <a:endParaRPr lang="en-US">
            <a:solidFill>
              <a:schemeClr val="tx1"/>
            </a:solidFill>
          </a:endParaRPr>
        </a:p>
      </dgm:t>
    </dgm:pt>
    <dgm:pt modelId="{7340FC57-3143-4CB5-AAAC-989A4000B66B}" type="sibTrans" cxnId="{C343749B-AAFE-4244-918C-8CA689209511}">
      <dgm:prSet/>
      <dgm:spPr/>
      <dgm:t>
        <a:bodyPr/>
        <a:lstStyle/>
        <a:p>
          <a:endParaRPr lang="en-US">
            <a:solidFill>
              <a:schemeClr val="tx1"/>
            </a:solidFill>
          </a:endParaRPr>
        </a:p>
      </dgm:t>
    </dgm:pt>
    <dgm:pt modelId="{BF593D5A-0659-4BF0-82CD-B98E85F4289F}" type="parTrans" cxnId="{C343749B-AAFE-4244-918C-8CA689209511}">
      <dgm:prSet/>
      <dgm:spPr/>
      <dgm:t>
        <a:bodyPr/>
        <a:lstStyle/>
        <a:p>
          <a:endParaRPr lang="en-US">
            <a:solidFill>
              <a:schemeClr val="tx1"/>
            </a:solidFill>
          </a:endParaRPr>
        </a:p>
      </dgm:t>
    </dgm:pt>
    <dgm:pt modelId="{165E2D81-E568-474A-B5E5-D5084B7D6C4F}">
      <dgm:prSet/>
      <dgm:spPr/>
      <dgm:t>
        <a:bodyPr/>
        <a:lstStyle/>
        <a:p>
          <a:pPr rtl="0"/>
          <a:r>
            <a:rPr lang="en-US" b="0" smtClean="0">
              <a:latin typeface="+mn-lt"/>
            </a:rPr>
            <a:t>Initial Site Readiness Report</a:t>
          </a:r>
          <a:endParaRPr lang="en-US" b="0" dirty="0">
            <a:latin typeface="+mn-lt"/>
          </a:endParaRPr>
        </a:p>
      </dgm:t>
    </dgm:pt>
    <dgm:pt modelId="{CF95176C-F289-465E-950B-743B110FF3BC}" type="parTrans" cxnId="{CF5EE781-0947-4394-B27C-789C52797AAC}">
      <dgm:prSet/>
      <dgm:spPr/>
      <dgm:t>
        <a:bodyPr/>
        <a:lstStyle/>
        <a:p>
          <a:endParaRPr lang="en-US">
            <a:solidFill>
              <a:schemeClr val="tx1"/>
            </a:solidFill>
          </a:endParaRPr>
        </a:p>
      </dgm:t>
    </dgm:pt>
    <dgm:pt modelId="{B602F5C4-4B09-4B82-B3A0-054693B5364C}" type="sibTrans" cxnId="{CF5EE781-0947-4394-B27C-789C52797AAC}">
      <dgm:prSet/>
      <dgm:spPr/>
      <dgm:t>
        <a:bodyPr/>
        <a:lstStyle/>
        <a:p>
          <a:endParaRPr lang="en-US">
            <a:solidFill>
              <a:schemeClr val="tx1"/>
            </a:solidFill>
          </a:endParaRPr>
        </a:p>
      </dgm:t>
    </dgm:pt>
    <dgm:pt modelId="{EF705E5D-3404-4830-BD46-A3BDFC7C11F8}">
      <dgm:prSet/>
      <dgm:spPr/>
      <dgm:t>
        <a:bodyPr/>
        <a:lstStyle/>
        <a:p>
          <a:pPr rtl="0"/>
          <a:r>
            <a:rPr lang="en-US" b="0" dirty="0" smtClean="0">
              <a:latin typeface="+mn-lt"/>
            </a:rPr>
            <a:t>Final Content Installation</a:t>
          </a:r>
          <a:endParaRPr lang="en-US" b="0" dirty="0">
            <a:latin typeface="+mn-lt"/>
          </a:endParaRPr>
        </a:p>
      </dgm:t>
    </dgm:pt>
    <dgm:pt modelId="{B3FE0ADF-D858-40BD-B2E7-95FB613F866E}" type="parTrans" cxnId="{96D53D79-8289-4FF3-8B0F-F11E935247FB}">
      <dgm:prSet/>
      <dgm:spPr/>
      <dgm:t>
        <a:bodyPr/>
        <a:lstStyle/>
        <a:p>
          <a:endParaRPr lang="en-US">
            <a:solidFill>
              <a:schemeClr val="tx1"/>
            </a:solidFill>
          </a:endParaRPr>
        </a:p>
      </dgm:t>
    </dgm:pt>
    <dgm:pt modelId="{77ED8AE2-D293-4FA1-A5DF-B82E4BB8C9CF}" type="sibTrans" cxnId="{96D53D79-8289-4FF3-8B0F-F11E935247FB}">
      <dgm:prSet/>
      <dgm:spPr/>
      <dgm:t>
        <a:bodyPr/>
        <a:lstStyle/>
        <a:p>
          <a:endParaRPr lang="en-US">
            <a:solidFill>
              <a:schemeClr val="tx1"/>
            </a:solidFill>
          </a:endParaRPr>
        </a:p>
      </dgm:t>
    </dgm:pt>
    <dgm:pt modelId="{0BA6FDEB-03A9-414A-8FF6-96E6FBFF2843}">
      <dgm:prSet/>
      <dgm:spPr/>
      <dgm:t>
        <a:bodyPr/>
        <a:lstStyle/>
        <a:p>
          <a:pPr rtl="0"/>
          <a:r>
            <a:rPr lang="en-US" b="0" dirty="0" smtClean="0">
              <a:latin typeface="+mn-lt"/>
            </a:rPr>
            <a:t>Test Pre-Assignments</a:t>
          </a:r>
          <a:endParaRPr lang="en-US" b="0" dirty="0">
            <a:latin typeface="+mn-lt"/>
          </a:endParaRPr>
        </a:p>
      </dgm:t>
    </dgm:pt>
    <dgm:pt modelId="{DC94EFEF-4605-45B4-BA3B-7A122BD119AE}" type="parTrans" cxnId="{9F8AB3D8-24C8-418E-BF82-9854325E43A9}">
      <dgm:prSet/>
      <dgm:spPr/>
      <dgm:t>
        <a:bodyPr/>
        <a:lstStyle/>
        <a:p>
          <a:endParaRPr lang="en-US">
            <a:solidFill>
              <a:schemeClr val="tx1"/>
            </a:solidFill>
          </a:endParaRPr>
        </a:p>
      </dgm:t>
    </dgm:pt>
    <dgm:pt modelId="{B1DD27E1-C350-45C3-B3CB-6C3579517009}" type="sibTrans" cxnId="{9F8AB3D8-24C8-418E-BF82-9854325E43A9}">
      <dgm:prSet/>
      <dgm:spPr/>
      <dgm:t>
        <a:bodyPr/>
        <a:lstStyle/>
        <a:p>
          <a:endParaRPr lang="en-US">
            <a:solidFill>
              <a:schemeClr val="tx1"/>
            </a:solidFill>
          </a:endParaRPr>
        </a:p>
      </dgm:t>
    </dgm:pt>
    <dgm:pt modelId="{655FBFCA-BE82-41A4-B849-696E1F4B7D04}">
      <dgm:prSet/>
      <dgm:spPr/>
      <dgm:t>
        <a:bodyPr/>
        <a:lstStyle/>
        <a:p>
          <a:pPr rtl="0"/>
          <a:r>
            <a:rPr lang="en-US" b="0" dirty="0" smtClean="0">
              <a:latin typeface="+mn-lt"/>
            </a:rPr>
            <a:t>Test Delivery Client Installation</a:t>
          </a:r>
          <a:endParaRPr lang="en-US" b="0" dirty="0">
            <a:latin typeface="+mn-lt"/>
          </a:endParaRPr>
        </a:p>
      </dgm:t>
    </dgm:pt>
    <dgm:pt modelId="{99B86E95-08BE-4074-931D-3A9EB765D2DC}" type="parTrans" cxnId="{7D57523F-86B8-4FAC-A428-5EC3CA91E288}">
      <dgm:prSet/>
      <dgm:spPr/>
      <dgm:t>
        <a:bodyPr/>
        <a:lstStyle/>
        <a:p>
          <a:endParaRPr lang="en-US">
            <a:solidFill>
              <a:schemeClr val="tx1"/>
            </a:solidFill>
          </a:endParaRPr>
        </a:p>
      </dgm:t>
    </dgm:pt>
    <dgm:pt modelId="{E7EFEA5A-070A-48AD-B605-F3A2093C9AD9}" type="sibTrans" cxnId="{7D57523F-86B8-4FAC-A428-5EC3CA91E288}">
      <dgm:prSet/>
      <dgm:spPr/>
      <dgm:t>
        <a:bodyPr/>
        <a:lstStyle/>
        <a:p>
          <a:endParaRPr lang="en-US">
            <a:solidFill>
              <a:schemeClr val="tx1"/>
            </a:solidFill>
          </a:endParaRPr>
        </a:p>
      </dgm:t>
    </dgm:pt>
    <dgm:pt modelId="{14315BB6-1F8B-44D2-AD98-6B7A5CCD37EF}">
      <dgm:prSet/>
      <dgm:spPr/>
      <dgm:t>
        <a:bodyPr/>
        <a:lstStyle/>
        <a:p>
          <a:pPr rtl="0"/>
          <a:r>
            <a:rPr lang="en-US" b="0" dirty="0" smtClean="0">
              <a:latin typeface="+mn-lt"/>
            </a:rPr>
            <a:t>Site Support and Troubleshooting</a:t>
          </a:r>
          <a:endParaRPr lang="en-US" b="0" dirty="0">
            <a:latin typeface="+mn-lt"/>
          </a:endParaRPr>
        </a:p>
      </dgm:t>
    </dgm:pt>
    <dgm:pt modelId="{406C69A3-23F2-426A-8BAA-0B999144930A}" type="sibTrans" cxnId="{BB24D2F0-DB72-4C00-B2E7-70F852A27C10}">
      <dgm:prSet/>
      <dgm:spPr/>
      <dgm:t>
        <a:bodyPr/>
        <a:lstStyle/>
        <a:p>
          <a:endParaRPr lang="en-US">
            <a:solidFill>
              <a:schemeClr val="tx1"/>
            </a:solidFill>
          </a:endParaRPr>
        </a:p>
      </dgm:t>
    </dgm:pt>
    <dgm:pt modelId="{CE676362-2F69-41D3-B931-612321C86A1B}" type="parTrans" cxnId="{BB24D2F0-DB72-4C00-B2E7-70F852A27C10}">
      <dgm:prSet/>
      <dgm:spPr/>
      <dgm:t>
        <a:bodyPr/>
        <a:lstStyle/>
        <a:p>
          <a:endParaRPr lang="en-US">
            <a:solidFill>
              <a:schemeClr val="tx1"/>
            </a:solidFill>
          </a:endParaRPr>
        </a:p>
      </dgm:t>
    </dgm:pt>
    <dgm:pt modelId="{07B2E5CC-5678-4D27-91F1-286CDD9ED695}">
      <dgm:prSet custT="1"/>
      <dgm:spPr/>
      <dgm:t>
        <a:bodyPr/>
        <a:lstStyle/>
        <a:p>
          <a:pPr algn="ctr" rtl="0"/>
          <a:r>
            <a:rPr lang="en-US" sz="2400" b="0" dirty="0" smtClean="0">
              <a:latin typeface="+mn-lt"/>
            </a:rPr>
            <a:t>Checkpoint 3</a:t>
          </a:r>
          <a:r>
            <a:rPr lang="en-US" sz="2000" b="0" dirty="0" smtClean="0">
              <a:latin typeface="+mn-lt"/>
            </a:rPr>
            <a:t> </a:t>
          </a:r>
          <a:endParaRPr lang="en-US" sz="2000" b="0" dirty="0">
            <a:latin typeface="+mn-lt"/>
          </a:endParaRPr>
        </a:p>
      </dgm:t>
    </dgm:pt>
    <dgm:pt modelId="{3FEAF7FA-8147-4BF4-997F-F7BC36D2F5A5}" type="sibTrans" cxnId="{1C9EAD24-2E25-4145-995D-8ACF2FEB43A9}">
      <dgm:prSet/>
      <dgm:spPr/>
      <dgm:t>
        <a:bodyPr/>
        <a:lstStyle/>
        <a:p>
          <a:endParaRPr lang="en-US">
            <a:solidFill>
              <a:schemeClr val="tx1"/>
            </a:solidFill>
          </a:endParaRPr>
        </a:p>
      </dgm:t>
    </dgm:pt>
    <dgm:pt modelId="{6C856E93-1C66-4C82-8793-FBDEE50AF690}" type="parTrans" cxnId="{1C9EAD24-2E25-4145-995D-8ACF2FEB43A9}">
      <dgm:prSet/>
      <dgm:spPr/>
      <dgm:t>
        <a:bodyPr/>
        <a:lstStyle/>
        <a:p>
          <a:endParaRPr lang="en-US">
            <a:solidFill>
              <a:schemeClr val="tx1"/>
            </a:solidFill>
          </a:endParaRPr>
        </a:p>
      </dgm:t>
    </dgm:pt>
    <dgm:pt modelId="{94806708-7E78-4584-A1C4-E327A4AD0C69}" type="pres">
      <dgm:prSet presAssocID="{CD7D0AB2-5ED4-4F38-BA4F-20CFE05FBFD5}" presName="diagram" presStyleCnt="0">
        <dgm:presLayoutVars>
          <dgm:dir/>
          <dgm:animLvl val="lvl"/>
          <dgm:resizeHandles val="exact"/>
        </dgm:presLayoutVars>
      </dgm:prSet>
      <dgm:spPr/>
      <dgm:t>
        <a:bodyPr/>
        <a:lstStyle/>
        <a:p>
          <a:endParaRPr lang="en-US"/>
        </a:p>
      </dgm:t>
    </dgm:pt>
    <dgm:pt modelId="{8E4B58CD-9A22-4E1F-BC99-E797905A0CD5}" type="pres">
      <dgm:prSet presAssocID="{896C12FF-2507-4E3B-9559-9F64699C3795}" presName="compNode" presStyleCnt="0"/>
      <dgm:spPr/>
      <dgm:t>
        <a:bodyPr/>
        <a:lstStyle/>
        <a:p>
          <a:endParaRPr lang="en-US"/>
        </a:p>
      </dgm:t>
    </dgm:pt>
    <dgm:pt modelId="{95311785-942A-483B-8C2E-ED0DA16B2A83}" type="pres">
      <dgm:prSet presAssocID="{896C12FF-2507-4E3B-9559-9F64699C3795}" presName="childRect" presStyleLbl="bgAcc1" presStyleIdx="0" presStyleCnt="3" custScaleY="184696">
        <dgm:presLayoutVars>
          <dgm:bulletEnabled val="1"/>
        </dgm:presLayoutVars>
      </dgm:prSet>
      <dgm:spPr/>
      <dgm:t>
        <a:bodyPr/>
        <a:lstStyle/>
        <a:p>
          <a:endParaRPr lang="en-US"/>
        </a:p>
      </dgm:t>
    </dgm:pt>
    <dgm:pt modelId="{300392BF-B8DB-4805-82CF-34B3C2F38675}" type="pres">
      <dgm:prSet presAssocID="{896C12FF-2507-4E3B-9559-9F64699C3795}" presName="parentText" presStyleLbl="node1" presStyleIdx="0" presStyleCnt="0">
        <dgm:presLayoutVars>
          <dgm:chMax val="0"/>
          <dgm:bulletEnabled val="1"/>
        </dgm:presLayoutVars>
      </dgm:prSet>
      <dgm:spPr/>
      <dgm:t>
        <a:bodyPr/>
        <a:lstStyle/>
        <a:p>
          <a:endParaRPr lang="en-US"/>
        </a:p>
      </dgm:t>
    </dgm:pt>
    <dgm:pt modelId="{DE312EF5-315D-494D-A6E4-9DC410D74AE1}" type="pres">
      <dgm:prSet presAssocID="{896C12FF-2507-4E3B-9559-9F64699C3795}" presName="parentRect" presStyleLbl="alignNode1" presStyleIdx="0" presStyleCnt="3" custLinFactNeighborY="91581"/>
      <dgm:spPr/>
      <dgm:t>
        <a:bodyPr/>
        <a:lstStyle/>
        <a:p>
          <a:endParaRPr lang="en-US"/>
        </a:p>
      </dgm:t>
    </dgm:pt>
    <dgm:pt modelId="{325E19E3-B804-4B84-906E-B01A94D290AA}" type="pres">
      <dgm:prSet presAssocID="{896C12FF-2507-4E3B-9559-9F64699C3795}" presName="adorn" presStyleLbl="fgAccFollowNode1" presStyleIdx="0" presStyleCnt="3" custLinFactNeighborY="71773"/>
      <dgm:spPr>
        <a:blipFill rotWithShape="1">
          <a:blip xmlns:r="http://schemas.openxmlformats.org/officeDocument/2006/relationships" r:embed="rId1"/>
          <a:stretch>
            <a:fillRect/>
          </a:stretch>
        </a:blipFill>
      </dgm:spPr>
      <dgm:t>
        <a:bodyPr/>
        <a:lstStyle/>
        <a:p>
          <a:endParaRPr lang="en-US"/>
        </a:p>
      </dgm:t>
    </dgm:pt>
    <dgm:pt modelId="{963309A1-F5B6-455A-994E-D05FAE940C9C}" type="pres">
      <dgm:prSet presAssocID="{8EB9A72D-9CCF-4BCD-A229-EEC5EF90817E}" presName="sibTrans" presStyleLbl="sibTrans2D1" presStyleIdx="0" presStyleCnt="0"/>
      <dgm:spPr/>
      <dgm:t>
        <a:bodyPr/>
        <a:lstStyle/>
        <a:p>
          <a:endParaRPr lang="en-US"/>
        </a:p>
      </dgm:t>
    </dgm:pt>
    <dgm:pt modelId="{B0BD8D5C-6ABC-4FD1-804C-7BD1045A70FD}" type="pres">
      <dgm:prSet presAssocID="{19345314-7B59-4682-AD1D-379102BE4BC3}" presName="compNode" presStyleCnt="0"/>
      <dgm:spPr/>
      <dgm:t>
        <a:bodyPr/>
        <a:lstStyle/>
        <a:p>
          <a:endParaRPr lang="en-US"/>
        </a:p>
      </dgm:t>
    </dgm:pt>
    <dgm:pt modelId="{E570D1CF-8F00-47A3-A69C-AD5DF041CB31}" type="pres">
      <dgm:prSet presAssocID="{19345314-7B59-4682-AD1D-379102BE4BC3}" presName="childRect" presStyleLbl="bgAcc1" presStyleIdx="1" presStyleCnt="3" custScaleY="184696">
        <dgm:presLayoutVars>
          <dgm:bulletEnabled val="1"/>
        </dgm:presLayoutVars>
      </dgm:prSet>
      <dgm:spPr/>
      <dgm:t>
        <a:bodyPr/>
        <a:lstStyle/>
        <a:p>
          <a:endParaRPr lang="en-US"/>
        </a:p>
      </dgm:t>
    </dgm:pt>
    <dgm:pt modelId="{A3C3E67B-128C-4749-8699-F44ACFAEE059}" type="pres">
      <dgm:prSet presAssocID="{19345314-7B59-4682-AD1D-379102BE4BC3}" presName="parentText" presStyleLbl="node1" presStyleIdx="0" presStyleCnt="0">
        <dgm:presLayoutVars>
          <dgm:chMax val="0"/>
          <dgm:bulletEnabled val="1"/>
        </dgm:presLayoutVars>
      </dgm:prSet>
      <dgm:spPr/>
      <dgm:t>
        <a:bodyPr/>
        <a:lstStyle/>
        <a:p>
          <a:endParaRPr lang="en-US"/>
        </a:p>
      </dgm:t>
    </dgm:pt>
    <dgm:pt modelId="{BD6D8672-A4A1-4F6E-8DA9-DE2210740858}" type="pres">
      <dgm:prSet presAssocID="{19345314-7B59-4682-AD1D-379102BE4BC3}" presName="parentRect" presStyleLbl="alignNode1" presStyleIdx="1" presStyleCnt="3" custLinFactNeighborY="91581"/>
      <dgm:spPr/>
      <dgm:t>
        <a:bodyPr/>
        <a:lstStyle/>
        <a:p>
          <a:endParaRPr lang="en-US"/>
        </a:p>
      </dgm:t>
    </dgm:pt>
    <dgm:pt modelId="{2FDDED43-CFA0-4026-A3CA-EE75E9A7F0AD}" type="pres">
      <dgm:prSet presAssocID="{19345314-7B59-4682-AD1D-379102BE4BC3}" presName="adorn" presStyleLbl="fgAccFollowNode1" presStyleIdx="1" presStyleCnt="3" custLinFactNeighborY="71773"/>
      <dgm:spPr>
        <a:blipFill rotWithShape="1">
          <a:blip xmlns:r="http://schemas.openxmlformats.org/officeDocument/2006/relationships" r:embed="rId1"/>
          <a:stretch>
            <a:fillRect/>
          </a:stretch>
        </a:blipFill>
      </dgm:spPr>
      <dgm:t>
        <a:bodyPr/>
        <a:lstStyle/>
        <a:p>
          <a:endParaRPr lang="en-US"/>
        </a:p>
      </dgm:t>
    </dgm:pt>
    <dgm:pt modelId="{2998DB61-0D25-47FE-9516-69878A708A01}" type="pres">
      <dgm:prSet presAssocID="{275D66E7-D3B8-429B-9C00-6933ADA8F42F}" presName="sibTrans" presStyleLbl="sibTrans2D1" presStyleIdx="0" presStyleCnt="0"/>
      <dgm:spPr/>
      <dgm:t>
        <a:bodyPr/>
        <a:lstStyle/>
        <a:p>
          <a:endParaRPr lang="en-US"/>
        </a:p>
      </dgm:t>
    </dgm:pt>
    <dgm:pt modelId="{15BE5D5F-7B16-4DF8-BFEB-99A1BFF45EAC}" type="pres">
      <dgm:prSet presAssocID="{07B2E5CC-5678-4D27-91F1-286CDD9ED695}" presName="compNode" presStyleCnt="0"/>
      <dgm:spPr/>
      <dgm:t>
        <a:bodyPr/>
        <a:lstStyle/>
        <a:p>
          <a:endParaRPr lang="en-US"/>
        </a:p>
      </dgm:t>
    </dgm:pt>
    <dgm:pt modelId="{FF97051D-E7CF-48A9-8DCB-366344896FC7}" type="pres">
      <dgm:prSet presAssocID="{07B2E5CC-5678-4D27-91F1-286CDD9ED695}" presName="childRect" presStyleLbl="bgAcc1" presStyleIdx="2" presStyleCnt="3" custScaleY="184696">
        <dgm:presLayoutVars>
          <dgm:bulletEnabled val="1"/>
        </dgm:presLayoutVars>
      </dgm:prSet>
      <dgm:spPr/>
      <dgm:t>
        <a:bodyPr/>
        <a:lstStyle/>
        <a:p>
          <a:endParaRPr lang="en-US"/>
        </a:p>
      </dgm:t>
    </dgm:pt>
    <dgm:pt modelId="{356646CF-C7C2-45A9-95B9-AC0AC5C539C3}" type="pres">
      <dgm:prSet presAssocID="{07B2E5CC-5678-4D27-91F1-286CDD9ED695}" presName="parentText" presStyleLbl="node1" presStyleIdx="0" presStyleCnt="0">
        <dgm:presLayoutVars>
          <dgm:chMax val="0"/>
          <dgm:bulletEnabled val="1"/>
        </dgm:presLayoutVars>
      </dgm:prSet>
      <dgm:spPr/>
      <dgm:t>
        <a:bodyPr/>
        <a:lstStyle/>
        <a:p>
          <a:endParaRPr lang="en-US"/>
        </a:p>
      </dgm:t>
    </dgm:pt>
    <dgm:pt modelId="{9D7C6135-06FF-4305-97B3-A0A56839AF79}" type="pres">
      <dgm:prSet presAssocID="{07B2E5CC-5678-4D27-91F1-286CDD9ED695}" presName="parentRect" presStyleLbl="alignNode1" presStyleIdx="2" presStyleCnt="3" custLinFactNeighborY="91581"/>
      <dgm:spPr/>
      <dgm:t>
        <a:bodyPr/>
        <a:lstStyle/>
        <a:p>
          <a:endParaRPr lang="en-US"/>
        </a:p>
      </dgm:t>
    </dgm:pt>
    <dgm:pt modelId="{CFE56902-31A6-441E-888D-28BB3B7FDAC9}" type="pres">
      <dgm:prSet presAssocID="{07B2E5CC-5678-4D27-91F1-286CDD9ED695}" presName="adorn" presStyleLbl="fgAccFollowNode1" presStyleIdx="2" presStyleCnt="3" custLinFactNeighborY="71773"/>
      <dgm:spPr>
        <a:blipFill rotWithShape="0">
          <a:blip xmlns:r="http://schemas.openxmlformats.org/officeDocument/2006/relationships" r:embed="rId2"/>
          <a:stretch>
            <a:fillRect/>
          </a:stretch>
        </a:blipFill>
      </dgm:spPr>
      <dgm:t>
        <a:bodyPr/>
        <a:lstStyle/>
        <a:p>
          <a:endParaRPr lang="en-US"/>
        </a:p>
      </dgm:t>
    </dgm:pt>
  </dgm:ptLst>
  <dgm:cxnLst>
    <dgm:cxn modelId="{EBFC5135-D333-4285-BAFE-6CAF00455097}" srcId="{07B2E5CC-5678-4D27-91F1-286CDD9ED695}" destId="{60007466-A891-45FB-A654-4133326A0D00}" srcOrd="0" destOrd="0" parTransId="{8C8949A4-9108-4DE6-BBCA-6ED2A4312083}" sibTransId="{5EEB1C37-9A28-437D-AE5D-1D7C2276381A}"/>
    <dgm:cxn modelId="{CF5EE781-0947-4394-B27C-789C52797AAC}" srcId="{896C12FF-2507-4E3B-9559-9F64699C3795}" destId="{165E2D81-E568-474A-B5E5-D5084B7D6C4F}" srcOrd="1" destOrd="0" parTransId="{CF95176C-F289-465E-950B-743B110FF3BC}" sibTransId="{B602F5C4-4B09-4B82-B3A0-054693B5364C}"/>
    <dgm:cxn modelId="{01B4AD58-E7F7-47B6-96EA-E438211A7AF3}" type="presOf" srcId="{8EB9A72D-9CCF-4BCD-A229-EEC5EF90817E}" destId="{963309A1-F5B6-455A-994E-D05FAE940C9C}" srcOrd="0" destOrd="0" presId="urn:microsoft.com/office/officeart/2005/8/layout/bList2#1"/>
    <dgm:cxn modelId="{1C9EAD24-2E25-4145-995D-8ACF2FEB43A9}" srcId="{CD7D0AB2-5ED4-4F38-BA4F-20CFE05FBFD5}" destId="{07B2E5CC-5678-4D27-91F1-286CDD9ED695}" srcOrd="2" destOrd="0" parTransId="{6C856E93-1C66-4C82-8793-FBDEE50AF690}" sibTransId="{3FEAF7FA-8147-4BF4-997F-F7BC36D2F5A5}"/>
    <dgm:cxn modelId="{E827552D-470A-47EC-9B91-4EB71BF6A2C9}" type="presOf" srcId="{0BA6FDEB-03A9-414A-8FF6-96E6FBFF2843}" destId="{FF97051D-E7CF-48A9-8DCB-366344896FC7}" srcOrd="0" destOrd="2" presId="urn:microsoft.com/office/officeart/2005/8/layout/bList2#1"/>
    <dgm:cxn modelId="{B8BB5452-FCE3-49D8-8E38-C73AA5168C91}" type="presOf" srcId="{07B2E5CC-5678-4D27-91F1-286CDD9ED695}" destId="{9D7C6135-06FF-4305-97B3-A0A56839AF79}" srcOrd="1" destOrd="0" presId="urn:microsoft.com/office/officeart/2005/8/layout/bList2#1"/>
    <dgm:cxn modelId="{FD966C2D-A0AA-4122-9554-BE8E4946FE9D}" type="presOf" srcId="{19345314-7B59-4682-AD1D-379102BE4BC3}" destId="{A3C3E67B-128C-4749-8699-F44ACFAEE059}" srcOrd="0" destOrd="0" presId="urn:microsoft.com/office/officeart/2005/8/layout/bList2#1"/>
    <dgm:cxn modelId="{83531506-21E5-4A80-8067-1A642C4344D0}" type="presOf" srcId="{165E2D81-E568-474A-B5E5-D5084B7D6C4F}" destId="{95311785-942A-483B-8C2E-ED0DA16B2A83}" srcOrd="0" destOrd="1" presId="urn:microsoft.com/office/officeart/2005/8/layout/bList2#1"/>
    <dgm:cxn modelId="{2B5AEBEF-EDDA-4511-8537-8088D383CC0E}" type="presOf" srcId="{7F4F9E92-07EB-4E62-A3E4-910D11AA6E84}" destId="{95311785-942A-483B-8C2E-ED0DA16B2A83}" srcOrd="0" destOrd="0" presId="urn:microsoft.com/office/officeart/2005/8/layout/bList2#1"/>
    <dgm:cxn modelId="{9F8AB3D8-24C8-418E-BF82-9854325E43A9}" srcId="{07B2E5CC-5678-4D27-91F1-286CDD9ED695}" destId="{0BA6FDEB-03A9-414A-8FF6-96E6FBFF2843}" srcOrd="2" destOrd="0" parTransId="{DC94EFEF-4605-45B4-BA3B-7A122BD119AE}" sibTransId="{B1DD27E1-C350-45C3-B3CB-6C3579517009}"/>
    <dgm:cxn modelId="{F3547204-5CD6-457B-A31E-201E317CF991}" type="presOf" srcId="{07B2E5CC-5678-4D27-91F1-286CDD9ED695}" destId="{356646CF-C7C2-45A9-95B9-AC0AC5C539C3}" srcOrd="0" destOrd="0" presId="urn:microsoft.com/office/officeart/2005/8/layout/bList2#1"/>
    <dgm:cxn modelId="{C343749B-AAFE-4244-918C-8CA689209511}" srcId="{19345314-7B59-4682-AD1D-379102BE4BC3}" destId="{AEC6AC67-01F5-4546-93F3-9B8385FBB4A3}" srcOrd="0" destOrd="0" parTransId="{BF593D5A-0659-4BF0-82CD-B98E85F4289F}" sibTransId="{7340FC57-3143-4CB5-AAAC-989A4000B66B}"/>
    <dgm:cxn modelId="{A4803193-7D50-4A18-B4E4-D52CABA53A91}" srcId="{CD7D0AB2-5ED4-4F38-BA4F-20CFE05FBFD5}" destId="{19345314-7B59-4682-AD1D-379102BE4BC3}" srcOrd="1" destOrd="0" parTransId="{5D902943-3F9F-4C83-BEA7-1B2B68656B62}" sibTransId="{275D66E7-D3B8-429B-9C00-6933ADA8F42F}"/>
    <dgm:cxn modelId="{E91056ED-8A77-443C-A0BA-1BC9B33D5485}" type="presOf" srcId="{655FBFCA-BE82-41A4-B849-696E1F4B7D04}" destId="{E570D1CF-8F00-47A3-A69C-AD5DF041CB31}" srcOrd="0" destOrd="1" presId="urn:microsoft.com/office/officeart/2005/8/layout/bList2#1"/>
    <dgm:cxn modelId="{07FC1D13-DAA4-441E-9595-511FF3A64AD4}" srcId="{896C12FF-2507-4E3B-9559-9F64699C3795}" destId="{7F4F9E92-07EB-4E62-A3E4-910D11AA6E84}" srcOrd="0" destOrd="0" parTransId="{8276E7FC-9A6E-42F4-9CDC-ED8E3242BB75}" sibTransId="{024E07F4-1D96-4D42-B91F-DE1A5C1EF5F5}"/>
    <dgm:cxn modelId="{F06A2B1D-06C2-4B85-913E-C388F83C7AF7}" type="presOf" srcId="{A6CF001B-4600-4602-983F-5F7871F03AF7}" destId="{FF97051D-E7CF-48A9-8DCB-366344896FC7}" srcOrd="0" destOrd="3" presId="urn:microsoft.com/office/officeart/2005/8/layout/bList2#1"/>
    <dgm:cxn modelId="{DF0A8F4F-15D8-4BD5-9648-C5E39427CBB9}" srcId="{19345314-7B59-4682-AD1D-379102BE4BC3}" destId="{1BE66BAD-BEF8-4B13-8ACE-A64B9E99707B}" srcOrd="3" destOrd="0" parTransId="{1C3649AA-585B-4EA2-B60C-CFFBD2D85DB8}" sibTransId="{4D576004-BC69-463C-A00E-452A43B80658}"/>
    <dgm:cxn modelId="{40ED67A9-D20A-4AF1-9AD0-02299C3CFCAA}" type="presOf" srcId="{896C12FF-2507-4E3B-9559-9F64699C3795}" destId="{DE312EF5-315D-494D-A6E4-9DC410D74AE1}" srcOrd="1" destOrd="0" presId="urn:microsoft.com/office/officeart/2005/8/layout/bList2#1"/>
    <dgm:cxn modelId="{1B586687-1686-40FB-BBD9-24EBBEDE57B5}" type="presOf" srcId="{60007466-A891-45FB-A654-4133326A0D00}" destId="{FF97051D-E7CF-48A9-8DCB-366344896FC7}" srcOrd="0" destOrd="0" presId="urn:microsoft.com/office/officeart/2005/8/layout/bList2#1"/>
    <dgm:cxn modelId="{FD3B914D-593D-4DC4-87CE-38A5FFB93411}" type="presOf" srcId="{AEC6AC67-01F5-4546-93F3-9B8385FBB4A3}" destId="{E570D1CF-8F00-47A3-A69C-AD5DF041CB31}" srcOrd="0" destOrd="0" presId="urn:microsoft.com/office/officeart/2005/8/layout/bList2#1"/>
    <dgm:cxn modelId="{0AD67B4A-41A8-4C32-87F9-5ADAE8F0C93F}" type="presOf" srcId="{896C12FF-2507-4E3B-9559-9F64699C3795}" destId="{300392BF-B8DB-4805-82CF-34B3C2F38675}" srcOrd="0" destOrd="0" presId="urn:microsoft.com/office/officeart/2005/8/layout/bList2#1"/>
    <dgm:cxn modelId="{2B6B3CE8-6991-42FC-87E0-63AE88F99082}" srcId="{CD7D0AB2-5ED4-4F38-BA4F-20CFE05FBFD5}" destId="{896C12FF-2507-4E3B-9559-9F64699C3795}" srcOrd="0" destOrd="0" parTransId="{026D60F9-AFD4-43D4-B4E4-CFF4FA763AA6}" sibTransId="{8EB9A72D-9CCF-4BCD-A229-EEC5EF90817E}"/>
    <dgm:cxn modelId="{546EDA7A-D935-41C5-B033-F5B8AE9BA6B5}" type="presOf" srcId="{14315BB6-1F8B-44D2-AD98-6B7A5CCD37EF}" destId="{E570D1CF-8F00-47A3-A69C-AD5DF041CB31}" srcOrd="0" destOrd="2" presId="urn:microsoft.com/office/officeart/2005/8/layout/bList2#1"/>
    <dgm:cxn modelId="{068B9404-CD2F-467B-BAA4-1B943D864F7F}" type="presOf" srcId="{CD7D0AB2-5ED4-4F38-BA4F-20CFE05FBFD5}" destId="{94806708-7E78-4584-A1C4-E327A4AD0C69}" srcOrd="0" destOrd="0" presId="urn:microsoft.com/office/officeart/2005/8/layout/bList2#1"/>
    <dgm:cxn modelId="{9AD187CA-58A2-43AB-BA74-8D518268ADCF}" type="presOf" srcId="{1BE66BAD-BEF8-4B13-8ACE-A64B9E99707B}" destId="{E570D1CF-8F00-47A3-A69C-AD5DF041CB31}" srcOrd="0" destOrd="3" presId="urn:microsoft.com/office/officeart/2005/8/layout/bList2#1"/>
    <dgm:cxn modelId="{09E11873-2AB1-4F3E-B4D1-F8A1A770A1C2}" type="presOf" srcId="{19345314-7B59-4682-AD1D-379102BE4BC3}" destId="{BD6D8672-A4A1-4F6E-8DA9-DE2210740858}" srcOrd="1" destOrd="0" presId="urn:microsoft.com/office/officeart/2005/8/layout/bList2#1"/>
    <dgm:cxn modelId="{DD76386C-BCF7-4B2F-9FDE-AEA262634364}" type="presOf" srcId="{275D66E7-D3B8-429B-9C00-6933ADA8F42F}" destId="{2998DB61-0D25-47FE-9516-69878A708A01}" srcOrd="0" destOrd="0" presId="urn:microsoft.com/office/officeart/2005/8/layout/bList2#1"/>
    <dgm:cxn modelId="{37B43E10-3DB6-42EA-9CBF-AEBB0722ED0A}" srcId="{07B2E5CC-5678-4D27-91F1-286CDD9ED695}" destId="{A6CF001B-4600-4602-983F-5F7871F03AF7}" srcOrd="3" destOrd="0" parTransId="{34B3F1B1-4D31-4894-B483-6D3C6E10E5FE}" sibTransId="{5F9F1B57-79A7-4C70-B3C4-8331B2244117}"/>
    <dgm:cxn modelId="{BB24D2F0-DB72-4C00-B2E7-70F852A27C10}" srcId="{19345314-7B59-4682-AD1D-379102BE4BC3}" destId="{14315BB6-1F8B-44D2-AD98-6B7A5CCD37EF}" srcOrd="2" destOrd="0" parTransId="{CE676362-2F69-41D3-B931-612321C86A1B}" sibTransId="{406C69A3-23F2-426A-8BAA-0B999144930A}"/>
    <dgm:cxn modelId="{3970C0F1-9C3B-46DA-B217-51A21B427409}" type="presOf" srcId="{EF705E5D-3404-4830-BD46-A3BDFC7C11F8}" destId="{FF97051D-E7CF-48A9-8DCB-366344896FC7}" srcOrd="0" destOrd="1" presId="urn:microsoft.com/office/officeart/2005/8/layout/bList2#1"/>
    <dgm:cxn modelId="{7D57523F-86B8-4FAC-A428-5EC3CA91E288}" srcId="{19345314-7B59-4682-AD1D-379102BE4BC3}" destId="{655FBFCA-BE82-41A4-B849-696E1F4B7D04}" srcOrd="1" destOrd="0" parTransId="{99B86E95-08BE-4074-931D-3A9EB765D2DC}" sibTransId="{E7EFEA5A-070A-48AD-B605-F3A2093C9AD9}"/>
    <dgm:cxn modelId="{96D53D79-8289-4FF3-8B0F-F11E935247FB}" srcId="{07B2E5CC-5678-4D27-91F1-286CDD9ED695}" destId="{EF705E5D-3404-4830-BD46-A3BDFC7C11F8}" srcOrd="1" destOrd="0" parTransId="{B3FE0ADF-D858-40BD-B2E7-95FB613F866E}" sibTransId="{77ED8AE2-D293-4FA1-A5DF-B82E4BB8C9CF}"/>
    <dgm:cxn modelId="{30B0D831-9F38-4B31-A929-320BD6F9519B}" type="presParOf" srcId="{94806708-7E78-4584-A1C4-E327A4AD0C69}" destId="{8E4B58CD-9A22-4E1F-BC99-E797905A0CD5}" srcOrd="0" destOrd="0" presId="urn:microsoft.com/office/officeart/2005/8/layout/bList2#1"/>
    <dgm:cxn modelId="{F2E3C846-8B8C-4F3A-9AC6-222385EB6321}" type="presParOf" srcId="{8E4B58CD-9A22-4E1F-BC99-E797905A0CD5}" destId="{95311785-942A-483B-8C2E-ED0DA16B2A83}" srcOrd="0" destOrd="0" presId="urn:microsoft.com/office/officeart/2005/8/layout/bList2#1"/>
    <dgm:cxn modelId="{4950CD53-9710-49B1-A249-4F99DC0EA899}" type="presParOf" srcId="{8E4B58CD-9A22-4E1F-BC99-E797905A0CD5}" destId="{300392BF-B8DB-4805-82CF-34B3C2F38675}" srcOrd="1" destOrd="0" presId="urn:microsoft.com/office/officeart/2005/8/layout/bList2#1"/>
    <dgm:cxn modelId="{89B158CC-D579-4922-ACCB-44E669FE89C6}" type="presParOf" srcId="{8E4B58CD-9A22-4E1F-BC99-E797905A0CD5}" destId="{DE312EF5-315D-494D-A6E4-9DC410D74AE1}" srcOrd="2" destOrd="0" presId="urn:microsoft.com/office/officeart/2005/8/layout/bList2#1"/>
    <dgm:cxn modelId="{7BB31601-189F-4A68-A760-A794202853A1}" type="presParOf" srcId="{8E4B58CD-9A22-4E1F-BC99-E797905A0CD5}" destId="{325E19E3-B804-4B84-906E-B01A94D290AA}" srcOrd="3" destOrd="0" presId="urn:microsoft.com/office/officeart/2005/8/layout/bList2#1"/>
    <dgm:cxn modelId="{FCEE52A4-8375-4978-9730-48A652417038}" type="presParOf" srcId="{94806708-7E78-4584-A1C4-E327A4AD0C69}" destId="{963309A1-F5B6-455A-994E-D05FAE940C9C}" srcOrd="1" destOrd="0" presId="urn:microsoft.com/office/officeart/2005/8/layout/bList2#1"/>
    <dgm:cxn modelId="{4DCACAA0-49EA-456D-B131-BFF6351070FF}" type="presParOf" srcId="{94806708-7E78-4584-A1C4-E327A4AD0C69}" destId="{B0BD8D5C-6ABC-4FD1-804C-7BD1045A70FD}" srcOrd="2" destOrd="0" presId="urn:microsoft.com/office/officeart/2005/8/layout/bList2#1"/>
    <dgm:cxn modelId="{FAE81662-F9BB-416C-BC00-2C0D1791DB1C}" type="presParOf" srcId="{B0BD8D5C-6ABC-4FD1-804C-7BD1045A70FD}" destId="{E570D1CF-8F00-47A3-A69C-AD5DF041CB31}" srcOrd="0" destOrd="0" presId="urn:microsoft.com/office/officeart/2005/8/layout/bList2#1"/>
    <dgm:cxn modelId="{740810D3-ED46-4FC2-91DF-C752AFA8A2FA}" type="presParOf" srcId="{B0BD8D5C-6ABC-4FD1-804C-7BD1045A70FD}" destId="{A3C3E67B-128C-4749-8699-F44ACFAEE059}" srcOrd="1" destOrd="0" presId="urn:microsoft.com/office/officeart/2005/8/layout/bList2#1"/>
    <dgm:cxn modelId="{4FFC97E4-EF4A-4F20-82C8-BFE832990678}" type="presParOf" srcId="{B0BD8D5C-6ABC-4FD1-804C-7BD1045A70FD}" destId="{BD6D8672-A4A1-4F6E-8DA9-DE2210740858}" srcOrd="2" destOrd="0" presId="urn:microsoft.com/office/officeart/2005/8/layout/bList2#1"/>
    <dgm:cxn modelId="{7D531C1B-8216-40A1-85DD-C8D8F799343B}" type="presParOf" srcId="{B0BD8D5C-6ABC-4FD1-804C-7BD1045A70FD}" destId="{2FDDED43-CFA0-4026-A3CA-EE75E9A7F0AD}" srcOrd="3" destOrd="0" presId="urn:microsoft.com/office/officeart/2005/8/layout/bList2#1"/>
    <dgm:cxn modelId="{4BFF368F-4952-4072-93E3-0400291D510D}" type="presParOf" srcId="{94806708-7E78-4584-A1C4-E327A4AD0C69}" destId="{2998DB61-0D25-47FE-9516-69878A708A01}" srcOrd="3" destOrd="0" presId="urn:microsoft.com/office/officeart/2005/8/layout/bList2#1"/>
    <dgm:cxn modelId="{665AAAE1-0946-40B9-B662-51BD8080D23C}" type="presParOf" srcId="{94806708-7E78-4584-A1C4-E327A4AD0C69}" destId="{15BE5D5F-7B16-4DF8-BFEB-99A1BFF45EAC}" srcOrd="4" destOrd="0" presId="urn:microsoft.com/office/officeart/2005/8/layout/bList2#1"/>
    <dgm:cxn modelId="{4EE1AD6E-F26A-4FEE-A722-A04A0CF72478}" type="presParOf" srcId="{15BE5D5F-7B16-4DF8-BFEB-99A1BFF45EAC}" destId="{FF97051D-E7CF-48A9-8DCB-366344896FC7}" srcOrd="0" destOrd="0" presId="urn:microsoft.com/office/officeart/2005/8/layout/bList2#1"/>
    <dgm:cxn modelId="{23494065-1ACE-4677-9F51-BC4054ABD9AA}" type="presParOf" srcId="{15BE5D5F-7B16-4DF8-BFEB-99A1BFF45EAC}" destId="{356646CF-C7C2-45A9-95B9-AC0AC5C539C3}" srcOrd="1" destOrd="0" presId="urn:microsoft.com/office/officeart/2005/8/layout/bList2#1"/>
    <dgm:cxn modelId="{36B42CFD-1DDE-41DC-9570-4D9DE37D2066}" type="presParOf" srcId="{15BE5D5F-7B16-4DF8-BFEB-99A1BFF45EAC}" destId="{9D7C6135-06FF-4305-97B3-A0A56839AF79}" srcOrd="2" destOrd="0" presId="urn:microsoft.com/office/officeart/2005/8/layout/bList2#1"/>
    <dgm:cxn modelId="{40B22DF0-EADB-45BE-A415-ACF71E654213}" type="presParOf" srcId="{15BE5D5F-7B16-4DF8-BFEB-99A1BFF45EAC}" destId="{CFE56902-31A6-441E-888D-28BB3B7FDAC9}" srcOrd="3" destOrd="0" presId="urn:microsoft.com/office/officeart/2005/8/layout/bList2#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7D65EA-3215-46F3-8729-286741CF411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2C6E7CE-C6F3-4639-8DFF-14956DC111E4}" type="pres">
      <dgm:prSet presAssocID="{417D65EA-3215-46F3-8729-286741CF4117}" presName="hierChild1" presStyleCnt="0">
        <dgm:presLayoutVars>
          <dgm:orgChart val="1"/>
          <dgm:chPref val="1"/>
          <dgm:dir/>
          <dgm:animOne val="branch"/>
          <dgm:animLvl val="lvl"/>
          <dgm:resizeHandles/>
        </dgm:presLayoutVars>
      </dgm:prSet>
      <dgm:spPr/>
      <dgm:t>
        <a:bodyPr/>
        <a:lstStyle/>
        <a:p>
          <a:endParaRPr lang="en-US"/>
        </a:p>
      </dgm:t>
    </dgm:pt>
  </dgm:ptLst>
  <dgm:cxnLst>
    <dgm:cxn modelId="{A184775B-AAA4-4D70-86BC-F98324F0FB5C}" type="presOf" srcId="{417D65EA-3215-46F3-8729-286741CF4117}" destId="{D2C6E7CE-C6F3-4639-8DFF-14956DC111E4}" srcOrd="0" destOrd="0" presId="urn:microsoft.com/office/officeart/2005/8/layout/orgChart1"/>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64CDF2-F86D-4C54-A0F2-A5C8173735B9}" type="doc">
      <dgm:prSet loTypeId="urn:microsoft.com/office/officeart/2005/8/layout/hierarchy3" loCatId="list" qsTypeId="urn:microsoft.com/office/officeart/2005/8/quickstyle/simple5" qsCatId="simple" csTypeId="urn:microsoft.com/office/officeart/2005/8/colors/accent6_2" csCatId="accent6" phldr="1"/>
      <dgm:spPr/>
      <dgm:t>
        <a:bodyPr/>
        <a:lstStyle/>
        <a:p>
          <a:endParaRPr lang="en-US"/>
        </a:p>
      </dgm:t>
    </dgm:pt>
    <dgm:pt modelId="{293AA6F4-360B-41D7-800B-4A247393A947}">
      <dgm:prSet phldrT="[Text]" custT="1"/>
      <dgm:spPr/>
      <dgm:t>
        <a:bodyPr/>
        <a:lstStyle/>
        <a:p>
          <a:r>
            <a:rPr lang="en-US" sz="2300" b="1" dirty="0" smtClean="0"/>
            <a:t>Before Test</a:t>
          </a:r>
          <a:endParaRPr lang="en-US" sz="2300" b="1" dirty="0"/>
        </a:p>
      </dgm:t>
    </dgm:pt>
    <dgm:pt modelId="{32A9F360-78EF-4B06-93BB-16C3ECCC72D3}" type="parTrans" cxnId="{E7472A88-2402-407E-9CCD-9DC469FDE15C}">
      <dgm:prSet/>
      <dgm:spPr/>
      <dgm:t>
        <a:bodyPr/>
        <a:lstStyle/>
        <a:p>
          <a:endParaRPr lang="en-US">
            <a:solidFill>
              <a:schemeClr val="tx1"/>
            </a:solidFill>
          </a:endParaRPr>
        </a:p>
      </dgm:t>
    </dgm:pt>
    <dgm:pt modelId="{7F333B5A-2817-4DBA-A1FC-D9CC2C68249C}" type="sibTrans" cxnId="{E7472A88-2402-407E-9CCD-9DC469FDE15C}">
      <dgm:prSet/>
      <dgm:spPr/>
      <dgm:t>
        <a:bodyPr/>
        <a:lstStyle/>
        <a:p>
          <a:endParaRPr lang="en-US">
            <a:solidFill>
              <a:schemeClr val="tx1"/>
            </a:solidFill>
          </a:endParaRPr>
        </a:p>
      </dgm:t>
    </dgm:pt>
    <dgm:pt modelId="{A4C61150-B6C5-46E0-8D64-51D5195AF45B}">
      <dgm:prSet phldrT="[Text]" custT="1"/>
      <dgm:spPr/>
      <dgm:t>
        <a:bodyPr/>
        <a:lstStyle/>
        <a:p>
          <a:r>
            <a:rPr lang="en-US" sz="2300" b="1" dirty="0" smtClean="0"/>
            <a:t>During Test</a:t>
          </a:r>
          <a:endParaRPr lang="en-US" sz="2300" b="1" dirty="0"/>
        </a:p>
      </dgm:t>
    </dgm:pt>
    <dgm:pt modelId="{CADAC71E-1B53-44B1-8BCC-149A65646E1E}" type="parTrans" cxnId="{FA399A47-8F08-4EE4-8610-57A78E833A57}">
      <dgm:prSet/>
      <dgm:spPr/>
      <dgm:t>
        <a:bodyPr/>
        <a:lstStyle/>
        <a:p>
          <a:endParaRPr lang="en-US">
            <a:solidFill>
              <a:schemeClr val="tx1"/>
            </a:solidFill>
          </a:endParaRPr>
        </a:p>
      </dgm:t>
    </dgm:pt>
    <dgm:pt modelId="{4CFD8A8D-AA54-4DE7-BD72-EE32209E9C46}" type="sibTrans" cxnId="{FA399A47-8F08-4EE4-8610-57A78E833A57}">
      <dgm:prSet/>
      <dgm:spPr/>
      <dgm:t>
        <a:bodyPr/>
        <a:lstStyle/>
        <a:p>
          <a:endParaRPr lang="en-US">
            <a:solidFill>
              <a:schemeClr val="tx1"/>
            </a:solidFill>
          </a:endParaRPr>
        </a:p>
      </dgm:t>
    </dgm:pt>
    <dgm:pt modelId="{FEFD87C3-8DC5-4773-B555-EE1E0C896AB5}">
      <dgm:prSet phldrT="[Text]" custT="1"/>
      <dgm:spPr/>
      <dgm:t>
        <a:bodyPr/>
        <a:lstStyle/>
        <a:p>
          <a:r>
            <a:rPr lang="en-US" sz="2300" b="1" dirty="0" smtClean="0"/>
            <a:t>After Test</a:t>
          </a:r>
          <a:endParaRPr lang="en-US" sz="2300" b="1" dirty="0"/>
        </a:p>
      </dgm:t>
    </dgm:pt>
    <dgm:pt modelId="{71238BF3-53CE-45C7-9F74-69EE19697198}" type="parTrans" cxnId="{460A2274-4AE0-4198-BBF9-4C167AEA9547}">
      <dgm:prSet/>
      <dgm:spPr/>
      <dgm:t>
        <a:bodyPr/>
        <a:lstStyle/>
        <a:p>
          <a:endParaRPr lang="en-US">
            <a:solidFill>
              <a:schemeClr val="tx1"/>
            </a:solidFill>
          </a:endParaRPr>
        </a:p>
      </dgm:t>
    </dgm:pt>
    <dgm:pt modelId="{42782694-1AAA-4E3F-AACB-B9D54690BE7D}" type="sibTrans" cxnId="{460A2274-4AE0-4198-BBF9-4C167AEA9547}">
      <dgm:prSet/>
      <dgm:spPr/>
      <dgm:t>
        <a:bodyPr/>
        <a:lstStyle/>
        <a:p>
          <a:endParaRPr lang="en-US">
            <a:solidFill>
              <a:schemeClr val="tx1"/>
            </a:solidFill>
          </a:endParaRPr>
        </a:p>
      </dgm:t>
    </dgm:pt>
    <dgm:pt modelId="{6D015C5B-5A6C-4B59-B7C8-F5DBCD09007D}">
      <dgm:prSet phldrT="[Text]" custT="1"/>
      <dgm:spPr/>
      <dgm:t>
        <a:bodyPr/>
        <a:lstStyle/>
        <a:p>
          <a:r>
            <a:rPr lang="en-US" sz="1800" dirty="0" smtClean="0"/>
            <a:t>Conduct final workstation check.</a:t>
          </a:r>
          <a:endParaRPr lang="en-US" sz="1800" dirty="0"/>
        </a:p>
      </dgm:t>
    </dgm:pt>
    <dgm:pt modelId="{C4129230-9ECB-481C-B7B0-4B1CFCDC5F1A}" type="parTrans" cxnId="{DB2B7D2A-EE24-4AB4-BBB4-DCF42B932315}">
      <dgm:prSet/>
      <dgm:spPr/>
      <dgm:t>
        <a:bodyPr/>
        <a:lstStyle/>
        <a:p>
          <a:endParaRPr lang="en-US">
            <a:solidFill>
              <a:schemeClr val="tx1"/>
            </a:solidFill>
          </a:endParaRPr>
        </a:p>
      </dgm:t>
    </dgm:pt>
    <dgm:pt modelId="{77F50904-492F-42C6-961A-13652770F6A1}" type="sibTrans" cxnId="{DB2B7D2A-EE24-4AB4-BBB4-DCF42B932315}">
      <dgm:prSet/>
      <dgm:spPr/>
      <dgm:t>
        <a:bodyPr/>
        <a:lstStyle/>
        <a:p>
          <a:endParaRPr lang="en-US">
            <a:solidFill>
              <a:schemeClr val="tx1"/>
            </a:solidFill>
          </a:endParaRPr>
        </a:p>
      </dgm:t>
    </dgm:pt>
    <dgm:pt modelId="{9BC58284-416D-4EFD-94C8-2A410A8D41CD}">
      <dgm:prSet phldrT="[Text]" custT="1"/>
      <dgm:spPr/>
      <dgm:t>
        <a:bodyPr/>
        <a:lstStyle/>
        <a:p>
          <a:r>
            <a:rPr lang="en-US" sz="1800" dirty="0" smtClean="0"/>
            <a:t>Download and install Test Delivery Client (TDC)</a:t>
          </a:r>
          <a:endParaRPr lang="en-US" sz="1800" dirty="0">
            <a:solidFill>
              <a:schemeClr val="tx1"/>
            </a:solidFill>
          </a:endParaRPr>
        </a:p>
      </dgm:t>
    </dgm:pt>
    <dgm:pt modelId="{3A86F445-1899-43FC-B0F3-D8F167CF5A1B}" type="parTrans" cxnId="{D08169F8-91A2-4A6E-98A0-B10E883CFC0C}">
      <dgm:prSet/>
      <dgm:spPr/>
      <dgm:t>
        <a:bodyPr/>
        <a:lstStyle/>
        <a:p>
          <a:endParaRPr lang="en-US">
            <a:solidFill>
              <a:schemeClr val="tx1"/>
            </a:solidFill>
          </a:endParaRPr>
        </a:p>
      </dgm:t>
    </dgm:pt>
    <dgm:pt modelId="{1BE6BCA6-B000-4E33-968B-A023B28DAD3F}" type="sibTrans" cxnId="{D08169F8-91A2-4A6E-98A0-B10E883CFC0C}">
      <dgm:prSet/>
      <dgm:spPr/>
      <dgm:t>
        <a:bodyPr/>
        <a:lstStyle/>
        <a:p>
          <a:endParaRPr lang="en-US">
            <a:solidFill>
              <a:schemeClr val="tx1"/>
            </a:solidFill>
          </a:endParaRPr>
        </a:p>
      </dgm:t>
    </dgm:pt>
    <dgm:pt modelId="{4F9A0D96-CAB4-4281-AD18-38B7EEED47A0}">
      <dgm:prSet phldrT="[Text]" custT="1"/>
      <dgm:spPr/>
      <dgm:t>
        <a:bodyPr/>
        <a:lstStyle/>
        <a:p>
          <a:r>
            <a:rPr lang="en-US" sz="1800" dirty="0" smtClean="0"/>
            <a:t>Support schools during testing.</a:t>
          </a:r>
          <a:endParaRPr lang="en-US" sz="1800" dirty="0">
            <a:solidFill>
              <a:schemeClr val="tx1"/>
            </a:solidFill>
          </a:endParaRPr>
        </a:p>
      </dgm:t>
    </dgm:pt>
    <dgm:pt modelId="{F5A4A932-4741-4B92-A2BC-3B13243C7EEF}" type="parTrans" cxnId="{639CA54E-6AF7-414B-9844-91AFFBF07179}">
      <dgm:prSet/>
      <dgm:spPr/>
      <dgm:t>
        <a:bodyPr/>
        <a:lstStyle/>
        <a:p>
          <a:endParaRPr lang="en-US">
            <a:solidFill>
              <a:schemeClr val="tx1"/>
            </a:solidFill>
          </a:endParaRPr>
        </a:p>
      </dgm:t>
    </dgm:pt>
    <dgm:pt modelId="{FCA2A45E-6221-4CE7-8379-6A173BB4EA89}" type="sibTrans" cxnId="{639CA54E-6AF7-414B-9844-91AFFBF07179}">
      <dgm:prSet/>
      <dgm:spPr/>
      <dgm:t>
        <a:bodyPr/>
        <a:lstStyle/>
        <a:p>
          <a:endParaRPr lang="en-US">
            <a:solidFill>
              <a:schemeClr val="tx1"/>
            </a:solidFill>
          </a:endParaRPr>
        </a:p>
      </dgm:t>
    </dgm:pt>
    <dgm:pt modelId="{D581CF1F-E04D-4C57-8972-BDFD54BF9B90}">
      <dgm:prSet phldrT="[Text]" custT="1"/>
      <dgm:spPr/>
      <dgm:t>
        <a:bodyPr/>
        <a:lstStyle/>
        <a:p>
          <a:r>
            <a:rPr lang="en-US" sz="1800" dirty="0" smtClean="0"/>
            <a:t>Follow up with Test </a:t>
          </a:r>
          <a:r>
            <a:rPr lang="en-US" sz="1800" dirty="0" err="1" smtClean="0"/>
            <a:t>Chariperson</a:t>
          </a:r>
          <a:r>
            <a:rPr lang="en-US" sz="1800" dirty="0" smtClean="0"/>
            <a:t> regarding online testing experience.</a:t>
          </a:r>
          <a:endParaRPr lang="en-US" sz="1800" dirty="0">
            <a:solidFill>
              <a:schemeClr val="tx1"/>
            </a:solidFill>
          </a:endParaRPr>
        </a:p>
      </dgm:t>
    </dgm:pt>
    <dgm:pt modelId="{55A98B88-3939-4CF0-A5A9-0CFEB72C3920}" type="parTrans" cxnId="{34BA9E88-1D60-427F-AB2B-44CAA9E59B86}">
      <dgm:prSet/>
      <dgm:spPr/>
      <dgm:t>
        <a:bodyPr/>
        <a:lstStyle/>
        <a:p>
          <a:endParaRPr lang="en-US">
            <a:solidFill>
              <a:schemeClr val="tx1"/>
            </a:solidFill>
          </a:endParaRPr>
        </a:p>
      </dgm:t>
    </dgm:pt>
    <dgm:pt modelId="{92A091DC-4C97-4947-ABEF-504424405BDC}" type="sibTrans" cxnId="{34BA9E88-1D60-427F-AB2B-44CAA9E59B86}">
      <dgm:prSet/>
      <dgm:spPr/>
      <dgm:t>
        <a:bodyPr/>
        <a:lstStyle/>
        <a:p>
          <a:endParaRPr lang="en-US">
            <a:solidFill>
              <a:schemeClr val="tx1"/>
            </a:solidFill>
          </a:endParaRPr>
        </a:p>
      </dgm:t>
    </dgm:pt>
    <dgm:pt modelId="{0E6C3057-F543-4C51-B94A-4758A9EEC643}">
      <dgm:prSet phldrT="[Text]" custT="1"/>
      <dgm:spPr/>
      <dgm:t>
        <a:bodyPr/>
        <a:lstStyle/>
        <a:p>
          <a:r>
            <a:rPr lang="en-US" sz="1800" dirty="0" smtClean="0"/>
            <a:t>Download and install final content.</a:t>
          </a:r>
          <a:endParaRPr lang="en-US" sz="1800" dirty="0"/>
        </a:p>
      </dgm:t>
    </dgm:pt>
    <dgm:pt modelId="{2166C1D1-6249-49B9-8752-A4669D2FEC16}" type="parTrans" cxnId="{F75ED69C-B403-404B-B43D-DF1BB732D660}">
      <dgm:prSet/>
      <dgm:spPr/>
      <dgm:t>
        <a:bodyPr/>
        <a:lstStyle/>
        <a:p>
          <a:endParaRPr lang="en-US"/>
        </a:p>
      </dgm:t>
    </dgm:pt>
    <dgm:pt modelId="{EEA43773-ABF5-476C-9B6F-98AE912A2F2C}" type="sibTrans" cxnId="{F75ED69C-B403-404B-B43D-DF1BB732D660}">
      <dgm:prSet/>
      <dgm:spPr/>
      <dgm:t>
        <a:bodyPr/>
        <a:lstStyle/>
        <a:p>
          <a:endParaRPr lang="en-US"/>
        </a:p>
      </dgm:t>
    </dgm:pt>
    <dgm:pt modelId="{F692D9BB-06AA-43D7-A99F-77C678000406}">
      <dgm:prSet phldrT="[Text]" custT="1"/>
      <dgm:spPr/>
      <dgm:t>
        <a:bodyPr/>
        <a:lstStyle/>
        <a:p>
          <a:r>
            <a:rPr lang="en-US" sz="1800" dirty="0" smtClean="0"/>
            <a:t>Work with TC to develop a phone tree.</a:t>
          </a:r>
          <a:endParaRPr lang="en-US" sz="1800" dirty="0"/>
        </a:p>
      </dgm:t>
    </dgm:pt>
    <dgm:pt modelId="{AE2F2D10-A0BC-43B6-8917-6EDB093C2176}" type="sibTrans" cxnId="{9E7A83C4-8A1D-4017-948A-89D14625CF09}">
      <dgm:prSet/>
      <dgm:spPr/>
      <dgm:t>
        <a:bodyPr/>
        <a:lstStyle/>
        <a:p>
          <a:endParaRPr lang="en-US"/>
        </a:p>
      </dgm:t>
    </dgm:pt>
    <dgm:pt modelId="{DFA21303-19A0-4584-B94A-5EAC18EA1B8B}" type="parTrans" cxnId="{9E7A83C4-8A1D-4017-948A-89D14625CF09}">
      <dgm:prSet/>
      <dgm:spPr/>
      <dgm:t>
        <a:bodyPr/>
        <a:lstStyle/>
        <a:p>
          <a:endParaRPr lang="en-US"/>
        </a:p>
      </dgm:t>
    </dgm:pt>
    <dgm:pt modelId="{6CEC2D90-2C6D-4E4A-B21C-29D369712104}" type="pres">
      <dgm:prSet presAssocID="{2064CDF2-F86D-4C54-A0F2-A5C8173735B9}" presName="diagram" presStyleCnt="0">
        <dgm:presLayoutVars>
          <dgm:chPref val="1"/>
          <dgm:dir/>
          <dgm:animOne val="branch"/>
          <dgm:animLvl val="lvl"/>
          <dgm:resizeHandles/>
        </dgm:presLayoutVars>
      </dgm:prSet>
      <dgm:spPr/>
      <dgm:t>
        <a:bodyPr/>
        <a:lstStyle/>
        <a:p>
          <a:endParaRPr lang="en-US"/>
        </a:p>
      </dgm:t>
    </dgm:pt>
    <dgm:pt modelId="{074E1F24-6613-4400-8A81-D304780DD3F8}" type="pres">
      <dgm:prSet presAssocID="{293AA6F4-360B-41D7-800B-4A247393A947}" presName="root" presStyleCnt="0"/>
      <dgm:spPr/>
    </dgm:pt>
    <dgm:pt modelId="{BA19D8EF-6EFE-4886-AF8A-555E649009A1}" type="pres">
      <dgm:prSet presAssocID="{293AA6F4-360B-41D7-800B-4A247393A947}" presName="rootComposite" presStyleCnt="0"/>
      <dgm:spPr/>
    </dgm:pt>
    <dgm:pt modelId="{6AE3E2FF-0DB5-4A8A-9154-C324B155F8A3}" type="pres">
      <dgm:prSet presAssocID="{293AA6F4-360B-41D7-800B-4A247393A947}" presName="rootText" presStyleLbl="node1" presStyleIdx="0" presStyleCnt="3" custScaleX="135007" custScaleY="66464"/>
      <dgm:spPr/>
      <dgm:t>
        <a:bodyPr/>
        <a:lstStyle/>
        <a:p>
          <a:endParaRPr lang="en-US"/>
        </a:p>
      </dgm:t>
    </dgm:pt>
    <dgm:pt modelId="{D2EC4B25-367A-48BA-8A59-3F42BE3B8F0F}" type="pres">
      <dgm:prSet presAssocID="{293AA6F4-360B-41D7-800B-4A247393A947}" presName="rootConnector" presStyleLbl="node1" presStyleIdx="0" presStyleCnt="3"/>
      <dgm:spPr/>
      <dgm:t>
        <a:bodyPr/>
        <a:lstStyle/>
        <a:p>
          <a:endParaRPr lang="en-US"/>
        </a:p>
      </dgm:t>
    </dgm:pt>
    <dgm:pt modelId="{DCDC40F8-F0C9-4027-80C2-5DF90F37EB31}" type="pres">
      <dgm:prSet presAssocID="{293AA6F4-360B-41D7-800B-4A247393A947}" presName="childShape" presStyleCnt="0"/>
      <dgm:spPr/>
    </dgm:pt>
    <dgm:pt modelId="{19CD9ADF-5065-42D7-93DD-EA7AD66E863A}" type="pres">
      <dgm:prSet presAssocID="{3A86F445-1899-43FC-B0F3-D8F167CF5A1B}" presName="Name13" presStyleLbl="parChTrans1D2" presStyleIdx="0" presStyleCnt="6"/>
      <dgm:spPr/>
      <dgm:t>
        <a:bodyPr/>
        <a:lstStyle/>
        <a:p>
          <a:endParaRPr lang="en-US"/>
        </a:p>
      </dgm:t>
    </dgm:pt>
    <dgm:pt modelId="{E46CF640-E7A8-404C-9661-43FCFDAE4A9D}" type="pres">
      <dgm:prSet presAssocID="{9BC58284-416D-4EFD-94C8-2A410A8D41CD}" presName="childText" presStyleLbl="bgAcc1" presStyleIdx="0" presStyleCnt="6" custScaleX="215758" custScaleY="127595">
        <dgm:presLayoutVars>
          <dgm:bulletEnabled val="1"/>
        </dgm:presLayoutVars>
      </dgm:prSet>
      <dgm:spPr/>
      <dgm:t>
        <a:bodyPr/>
        <a:lstStyle/>
        <a:p>
          <a:endParaRPr lang="en-US"/>
        </a:p>
      </dgm:t>
    </dgm:pt>
    <dgm:pt modelId="{35D3908A-585B-4E9B-9B79-D97EC97D7C53}" type="pres">
      <dgm:prSet presAssocID="{2166C1D1-6249-49B9-8752-A4669D2FEC16}" presName="Name13" presStyleLbl="parChTrans1D2" presStyleIdx="1" presStyleCnt="6"/>
      <dgm:spPr/>
      <dgm:t>
        <a:bodyPr/>
        <a:lstStyle/>
        <a:p>
          <a:endParaRPr lang="en-US"/>
        </a:p>
      </dgm:t>
    </dgm:pt>
    <dgm:pt modelId="{735828B3-F86A-427C-A591-C6425EA03CC1}" type="pres">
      <dgm:prSet presAssocID="{0E6C3057-F543-4C51-B94A-4758A9EEC643}" presName="childText" presStyleLbl="bgAcc1" presStyleIdx="1" presStyleCnt="6" custScaleX="215758" custScaleY="127595">
        <dgm:presLayoutVars>
          <dgm:bulletEnabled val="1"/>
        </dgm:presLayoutVars>
      </dgm:prSet>
      <dgm:spPr/>
      <dgm:t>
        <a:bodyPr/>
        <a:lstStyle/>
        <a:p>
          <a:endParaRPr lang="en-US"/>
        </a:p>
      </dgm:t>
    </dgm:pt>
    <dgm:pt modelId="{429890F9-BC6B-4818-ACCE-FE2DC8BB3ABA}" type="pres">
      <dgm:prSet presAssocID="{C4129230-9ECB-481C-B7B0-4B1CFCDC5F1A}" presName="Name13" presStyleLbl="parChTrans1D2" presStyleIdx="2" presStyleCnt="6"/>
      <dgm:spPr/>
      <dgm:t>
        <a:bodyPr/>
        <a:lstStyle/>
        <a:p>
          <a:endParaRPr lang="en-US"/>
        </a:p>
      </dgm:t>
    </dgm:pt>
    <dgm:pt modelId="{3710B68A-F3FE-47EC-B634-6D9B5F5608F8}" type="pres">
      <dgm:prSet presAssocID="{6D015C5B-5A6C-4B59-B7C8-F5DBCD09007D}" presName="childText" presStyleLbl="bgAcc1" presStyleIdx="2" presStyleCnt="6" custScaleX="215758" custScaleY="127595">
        <dgm:presLayoutVars>
          <dgm:bulletEnabled val="1"/>
        </dgm:presLayoutVars>
      </dgm:prSet>
      <dgm:spPr/>
      <dgm:t>
        <a:bodyPr/>
        <a:lstStyle/>
        <a:p>
          <a:endParaRPr lang="en-US"/>
        </a:p>
      </dgm:t>
    </dgm:pt>
    <dgm:pt modelId="{430A587E-C713-4FB5-A8E4-9F9F1AB41961}" type="pres">
      <dgm:prSet presAssocID="{DFA21303-19A0-4584-B94A-5EAC18EA1B8B}" presName="Name13" presStyleLbl="parChTrans1D2" presStyleIdx="3" presStyleCnt="6"/>
      <dgm:spPr/>
      <dgm:t>
        <a:bodyPr/>
        <a:lstStyle/>
        <a:p>
          <a:endParaRPr lang="en-US"/>
        </a:p>
      </dgm:t>
    </dgm:pt>
    <dgm:pt modelId="{A629BCE5-A77A-4CD9-B0E4-4A73881B33E7}" type="pres">
      <dgm:prSet presAssocID="{F692D9BB-06AA-43D7-A99F-77C678000406}" presName="childText" presStyleLbl="bgAcc1" presStyleIdx="3" presStyleCnt="6" custScaleX="215758" custScaleY="127595">
        <dgm:presLayoutVars>
          <dgm:bulletEnabled val="1"/>
        </dgm:presLayoutVars>
      </dgm:prSet>
      <dgm:spPr/>
      <dgm:t>
        <a:bodyPr/>
        <a:lstStyle/>
        <a:p>
          <a:endParaRPr lang="en-US"/>
        </a:p>
      </dgm:t>
    </dgm:pt>
    <dgm:pt modelId="{C396CFD8-10B8-40F0-9EA1-166EC2557FB9}" type="pres">
      <dgm:prSet presAssocID="{A4C61150-B6C5-46E0-8D64-51D5195AF45B}" presName="root" presStyleCnt="0"/>
      <dgm:spPr/>
    </dgm:pt>
    <dgm:pt modelId="{E19EC566-234A-421B-ACE6-92E30DF4F3A3}" type="pres">
      <dgm:prSet presAssocID="{A4C61150-B6C5-46E0-8D64-51D5195AF45B}" presName="rootComposite" presStyleCnt="0"/>
      <dgm:spPr/>
    </dgm:pt>
    <dgm:pt modelId="{551AEB87-EDB4-4242-87E9-11F8F54AB61E}" type="pres">
      <dgm:prSet presAssocID="{A4C61150-B6C5-46E0-8D64-51D5195AF45B}" presName="rootText" presStyleLbl="node1" presStyleIdx="1" presStyleCnt="3" custScaleX="135007" custScaleY="66464"/>
      <dgm:spPr/>
      <dgm:t>
        <a:bodyPr/>
        <a:lstStyle/>
        <a:p>
          <a:endParaRPr lang="en-US"/>
        </a:p>
      </dgm:t>
    </dgm:pt>
    <dgm:pt modelId="{CA3139B2-0D36-42C8-82AD-1A25F3DA6572}" type="pres">
      <dgm:prSet presAssocID="{A4C61150-B6C5-46E0-8D64-51D5195AF45B}" presName="rootConnector" presStyleLbl="node1" presStyleIdx="1" presStyleCnt="3"/>
      <dgm:spPr/>
      <dgm:t>
        <a:bodyPr/>
        <a:lstStyle/>
        <a:p>
          <a:endParaRPr lang="en-US"/>
        </a:p>
      </dgm:t>
    </dgm:pt>
    <dgm:pt modelId="{4A848AF5-144F-484F-A93D-E5F3BD91EDD3}" type="pres">
      <dgm:prSet presAssocID="{A4C61150-B6C5-46E0-8D64-51D5195AF45B}" presName="childShape" presStyleCnt="0"/>
      <dgm:spPr/>
    </dgm:pt>
    <dgm:pt modelId="{C33286CC-051A-4704-A26A-306038F36E09}" type="pres">
      <dgm:prSet presAssocID="{F5A4A932-4741-4B92-A2BC-3B13243C7EEF}" presName="Name13" presStyleLbl="parChTrans1D2" presStyleIdx="4" presStyleCnt="6"/>
      <dgm:spPr/>
      <dgm:t>
        <a:bodyPr/>
        <a:lstStyle/>
        <a:p>
          <a:endParaRPr lang="en-US"/>
        </a:p>
      </dgm:t>
    </dgm:pt>
    <dgm:pt modelId="{39E1897B-87C4-43A6-BE3B-7CC3A9BAAED4}" type="pres">
      <dgm:prSet presAssocID="{4F9A0D96-CAB4-4281-AD18-38B7EEED47A0}" presName="childText" presStyleLbl="bgAcc1" presStyleIdx="4" presStyleCnt="6" custScaleX="215758" custScaleY="163187">
        <dgm:presLayoutVars>
          <dgm:bulletEnabled val="1"/>
        </dgm:presLayoutVars>
      </dgm:prSet>
      <dgm:spPr/>
      <dgm:t>
        <a:bodyPr/>
        <a:lstStyle/>
        <a:p>
          <a:endParaRPr lang="en-US"/>
        </a:p>
      </dgm:t>
    </dgm:pt>
    <dgm:pt modelId="{1B967043-344E-4B7D-A99F-CE00F9AA47B6}" type="pres">
      <dgm:prSet presAssocID="{FEFD87C3-8DC5-4773-B555-EE1E0C896AB5}" presName="root" presStyleCnt="0"/>
      <dgm:spPr/>
    </dgm:pt>
    <dgm:pt modelId="{A8E71397-1E40-4C54-8545-4CBB406AA33B}" type="pres">
      <dgm:prSet presAssocID="{FEFD87C3-8DC5-4773-B555-EE1E0C896AB5}" presName="rootComposite" presStyleCnt="0"/>
      <dgm:spPr/>
    </dgm:pt>
    <dgm:pt modelId="{48F9E7EC-1305-4ABC-A2F8-796E0D301F92}" type="pres">
      <dgm:prSet presAssocID="{FEFD87C3-8DC5-4773-B555-EE1E0C896AB5}" presName="rootText" presStyleLbl="node1" presStyleIdx="2" presStyleCnt="3" custScaleX="135007" custScaleY="66464"/>
      <dgm:spPr/>
      <dgm:t>
        <a:bodyPr/>
        <a:lstStyle/>
        <a:p>
          <a:endParaRPr lang="en-US"/>
        </a:p>
      </dgm:t>
    </dgm:pt>
    <dgm:pt modelId="{202795B4-88CC-43F6-8F90-6DBCCB466829}" type="pres">
      <dgm:prSet presAssocID="{FEFD87C3-8DC5-4773-B555-EE1E0C896AB5}" presName="rootConnector" presStyleLbl="node1" presStyleIdx="2" presStyleCnt="3"/>
      <dgm:spPr/>
      <dgm:t>
        <a:bodyPr/>
        <a:lstStyle/>
        <a:p>
          <a:endParaRPr lang="en-US"/>
        </a:p>
      </dgm:t>
    </dgm:pt>
    <dgm:pt modelId="{B1FDCA2D-AAE3-4052-9285-7E31EA3D7C8D}" type="pres">
      <dgm:prSet presAssocID="{FEFD87C3-8DC5-4773-B555-EE1E0C896AB5}" presName="childShape" presStyleCnt="0"/>
      <dgm:spPr/>
    </dgm:pt>
    <dgm:pt modelId="{C85C628F-0970-400E-8835-306CA2D99A76}" type="pres">
      <dgm:prSet presAssocID="{55A98B88-3939-4CF0-A5A9-0CFEB72C3920}" presName="Name13" presStyleLbl="parChTrans1D2" presStyleIdx="5" presStyleCnt="6"/>
      <dgm:spPr/>
      <dgm:t>
        <a:bodyPr/>
        <a:lstStyle/>
        <a:p>
          <a:endParaRPr lang="en-US"/>
        </a:p>
      </dgm:t>
    </dgm:pt>
    <dgm:pt modelId="{574DCCAF-27FB-441C-A60F-B4EA824182A1}" type="pres">
      <dgm:prSet presAssocID="{D581CF1F-E04D-4C57-8972-BDFD54BF9B90}" presName="childText" presStyleLbl="bgAcc1" presStyleIdx="5" presStyleCnt="6" custScaleX="215758" custScaleY="159169">
        <dgm:presLayoutVars>
          <dgm:bulletEnabled val="1"/>
        </dgm:presLayoutVars>
      </dgm:prSet>
      <dgm:spPr/>
      <dgm:t>
        <a:bodyPr/>
        <a:lstStyle/>
        <a:p>
          <a:endParaRPr lang="en-US"/>
        </a:p>
      </dgm:t>
    </dgm:pt>
  </dgm:ptLst>
  <dgm:cxnLst>
    <dgm:cxn modelId="{DB2B7D2A-EE24-4AB4-BBB4-DCF42B932315}" srcId="{293AA6F4-360B-41D7-800B-4A247393A947}" destId="{6D015C5B-5A6C-4B59-B7C8-F5DBCD09007D}" srcOrd="2" destOrd="0" parTransId="{C4129230-9ECB-481C-B7B0-4B1CFCDC5F1A}" sibTransId="{77F50904-492F-42C6-961A-13652770F6A1}"/>
    <dgm:cxn modelId="{E7472A88-2402-407E-9CCD-9DC469FDE15C}" srcId="{2064CDF2-F86D-4C54-A0F2-A5C8173735B9}" destId="{293AA6F4-360B-41D7-800B-4A247393A947}" srcOrd="0" destOrd="0" parTransId="{32A9F360-78EF-4B06-93BB-16C3ECCC72D3}" sibTransId="{7F333B5A-2817-4DBA-A1FC-D9CC2C68249C}"/>
    <dgm:cxn modelId="{CC319D5A-E8A9-46E4-931D-1EC763158263}" type="presOf" srcId="{55A98B88-3939-4CF0-A5A9-0CFEB72C3920}" destId="{C85C628F-0970-400E-8835-306CA2D99A76}" srcOrd="0" destOrd="0" presId="urn:microsoft.com/office/officeart/2005/8/layout/hierarchy3"/>
    <dgm:cxn modelId="{E4BADD08-3EF6-44F9-B31B-3FE8F5AFA07A}" type="presOf" srcId="{293AA6F4-360B-41D7-800B-4A247393A947}" destId="{6AE3E2FF-0DB5-4A8A-9154-C324B155F8A3}" srcOrd="0" destOrd="0" presId="urn:microsoft.com/office/officeart/2005/8/layout/hierarchy3"/>
    <dgm:cxn modelId="{1CBE0E7F-1EF9-4485-8687-06FE8BA86CB9}" type="presOf" srcId="{4F9A0D96-CAB4-4281-AD18-38B7EEED47A0}" destId="{39E1897B-87C4-43A6-BE3B-7CC3A9BAAED4}" srcOrd="0" destOrd="0" presId="urn:microsoft.com/office/officeart/2005/8/layout/hierarchy3"/>
    <dgm:cxn modelId="{E10C015A-3DB4-4590-B41B-6E791BF71B18}" type="presOf" srcId="{DFA21303-19A0-4584-B94A-5EAC18EA1B8B}" destId="{430A587E-C713-4FB5-A8E4-9F9F1AB41961}" srcOrd="0" destOrd="0" presId="urn:microsoft.com/office/officeart/2005/8/layout/hierarchy3"/>
    <dgm:cxn modelId="{C637F345-01D1-40F9-86D8-D6950D39D73F}" type="presOf" srcId="{A4C61150-B6C5-46E0-8D64-51D5195AF45B}" destId="{CA3139B2-0D36-42C8-82AD-1A25F3DA6572}" srcOrd="1" destOrd="0" presId="urn:microsoft.com/office/officeart/2005/8/layout/hierarchy3"/>
    <dgm:cxn modelId="{AB176E8D-0EE0-4AA1-81F4-E7294A2D8ABD}" type="presOf" srcId="{FEFD87C3-8DC5-4773-B555-EE1E0C896AB5}" destId="{48F9E7EC-1305-4ABC-A2F8-796E0D301F92}" srcOrd="0" destOrd="0" presId="urn:microsoft.com/office/officeart/2005/8/layout/hierarchy3"/>
    <dgm:cxn modelId="{9E7A83C4-8A1D-4017-948A-89D14625CF09}" srcId="{293AA6F4-360B-41D7-800B-4A247393A947}" destId="{F692D9BB-06AA-43D7-A99F-77C678000406}" srcOrd="3" destOrd="0" parTransId="{DFA21303-19A0-4584-B94A-5EAC18EA1B8B}" sibTransId="{AE2F2D10-A0BC-43B6-8917-6EDB093C2176}"/>
    <dgm:cxn modelId="{B8D41211-194F-4493-BAB5-6AAED3BEA702}" type="presOf" srcId="{293AA6F4-360B-41D7-800B-4A247393A947}" destId="{D2EC4B25-367A-48BA-8A59-3F42BE3B8F0F}" srcOrd="1" destOrd="0" presId="urn:microsoft.com/office/officeart/2005/8/layout/hierarchy3"/>
    <dgm:cxn modelId="{9ECF0AB4-BAB2-4E18-A317-1A45254CA08A}" type="presOf" srcId="{3A86F445-1899-43FC-B0F3-D8F167CF5A1B}" destId="{19CD9ADF-5065-42D7-93DD-EA7AD66E863A}" srcOrd="0" destOrd="0" presId="urn:microsoft.com/office/officeart/2005/8/layout/hierarchy3"/>
    <dgm:cxn modelId="{9D830191-C085-4CD1-BFB8-E5094E05F285}" type="presOf" srcId="{FEFD87C3-8DC5-4773-B555-EE1E0C896AB5}" destId="{202795B4-88CC-43F6-8F90-6DBCCB466829}" srcOrd="1" destOrd="0" presId="urn:microsoft.com/office/officeart/2005/8/layout/hierarchy3"/>
    <dgm:cxn modelId="{D08169F8-91A2-4A6E-98A0-B10E883CFC0C}" srcId="{293AA6F4-360B-41D7-800B-4A247393A947}" destId="{9BC58284-416D-4EFD-94C8-2A410A8D41CD}" srcOrd="0" destOrd="0" parTransId="{3A86F445-1899-43FC-B0F3-D8F167CF5A1B}" sibTransId="{1BE6BCA6-B000-4E33-968B-A023B28DAD3F}"/>
    <dgm:cxn modelId="{639CA54E-6AF7-414B-9844-91AFFBF07179}" srcId="{A4C61150-B6C5-46E0-8D64-51D5195AF45B}" destId="{4F9A0D96-CAB4-4281-AD18-38B7EEED47A0}" srcOrd="0" destOrd="0" parTransId="{F5A4A932-4741-4B92-A2BC-3B13243C7EEF}" sibTransId="{FCA2A45E-6221-4CE7-8379-6A173BB4EA89}"/>
    <dgm:cxn modelId="{F75ED69C-B403-404B-B43D-DF1BB732D660}" srcId="{293AA6F4-360B-41D7-800B-4A247393A947}" destId="{0E6C3057-F543-4C51-B94A-4758A9EEC643}" srcOrd="1" destOrd="0" parTransId="{2166C1D1-6249-49B9-8752-A4669D2FEC16}" sibTransId="{EEA43773-ABF5-476C-9B6F-98AE912A2F2C}"/>
    <dgm:cxn modelId="{2F27D028-F8B3-47BE-B37D-6AEB8F062431}" type="presOf" srcId="{9BC58284-416D-4EFD-94C8-2A410A8D41CD}" destId="{E46CF640-E7A8-404C-9661-43FCFDAE4A9D}" srcOrd="0" destOrd="0" presId="urn:microsoft.com/office/officeart/2005/8/layout/hierarchy3"/>
    <dgm:cxn modelId="{9769326E-98FD-4495-989E-42306599E149}" type="presOf" srcId="{C4129230-9ECB-481C-B7B0-4B1CFCDC5F1A}" destId="{429890F9-BC6B-4818-ACCE-FE2DC8BB3ABA}" srcOrd="0" destOrd="0" presId="urn:microsoft.com/office/officeart/2005/8/layout/hierarchy3"/>
    <dgm:cxn modelId="{6328DB66-316F-4DCB-857B-08451DF599FB}" type="presOf" srcId="{A4C61150-B6C5-46E0-8D64-51D5195AF45B}" destId="{551AEB87-EDB4-4242-87E9-11F8F54AB61E}" srcOrd="0" destOrd="0" presId="urn:microsoft.com/office/officeart/2005/8/layout/hierarchy3"/>
    <dgm:cxn modelId="{3173BB24-D8EC-46D1-A60C-80A61E98C1CB}" type="presOf" srcId="{F5A4A932-4741-4B92-A2BC-3B13243C7EEF}" destId="{C33286CC-051A-4704-A26A-306038F36E09}" srcOrd="0" destOrd="0" presId="urn:microsoft.com/office/officeart/2005/8/layout/hierarchy3"/>
    <dgm:cxn modelId="{460A2274-4AE0-4198-BBF9-4C167AEA9547}" srcId="{2064CDF2-F86D-4C54-A0F2-A5C8173735B9}" destId="{FEFD87C3-8DC5-4773-B555-EE1E0C896AB5}" srcOrd="2" destOrd="0" parTransId="{71238BF3-53CE-45C7-9F74-69EE19697198}" sibTransId="{42782694-1AAA-4E3F-AACB-B9D54690BE7D}"/>
    <dgm:cxn modelId="{1802AD62-B2C8-45EC-B0CB-8AB9F73356C4}" type="presOf" srcId="{6D015C5B-5A6C-4B59-B7C8-F5DBCD09007D}" destId="{3710B68A-F3FE-47EC-B634-6D9B5F5608F8}" srcOrd="0" destOrd="0" presId="urn:microsoft.com/office/officeart/2005/8/layout/hierarchy3"/>
    <dgm:cxn modelId="{EAAF3747-A2E4-4924-91EF-29A2F8525EAD}" type="presOf" srcId="{2166C1D1-6249-49B9-8752-A4669D2FEC16}" destId="{35D3908A-585B-4E9B-9B79-D97EC97D7C53}" srcOrd="0" destOrd="0" presId="urn:microsoft.com/office/officeart/2005/8/layout/hierarchy3"/>
    <dgm:cxn modelId="{9191074A-5703-4461-9C2E-B46B8413A406}" type="presOf" srcId="{2064CDF2-F86D-4C54-A0F2-A5C8173735B9}" destId="{6CEC2D90-2C6D-4E4A-B21C-29D369712104}" srcOrd="0" destOrd="0" presId="urn:microsoft.com/office/officeart/2005/8/layout/hierarchy3"/>
    <dgm:cxn modelId="{B256E97A-5A0F-4720-9FD0-DA8D2ED88AB6}" type="presOf" srcId="{D581CF1F-E04D-4C57-8972-BDFD54BF9B90}" destId="{574DCCAF-27FB-441C-A60F-B4EA824182A1}" srcOrd="0" destOrd="0" presId="urn:microsoft.com/office/officeart/2005/8/layout/hierarchy3"/>
    <dgm:cxn modelId="{9210B709-31A9-4581-B200-A791D93DF262}" type="presOf" srcId="{0E6C3057-F543-4C51-B94A-4758A9EEC643}" destId="{735828B3-F86A-427C-A591-C6425EA03CC1}" srcOrd="0" destOrd="0" presId="urn:microsoft.com/office/officeart/2005/8/layout/hierarchy3"/>
    <dgm:cxn modelId="{FA399A47-8F08-4EE4-8610-57A78E833A57}" srcId="{2064CDF2-F86D-4C54-A0F2-A5C8173735B9}" destId="{A4C61150-B6C5-46E0-8D64-51D5195AF45B}" srcOrd="1" destOrd="0" parTransId="{CADAC71E-1B53-44B1-8BCC-149A65646E1E}" sibTransId="{4CFD8A8D-AA54-4DE7-BD72-EE32209E9C46}"/>
    <dgm:cxn modelId="{6AEEEA6D-68A0-4DD5-89D4-1695DDAE4086}" type="presOf" srcId="{F692D9BB-06AA-43D7-A99F-77C678000406}" destId="{A629BCE5-A77A-4CD9-B0E4-4A73881B33E7}" srcOrd="0" destOrd="0" presId="urn:microsoft.com/office/officeart/2005/8/layout/hierarchy3"/>
    <dgm:cxn modelId="{34BA9E88-1D60-427F-AB2B-44CAA9E59B86}" srcId="{FEFD87C3-8DC5-4773-B555-EE1E0C896AB5}" destId="{D581CF1F-E04D-4C57-8972-BDFD54BF9B90}" srcOrd="0" destOrd="0" parTransId="{55A98B88-3939-4CF0-A5A9-0CFEB72C3920}" sibTransId="{92A091DC-4C97-4947-ABEF-504424405BDC}"/>
    <dgm:cxn modelId="{4D9844E4-116C-4244-A00F-8C42091A4E90}" type="presParOf" srcId="{6CEC2D90-2C6D-4E4A-B21C-29D369712104}" destId="{074E1F24-6613-4400-8A81-D304780DD3F8}" srcOrd="0" destOrd="0" presId="urn:microsoft.com/office/officeart/2005/8/layout/hierarchy3"/>
    <dgm:cxn modelId="{17C4C40A-9CFE-45EF-9271-1463B5EFED48}" type="presParOf" srcId="{074E1F24-6613-4400-8A81-D304780DD3F8}" destId="{BA19D8EF-6EFE-4886-AF8A-555E649009A1}" srcOrd="0" destOrd="0" presId="urn:microsoft.com/office/officeart/2005/8/layout/hierarchy3"/>
    <dgm:cxn modelId="{38A80EDA-D10A-424D-A8B8-D8870FAB1965}" type="presParOf" srcId="{BA19D8EF-6EFE-4886-AF8A-555E649009A1}" destId="{6AE3E2FF-0DB5-4A8A-9154-C324B155F8A3}" srcOrd="0" destOrd="0" presId="urn:microsoft.com/office/officeart/2005/8/layout/hierarchy3"/>
    <dgm:cxn modelId="{69782130-2784-45DF-91AF-7619F7F3E0B5}" type="presParOf" srcId="{BA19D8EF-6EFE-4886-AF8A-555E649009A1}" destId="{D2EC4B25-367A-48BA-8A59-3F42BE3B8F0F}" srcOrd="1" destOrd="0" presId="urn:microsoft.com/office/officeart/2005/8/layout/hierarchy3"/>
    <dgm:cxn modelId="{43E8336C-29E4-476F-8276-8D1A87D2F340}" type="presParOf" srcId="{074E1F24-6613-4400-8A81-D304780DD3F8}" destId="{DCDC40F8-F0C9-4027-80C2-5DF90F37EB31}" srcOrd="1" destOrd="0" presId="urn:microsoft.com/office/officeart/2005/8/layout/hierarchy3"/>
    <dgm:cxn modelId="{F45343EC-A0A1-462A-92D2-792455720762}" type="presParOf" srcId="{DCDC40F8-F0C9-4027-80C2-5DF90F37EB31}" destId="{19CD9ADF-5065-42D7-93DD-EA7AD66E863A}" srcOrd="0" destOrd="0" presId="urn:microsoft.com/office/officeart/2005/8/layout/hierarchy3"/>
    <dgm:cxn modelId="{DAA4938B-FD87-4293-A501-92A6AE2D32D4}" type="presParOf" srcId="{DCDC40F8-F0C9-4027-80C2-5DF90F37EB31}" destId="{E46CF640-E7A8-404C-9661-43FCFDAE4A9D}" srcOrd="1" destOrd="0" presId="urn:microsoft.com/office/officeart/2005/8/layout/hierarchy3"/>
    <dgm:cxn modelId="{6536EF6B-E51B-4F30-8022-D93AEE5EAE00}" type="presParOf" srcId="{DCDC40F8-F0C9-4027-80C2-5DF90F37EB31}" destId="{35D3908A-585B-4E9B-9B79-D97EC97D7C53}" srcOrd="2" destOrd="0" presId="urn:microsoft.com/office/officeart/2005/8/layout/hierarchy3"/>
    <dgm:cxn modelId="{4355851D-AD38-4BEA-BC53-31EEAE33BF5F}" type="presParOf" srcId="{DCDC40F8-F0C9-4027-80C2-5DF90F37EB31}" destId="{735828B3-F86A-427C-A591-C6425EA03CC1}" srcOrd="3" destOrd="0" presId="urn:microsoft.com/office/officeart/2005/8/layout/hierarchy3"/>
    <dgm:cxn modelId="{0C868261-E267-4A35-AE72-B79C8532AD82}" type="presParOf" srcId="{DCDC40F8-F0C9-4027-80C2-5DF90F37EB31}" destId="{429890F9-BC6B-4818-ACCE-FE2DC8BB3ABA}" srcOrd="4" destOrd="0" presId="urn:microsoft.com/office/officeart/2005/8/layout/hierarchy3"/>
    <dgm:cxn modelId="{324B4C41-5BB1-4367-A361-896FFC64A2FC}" type="presParOf" srcId="{DCDC40F8-F0C9-4027-80C2-5DF90F37EB31}" destId="{3710B68A-F3FE-47EC-B634-6D9B5F5608F8}" srcOrd="5" destOrd="0" presId="urn:microsoft.com/office/officeart/2005/8/layout/hierarchy3"/>
    <dgm:cxn modelId="{14AED3DB-891C-4DD4-85A6-978C816DD51A}" type="presParOf" srcId="{DCDC40F8-F0C9-4027-80C2-5DF90F37EB31}" destId="{430A587E-C713-4FB5-A8E4-9F9F1AB41961}" srcOrd="6" destOrd="0" presId="urn:microsoft.com/office/officeart/2005/8/layout/hierarchy3"/>
    <dgm:cxn modelId="{E59EA555-5E46-4084-9DF8-EDD6CF3F13E7}" type="presParOf" srcId="{DCDC40F8-F0C9-4027-80C2-5DF90F37EB31}" destId="{A629BCE5-A77A-4CD9-B0E4-4A73881B33E7}" srcOrd="7" destOrd="0" presId="urn:microsoft.com/office/officeart/2005/8/layout/hierarchy3"/>
    <dgm:cxn modelId="{EDB85E8E-77C3-4E82-A367-C83619A03386}" type="presParOf" srcId="{6CEC2D90-2C6D-4E4A-B21C-29D369712104}" destId="{C396CFD8-10B8-40F0-9EA1-166EC2557FB9}" srcOrd="1" destOrd="0" presId="urn:microsoft.com/office/officeart/2005/8/layout/hierarchy3"/>
    <dgm:cxn modelId="{4BBCF20D-8585-46C1-A08C-4B716BB040F4}" type="presParOf" srcId="{C396CFD8-10B8-40F0-9EA1-166EC2557FB9}" destId="{E19EC566-234A-421B-ACE6-92E30DF4F3A3}" srcOrd="0" destOrd="0" presId="urn:microsoft.com/office/officeart/2005/8/layout/hierarchy3"/>
    <dgm:cxn modelId="{1E57C753-E20E-4F7A-A336-ED2966DD278A}" type="presParOf" srcId="{E19EC566-234A-421B-ACE6-92E30DF4F3A3}" destId="{551AEB87-EDB4-4242-87E9-11F8F54AB61E}" srcOrd="0" destOrd="0" presId="urn:microsoft.com/office/officeart/2005/8/layout/hierarchy3"/>
    <dgm:cxn modelId="{04623FB7-7FB4-4599-B948-5D2B639B06D2}" type="presParOf" srcId="{E19EC566-234A-421B-ACE6-92E30DF4F3A3}" destId="{CA3139B2-0D36-42C8-82AD-1A25F3DA6572}" srcOrd="1" destOrd="0" presId="urn:microsoft.com/office/officeart/2005/8/layout/hierarchy3"/>
    <dgm:cxn modelId="{BA386BB7-8225-4183-8366-28AF05943826}" type="presParOf" srcId="{C396CFD8-10B8-40F0-9EA1-166EC2557FB9}" destId="{4A848AF5-144F-484F-A93D-E5F3BD91EDD3}" srcOrd="1" destOrd="0" presId="urn:microsoft.com/office/officeart/2005/8/layout/hierarchy3"/>
    <dgm:cxn modelId="{8C5C2985-72B3-4120-9BBA-ECF0AED0C1C0}" type="presParOf" srcId="{4A848AF5-144F-484F-A93D-E5F3BD91EDD3}" destId="{C33286CC-051A-4704-A26A-306038F36E09}" srcOrd="0" destOrd="0" presId="urn:microsoft.com/office/officeart/2005/8/layout/hierarchy3"/>
    <dgm:cxn modelId="{22D2566C-A83A-4BA8-8EAF-4860A6474574}" type="presParOf" srcId="{4A848AF5-144F-484F-A93D-E5F3BD91EDD3}" destId="{39E1897B-87C4-43A6-BE3B-7CC3A9BAAED4}" srcOrd="1" destOrd="0" presId="urn:microsoft.com/office/officeart/2005/8/layout/hierarchy3"/>
    <dgm:cxn modelId="{2BABFD33-6A38-48C7-A452-4EB32C19CAFC}" type="presParOf" srcId="{6CEC2D90-2C6D-4E4A-B21C-29D369712104}" destId="{1B967043-344E-4B7D-A99F-CE00F9AA47B6}" srcOrd="2" destOrd="0" presId="urn:microsoft.com/office/officeart/2005/8/layout/hierarchy3"/>
    <dgm:cxn modelId="{82EA60FE-F7B0-4D8A-9366-B42B8A22A628}" type="presParOf" srcId="{1B967043-344E-4B7D-A99F-CE00F9AA47B6}" destId="{A8E71397-1E40-4C54-8545-4CBB406AA33B}" srcOrd="0" destOrd="0" presId="urn:microsoft.com/office/officeart/2005/8/layout/hierarchy3"/>
    <dgm:cxn modelId="{0027D11A-CF04-483F-AA70-4497C9318969}" type="presParOf" srcId="{A8E71397-1E40-4C54-8545-4CBB406AA33B}" destId="{48F9E7EC-1305-4ABC-A2F8-796E0D301F92}" srcOrd="0" destOrd="0" presId="urn:microsoft.com/office/officeart/2005/8/layout/hierarchy3"/>
    <dgm:cxn modelId="{AF1804CB-4E85-4A21-AC59-3B5E97A67977}" type="presParOf" srcId="{A8E71397-1E40-4C54-8545-4CBB406AA33B}" destId="{202795B4-88CC-43F6-8F90-6DBCCB466829}" srcOrd="1" destOrd="0" presId="urn:microsoft.com/office/officeart/2005/8/layout/hierarchy3"/>
    <dgm:cxn modelId="{ADBCC83D-CB92-472A-B229-0B4007A9F0DA}" type="presParOf" srcId="{1B967043-344E-4B7D-A99F-CE00F9AA47B6}" destId="{B1FDCA2D-AAE3-4052-9285-7E31EA3D7C8D}" srcOrd="1" destOrd="0" presId="urn:microsoft.com/office/officeart/2005/8/layout/hierarchy3"/>
    <dgm:cxn modelId="{7A69B48E-6408-48A2-AD18-F223080E8D4A}" type="presParOf" srcId="{B1FDCA2D-AAE3-4052-9285-7E31EA3D7C8D}" destId="{C85C628F-0970-400E-8835-306CA2D99A76}" srcOrd="0" destOrd="0" presId="urn:microsoft.com/office/officeart/2005/8/layout/hierarchy3"/>
    <dgm:cxn modelId="{15CC8205-99BB-4F85-BBBC-E85F042542AA}" type="presParOf" srcId="{B1FDCA2D-AAE3-4052-9285-7E31EA3D7C8D}" destId="{574DCCAF-27FB-441C-A60F-B4EA824182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64CDF2-F86D-4C54-A0F2-A5C8173735B9}" type="doc">
      <dgm:prSet loTypeId="urn:microsoft.com/office/officeart/2005/8/layout/hierarchy3" loCatId="list" qsTypeId="urn:microsoft.com/office/officeart/2005/8/quickstyle/simple5" qsCatId="simple" csTypeId="urn:microsoft.com/office/officeart/2005/8/colors/accent6_2" csCatId="accent6" phldr="1"/>
      <dgm:spPr/>
      <dgm:t>
        <a:bodyPr/>
        <a:lstStyle/>
        <a:p>
          <a:endParaRPr lang="en-US"/>
        </a:p>
      </dgm:t>
    </dgm:pt>
    <dgm:pt modelId="{293AA6F4-360B-41D7-800B-4A247393A947}">
      <dgm:prSet phldrT="[Text]" custT="1"/>
      <dgm:spPr/>
      <dgm:t>
        <a:bodyPr/>
        <a:lstStyle/>
        <a:p>
          <a:r>
            <a:rPr lang="en-US" sz="2300" b="1" dirty="0" smtClean="0"/>
            <a:t>Before Test</a:t>
          </a:r>
          <a:endParaRPr lang="en-US" sz="2300" b="1" dirty="0"/>
        </a:p>
      </dgm:t>
    </dgm:pt>
    <dgm:pt modelId="{32A9F360-78EF-4B06-93BB-16C3ECCC72D3}" type="parTrans" cxnId="{E7472A88-2402-407E-9CCD-9DC469FDE15C}">
      <dgm:prSet/>
      <dgm:spPr/>
      <dgm:t>
        <a:bodyPr/>
        <a:lstStyle/>
        <a:p>
          <a:endParaRPr lang="en-US">
            <a:solidFill>
              <a:schemeClr val="tx1"/>
            </a:solidFill>
          </a:endParaRPr>
        </a:p>
      </dgm:t>
    </dgm:pt>
    <dgm:pt modelId="{7F333B5A-2817-4DBA-A1FC-D9CC2C68249C}" type="sibTrans" cxnId="{E7472A88-2402-407E-9CCD-9DC469FDE15C}">
      <dgm:prSet/>
      <dgm:spPr/>
      <dgm:t>
        <a:bodyPr/>
        <a:lstStyle/>
        <a:p>
          <a:endParaRPr lang="en-US">
            <a:solidFill>
              <a:schemeClr val="tx1"/>
            </a:solidFill>
          </a:endParaRPr>
        </a:p>
      </dgm:t>
    </dgm:pt>
    <dgm:pt modelId="{A4C61150-B6C5-46E0-8D64-51D5195AF45B}">
      <dgm:prSet phldrT="[Text]" custT="1"/>
      <dgm:spPr/>
      <dgm:t>
        <a:bodyPr/>
        <a:lstStyle/>
        <a:p>
          <a:r>
            <a:rPr lang="en-US" sz="2300" b="1" dirty="0" smtClean="0"/>
            <a:t>During Test</a:t>
          </a:r>
          <a:endParaRPr lang="en-US" sz="2300" b="1" dirty="0"/>
        </a:p>
      </dgm:t>
    </dgm:pt>
    <dgm:pt modelId="{CADAC71E-1B53-44B1-8BCC-149A65646E1E}" type="parTrans" cxnId="{FA399A47-8F08-4EE4-8610-57A78E833A57}">
      <dgm:prSet/>
      <dgm:spPr/>
      <dgm:t>
        <a:bodyPr/>
        <a:lstStyle/>
        <a:p>
          <a:endParaRPr lang="en-US">
            <a:solidFill>
              <a:schemeClr val="tx1"/>
            </a:solidFill>
          </a:endParaRPr>
        </a:p>
      </dgm:t>
    </dgm:pt>
    <dgm:pt modelId="{4CFD8A8D-AA54-4DE7-BD72-EE32209E9C46}" type="sibTrans" cxnId="{FA399A47-8F08-4EE4-8610-57A78E833A57}">
      <dgm:prSet/>
      <dgm:spPr/>
      <dgm:t>
        <a:bodyPr/>
        <a:lstStyle/>
        <a:p>
          <a:endParaRPr lang="en-US">
            <a:solidFill>
              <a:schemeClr val="tx1"/>
            </a:solidFill>
          </a:endParaRPr>
        </a:p>
      </dgm:t>
    </dgm:pt>
    <dgm:pt modelId="{FEFD87C3-8DC5-4773-B555-EE1E0C896AB5}">
      <dgm:prSet phldrT="[Text]" custT="1"/>
      <dgm:spPr/>
      <dgm:t>
        <a:bodyPr/>
        <a:lstStyle/>
        <a:p>
          <a:r>
            <a:rPr lang="en-US" sz="2300" b="1" dirty="0" smtClean="0"/>
            <a:t>After Test</a:t>
          </a:r>
          <a:endParaRPr lang="en-US" sz="2300" b="1" dirty="0"/>
        </a:p>
      </dgm:t>
    </dgm:pt>
    <dgm:pt modelId="{71238BF3-53CE-45C7-9F74-69EE19697198}" type="parTrans" cxnId="{460A2274-4AE0-4198-BBF9-4C167AEA9547}">
      <dgm:prSet/>
      <dgm:spPr/>
      <dgm:t>
        <a:bodyPr/>
        <a:lstStyle/>
        <a:p>
          <a:endParaRPr lang="en-US">
            <a:solidFill>
              <a:schemeClr val="tx1"/>
            </a:solidFill>
          </a:endParaRPr>
        </a:p>
      </dgm:t>
    </dgm:pt>
    <dgm:pt modelId="{42782694-1AAA-4E3F-AACB-B9D54690BE7D}" type="sibTrans" cxnId="{460A2274-4AE0-4198-BBF9-4C167AEA9547}">
      <dgm:prSet/>
      <dgm:spPr/>
      <dgm:t>
        <a:bodyPr/>
        <a:lstStyle/>
        <a:p>
          <a:endParaRPr lang="en-US">
            <a:solidFill>
              <a:schemeClr val="tx1"/>
            </a:solidFill>
          </a:endParaRPr>
        </a:p>
      </dgm:t>
    </dgm:pt>
    <dgm:pt modelId="{C90BDEE4-1D56-474D-9B61-C70B6C4E0500}">
      <dgm:prSet phldrT="[Text]" custT="1"/>
      <dgm:spPr>
        <a:solidFill>
          <a:srgbClr val="FFFFCC">
            <a:alpha val="90000"/>
          </a:srgbClr>
        </a:solidFill>
      </dgm:spPr>
      <dgm:t>
        <a:bodyPr/>
        <a:lstStyle/>
        <a:p>
          <a:pPr algn="l"/>
          <a:r>
            <a:rPr lang="en-US" sz="1600" b="1" dirty="0" smtClean="0"/>
            <a:t>Contact OSSE concerning invalidations.</a:t>
          </a:r>
          <a:endParaRPr lang="en-US" sz="1600" b="1" dirty="0">
            <a:solidFill>
              <a:schemeClr val="tx1"/>
            </a:solidFill>
          </a:endParaRPr>
        </a:p>
      </dgm:t>
    </dgm:pt>
    <dgm:pt modelId="{CC0D1E45-5EF4-4E25-BBF7-0C240E32EE95}" type="parTrans" cxnId="{E541053F-740B-44DD-83C1-51F6EDA96FE8}">
      <dgm:prSet/>
      <dgm:spPr/>
      <dgm:t>
        <a:bodyPr/>
        <a:lstStyle/>
        <a:p>
          <a:endParaRPr lang="en-US">
            <a:solidFill>
              <a:schemeClr val="tx1"/>
            </a:solidFill>
          </a:endParaRPr>
        </a:p>
      </dgm:t>
    </dgm:pt>
    <dgm:pt modelId="{BD93AFE0-FC18-4E82-B77B-BECBFFAB8242}" type="sibTrans" cxnId="{E541053F-740B-44DD-83C1-51F6EDA96FE8}">
      <dgm:prSet/>
      <dgm:spPr/>
      <dgm:t>
        <a:bodyPr/>
        <a:lstStyle/>
        <a:p>
          <a:endParaRPr lang="en-US">
            <a:solidFill>
              <a:schemeClr val="tx1"/>
            </a:solidFill>
          </a:endParaRPr>
        </a:p>
      </dgm:t>
    </dgm:pt>
    <dgm:pt modelId="{97E730E0-2D3B-44FB-B0C3-5562B28BD5B5}">
      <dgm:prSet custT="1"/>
      <dgm:spPr>
        <a:solidFill>
          <a:srgbClr val="FFFFCC">
            <a:alpha val="90000"/>
          </a:srgbClr>
        </a:solidFill>
      </dgm:spPr>
      <dgm:t>
        <a:bodyPr/>
        <a:lstStyle/>
        <a:p>
          <a:pPr algn="l"/>
          <a:r>
            <a:rPr lang="en-US" sz="1400" b="1" dirty="0" smtClean="0"/>
            <a:t>Train Proctors.</a:t>
          </a:r>
          <a:endParaRPr lang="en-US" sz="1400" b="1" dirty="0"/>
        </a:p>
      </dgm:t>
    </dgm:pt>
    <dgm:pt modelId="{09D78D65-DF27-4FF8-8DC9-EDD2BDEB2651}" type="parTrans" cxnId="{C7D1A234-49B4-43C7-8E8A-22DEC95395B1}">
      <dgm:prSet/>
      <dgm:spPr/>
      <dgm:t>
        <a:bodyPr/>
        <a:lstStyle/>
        <a:p>
          <a:endParaRPr lang="en-US">
            <a:solidFill>
              <a:schemeClr val="tx1"/>
            </a:solidFill>
          </a:endParaRPr>
        </a:p>
      </dgm:t>
    </dgm:pt>
    <dgm:pt modelId="{EC56553E-8EDF-4E9D-94AB-0BE9F07E2378}" type="sibTrans" cxnId="{C7D1A234-49B4-43C7-8E8A-22DEC95395B1}">
      <dgm:prSet/>
      <dgm:spPr/>
      <dgm:t>
        <a:bodyPr/>
        <a:lstStyle/>
        <a:p>
          <a:endParaRPr lang="en-US">
            <a:solidFill>
              <a:schemeClr val="tx1"/>
            </a:solidFill>
          </a:endParaRPr>
        </a:p>
      </dgm:t>
    </dgm:pt>
    <dgm:pt modelId="{41DD0CEF-B721-44D5-BC3A-EA174831CAB7}">
      <dgm:prSet custT="1"/>
      <dgm:spPr/>
      <dgm:t>
        <a:bodyPr/>
        <a:lstStyle/>
        <a:p>
          <a:pPr algn="l"/>
          <a:r>
            <a:rPr lang="en-US" sz="1400" b="1" dirty="0" smtClean="0"/>
            <a:t>Distribute TAM (from CTB).</a:t>
          </a:r>
          <a:endParaRPr lang="en-US" sz="1400" b="1" dirty="0"/>
        </a:p>
      </dgm:t>
    </dgm:pt>
    <dgm:pt modelId="{75B490FC-08A0-4752-BA7C-460ACE941FA2}" type="parTrans" cxnId="{AAC3887D-1DC4-4D59-BAA9-7E30CB126CC7}">
      <dgm:prSet/>
      <dgm:spPr/>
      <dgm:t>
        <a:bodyPr/>
        <a:lstStyle/>
        <a:p>
          <a:endParaRPr lang="en-US">
            <a:solidFill>
              <a:schemeClr val="tx1"/>
            </a:solidFill>
          </a:endParaRPr>
        </a:p>
      </dgm:t>
    </dgm:pt>
    <dgm:pt modelId="{37CFB97B-8E23-4E17-8976-06D3AE1E67BD}" type="sibTrans" cxnId="{AAC3887D-1DC4-4D59-BAA9-7E30CB126CC7}">
      <dgm:prSet/>
      <dgm:spPr/>
      <dgm:t>
        <a:bodyPr/>
        <a:lstStyle/>
        <a:p>
          <a:endParaRPr lang="en-US">
            <a:solidFill>
              <a:schemeClr val="tx1"/>
            </a:solidFill>
          </a:endParaRPr>
        </a:p>
      </dgm:t>
    </dgm:pt>
    <dgm:pt modelId="{B7D7D795-82DE-4332-A6BB-073E7DFAF7F3}">
      <dgm:prSet custT="1"/>
      <dgm:spPr/>
      <dgm:t>
        <a:bodyPr/>
        <a:lstStyle/>
        <a:p>
          <a:pPr algn="l"/>
          <a:r>
            <a:rPr lang="en-US" sz="1400" b="1" dirty="0" smtClean="0"/>
            <a:t>Ensure IT staff completed site readiness tasks. </a:t>
          </a:r>
        </a:p>
      </dgm:t>
    </dgm:pt>
    <dgm:pt modelId="{CBB8EEF0-94AE-4F15-A85F-D15C2CFE0409}" type="parTrans" cxnId="{9D4725F9-F84F-4E82-87D2-71358A40F6A0}">
      <dgm:prSet/>
      <dgm:spPr/>
      <dgm:t>
        <a:bodyPr/>
        <a:lstStyle/>
        <a:p>
          <a:endParaRPr lang="en-US">
            <a:solidFill>
              <a:schemeClr val="tx1"/>
            </a:solidFill>
          </a:endParaRPr>
        </a:p>
      </dgm:t>
    </dgm:pt>
    <dgm:pt modelId="{13A8A1E3-1EFA-4272-BC83-6FFF90F862CA}" type="sibTrans" cxnId="{9D4725F9-F84F-4E82-87D2-71358A40F6A0}">
      <dgm:prSet/>
      <dgm:spPr/>
      <dgm:t>
        <a:bodyPr/>
        <a:lstStyle/>
        <a:p>
          <a:endParaRPr lang="en-US">
            <a:solidFill>
              <a:schemeClr val="tx1"/>
            </a:solidFill>
          </a:endParaRPr>
        </a:p>
      </dgm:t>
    </dgm:pt>
    <dgm:pt modelId="{DE030F23-E5FC-4B3D-9389-7B40C678AE32}">
      <dgm:prSet custT="1"/>
      <dgm:spPr>
        <a:solidFill>
          <a:srgbClr val="FFFFCC">
            <a:alpha val="90000"/>
          </a:srgbClr>
        </a:solidFill>
      </dgm:spPr>
      <dgm:t>
        <a:bodyPr/>
        <a:lstStyle/>
        <a:p>
          <a:pPr algn="l"/>
          <a:r>
            <a:rPr lang="en-US" sz="1400" b="1" dirty="0" smtClean="0"/>
            <a:t>Manage student data.</a:t>
          </a:r>
        </a:p>
      </dgm:t>
    </dgm:pt>
    <dgm:pt modelId="{1ECDD38B-819C-4E98-AE8A-3C4169BF8101}" type="parTrans" cxnId="{730FBDEB-0BDA-43D9-8C83-90A57348ADAB}">
      <dgm:prSet/>
      <dgm:spPr/>
      <dgm:t>
        <a:bodyPr/>
        <a:lstStyle/>
        <a:p>
          <a:endParaRPr lang="en-US">
            <a:solidFill>
              <a:schemeClr val="tx1"/>
            </a:solidFill>
          </a:endParaRPr>
        </a:p>
      </dgm:t>
    </dgm:pt>
    <dgm:pt modelId="{3D200E06-93C2-410F-83E8-A50D0BA58E7D}" type="sibTrans" cxnId="{730FBDEB-0BDA-43D9-8C83-90A57348ADAB}">
      <dgm:prSet/>
      <dgm:spPr/>
      <dgm:t>
        <a:bodyPr/>
        <a:lstStyle/>
        <a:p>
          <a:endParaRPr lang="en-US">
            <a:solidFill>
              <a:schemeClr val="tx1"/>
            </a:solidFill>
          </a:endParaRPr>
        </a:p>
      </dgm:t>
    </dgm:pt>
    <dgm:pt modelId="{46007349-4353-45D6-9515-481A1C7E52EE}">
      <dgm:prSet custT="1"/>
      <dgm:spPr/>
      <dgm:t>
        <a:bodyPr/>
        <a:lstStyle/>
        <a:p>
          <a:pPr algn="l"/>
          <a:r>
            <a:rPr lang="en-US" sz="1400" b="1" dirty="0" smtClean="0"/>
            <a:t>Review/update test assignments.</a:t>
          </a:r>
        </a:p>
      </dgm:t>
    </dgm:pt>
    <dgm:pt modelId="{4CA6D952-8986-44CE-B023-B6CC76248512}" type="parTrans" cxnId="{7A71CF18-FB6B-40EB-8764-A6419A5C98DA}">
      <dgm:prSet/>
      <dgm:spPr/>
      <dgm:t>
        <a:bodyPr/>
        <a:lstStyle/>
        <a:p>
          <a:endParaRPr lang="en-US">
            <a:solidFill>
              <a:schemeClr val="tx1"/>
            </a:solidFill>
          </a:endParaRPr>
        </a:p>
      </dgm:t>
    </dgm:pt>
    <dgm:pt modelId="{EF661F45-01C9-4B80-839F-5692D36A3FBB}" type="sibTrans" cxnId="{7A71CF18-FB6B-40EB-8764-A6419A5C98DA}">
      <dgm:prSet/>
      <dgm:spPr/>
      <dgm:t>
        <a:bodyPr/>
        <a:lstStyle/>
        <a:p>
          <a:endParaRPr lang="en-US">
            <a:solidFill>
              <a:schemeClr val="tx1"/>
            </a:solidFill>
          </a:endParaRPr>
        </a:p>
      </dgm:t>
    </dgm:pt>
    <dgm:pt modelId="{CBAC43EC-E27A-4E43-AB56-957131C448A0}">
      <dgm:prSet custT="1"/>
      <dgm:spPr/>
      <dgm:t>
        <a:bodyPr/>
        <a:lstStyle/>
        <a:p>
          <a:pPr algn="l"/>
          <a:r>
            <a:rPr lang="en-US" sz="1400" b="1" dirty="0" smtClean="0"/>
            <a:t>Schedule additional tests, if needed.</a:t>
          </a:r>
        </a:p>
      </dgm:t>
    </dgm:pt>
    <dgm:pt modelId="{9D03BB13-E4E5-49B1-BB8D-808A4B12F13D}" type="parTrans" cxnId="{32C7EEB8-E839-467C-9560-EF5B516F71FE}">
      <dgm:prSet/>
      <dgm:spPr/>
      <dgm:t>
        <a:bodyPr/>
        <a:lstStyle/>
        <a:p>
          <a:endParaRPr lang="en-US">
            <a:solidFill>
              <a:schemeClr val="tx1"/>
            </a:solidFill>
          </a:endParaRPr>
        </a:p>
      </dgm:t>
    </dgm:pt>
    <dgm:pt modelId="{79827A44-7BE0-416D-9F3A-22DDBD140ECC}" type="sibTrans" cxnId="{32C7EEB8-E839-467C-9560-EF5B516F71FE}">
      <dgm:prSet/>
      <dgm:spPr/>
      <dgm:t>
        <a:bodyPr/>
        <a:lstStyle/>
        <a:p>
          <a:endParaRPr lang="en-US">
            <a:solidFill>
              <a:schemeClr val="tx1"/>
            </a:solidFill>
          </a:endParaRPr>
        </a:p>
      </dgm:t>
    </dgm:pt>
    <dgm:pt modelId="{E6461E8B-8A5F-433F-8E50-E329BB84F033}">
      <dgm:prSet custT="1"/>
      <dgm:spPr>
        <a:solidFill>
          <a:srgbClr val="FFFFCC">
            <a:alpha val="90000"/>
          </a:srgbClr>
        </a:solidFill>
      </dgm:spPr>
      <dgm:t>
        <a:bodyPr/>
        <a:lstStyle/>
        <a:p>
          <a:pPr algn="l"/>
          <a:r>
            <a:rPr lang="en-US" sz="1400" b="1" dirty="0" smtClean="0"/>
            <a:t>Print test tickets and provide to the school. (TC or STC).</a:t>
          </a:r>
        </a:p>
      </dgm:t>
    </dgm:pt>
    <dgm:pt modelId="{398D477A-4295-4F03-9EA3-ECCB4D7F9C4B}" type="parTrans" cxnId="{85F9F145-0729-4B11-A322-1D41B4A77E53}">
      <dgm:prSet/>
      <dgm:spPr/>
      <dgm:t>
        <a:bodyPr/>
        <a:lstStyle/>
        <a:p>
          <a:endParaRPr lang="en-US">
            <a:solidFill>
              <a:schemeClr val="tx1"/>
            </a:solidFill>
          </a:endParaRPr>
        </a:p>
      </dgm:t>
    </dgm:pt>
    <dgm:pt modelId="{DAF73D84-7467-4CBB-8088-C689EBD81CDF}" type="sibTrans" cxnId="{85F9F145-0729-4B11-A322-1D41B4A77E53}">
      <dgm:prSet/>
      <dgm:spPr/>
      <dgm:t>
        <a:bodyPr/>
        <a:lstStyle/>
        <a:p>
          <a:endParaRPr lang="en-US">
            <a:solidFill>
              <a:schemeClr val="tx1"/>
            </a:solidFill>
          </a:endParaRPr>
        </a:p>
      </dgm:t>
    </dgm:pt>
    <dgm:pt modelId="{801E70F2-E6BC-44C7-B60A-A9C805C07CA6}">
      <dgm:prSet custT="1"/>
      <dgm:spPr/>
      <dgm:t>
        <a:bodyPr/>
        <a:lstStyle/>
        <a:p>
          <a:pPr algn="l"/>
          <a:r>
            <a:rPr lang="en-US" sz="1600" b="1" dirty="0" smtClean="0"/>
            <a:t>Check status on testing completions.</a:t>
          </a:r>
        </a:p>
      </dgm:t>
    </dgm:pt>
    <dgm:pt modelId="{74CFEF5E-BE45-4A98-92A9-B4E8D8FA9547}" type="parTrans" cxnId="{E59A42DD-9343-4027-973A-DE9A222F931E}">
      <dgm:prSet/>
      <dgm:spPr/>
      <dgm:t>
        <a:bodyPr/>
        <a:lstStyle/>
        <a:p>
          <a:endParaRPr lang="en-US">
            <a:solidFill>
              <a:schemeClr val="tx1"/>
            </a:solidFill>
          </a:endParaRPr>
        </a:p>
      </dgm:t>
    </dgm:pt>
    <dgm:pt modelId="{C6C314FE-122E-4EF7-B69C-60108E7E179B}" type="sibTrans" cxnId="{E59A42DD-9343-4027-973A-DE9A222F931E}">
      <dgm:prSet/>
      <dgm:spPr/>
      <dgm:t>
        <a:bodyPr/>
        <a:lstStyle/>
        <a:p>
          <a:endParaRPr lang="en-US">
            <a:solidFill>
              <a:schemeClr val="tx1"/>
            </a:solidFill>
          </a:endParaRPr>
        </a:p>
      </dgm:t>
    </dgm:pt>
    <dgm:pt modelId="{5DF6D1A3-5EA1-4EE8-823A-5583D13C2D20}">
      <dgm:prSet custT="1"/>
      <dgm:spPr/>
      <dgm:t>
        <a:bodyPr/>
        <a:lstStyle/>
        <a:p>
          <a:pPr algn="l"/>
          <a:r>
            <a:rPr lang="en-US" sz="1600" b="1" dirty="0" smtClean="0"/>
            <a:t>Ensure test tickets and access codes have been securely destroyed.</a:t>
          </a:r>
        </a:p>
      </dgm:t>
    </dgm:pt>
    <dgm:pt modelId="{18E8B1ED-37A6-4E49-B903-F6D67349449B}" type="parTrans" cxnId="{0C13D2A0-10A1-42EB-AA1F-B6B03FC6B0A1}">
      <dgm:prSet/>
      <dgm:spPr/>
      <dgm:t>
        <a:bodyPr/>
        <a:lstStyle/>
        <a:p>
          <a:endParaRPr lang="en-US">
            <a:solidFill>
              <a:schemeClr val="tx1"/>
            </a:solidFill>
          </a:endParaRPr>
        </a:p>
      </dgm:t>
    </dgm:pt>
    <dgm:pt modelId="{0A843A36-E588-406C-85CE-18A8173E0ACA}" type="sibTrans" cxnId="{0C13D2A0-10A1-42EB-AA1F-B6B03FC6B0A1}">
      <dgm:prSet/>
      <dgm:spPr/>
      <dgm:t>
        <a:bodyPr/>
        <a:lstStyle/>
        <a:p>
          <a:endParaRPr lang="en-US">
            <a:solidFill>
              <a:schemeClr val="tx1"/>
            </a:solidFill>
          </a:endParaRPr>
        </a:p>
      </dgm:t>
    </dgm:pt>
    <dgm:pt modelId="{76648285-55AE-4655-9008-DBDEF4AFAAA8}">
      <dgm:prSet phldrT="[Text]" custT="1"/>
      <dgm:spPr/>
      <dgm:t>
        <a:bodyPr/>
        <a:lstStyle/>
        <a:p>
          <a:pPr algn="l"/>
          <a:r>
            <a:rPr lang="en-US" sz="1600" b="1" dirty="0" smtClean="0"/>
            <a:t>Supervise tasks performed by STC.</a:t>
          </a:r>
          <a:endParaRPr lang="en-US" sz="1600" b="1" dirty="0">
            <a:solidFill>
              <a:schemeClr val="tx1"/>
            </a:solidFill>
          </a:endParaRPr>
        </a:p>
      </dgm:t>
    </dgm:pt>
    <dgm:pt modelId="{877BDE16-F9F5-4F85-B767-2C47CEA6E90B}" type="parTrans" cxnId="{87D1194D-2BFB-4FCE-9EAB-5F596A3E479F}">
      <dgm:prSet/>
      <dgm:spPr/>
      <dgm:t>
        <a:bodyPr/>
        <a:lstStyle/>
        <a:p>
          <a:endParaRPr lang="en-US">
            <a:solidFill>
              <a:schemeClr val="tx1"/>
            </a:solidFill>
          </a:endParaRPr>
        </a:p>
      </dgm:t>
    </dgm:pt>
    <dgm:pt modelId="{592A343D-36CC-40F8-978A-4019DF8352A6}" type="sibTrans" cxnId="{87D1194D-2BFB-4FCE-9EAB-5F596A3E479F}">
      <dgm:prSet/>
      <dgm:spPr/>
      <dgm:t>
        <a:bodyPr/>
        <a:lstStyle/>
        <a:p>
          <a:endParaRPr lang="en-US">
            <a:solidFill>
              <a:schemeClr val="tx1"/>
            </a:solidFill>
          </a:endParaRPr>
        </a:p>
      </dgm:t>
    </dgm:pt>
    <dgm:pt modelId="{F22C7D55-EAE9-4029-850B-01EECBA7828B}">
      <dgm:prSet phldrT="[Text]" custT="1"/>
      <dgm:spPr>
        <a:solidFill>
          <a:srgbClr val="FFFFCC">
            <a:alpha val="90000"/>
          </a:srgbClr>
        </a:solidFill>
      </dgm:spPr>
      <dgm:t>
        <a:bodyPr/>
        <a:lstStyle/>
        <a:p>
          <a:pPr algn="l"/>
          <a:r>
            <a:rPr lang="en-US" sz="1400" b="1" dirty="0" smtClean="0"/>
            <a:t>Attend OSSE and CTB trainings.</a:t>
          </a:r>
          <a:endParaRPr lang="en-US" sz="1400" b="1" dirty="0">
            <a:solidFill>
              <a:schemeClr val="tx1"/>
            </a:solidFill>
          </a:endParaRPr>
        </a:p>
      </dgm:t>
    </dgm:pt>
    <dgm:pt modelId="{9911932D-50FD-4690-9133-E59123FFD587}" type="parTrans" cxnId="{21C604E3-66E9-4D32-A047-47DE2C666D28}">
      <dgm:prSet/>
      <dgm:spPr/>
      <dgm:t>
        <a:bodyPr/>
        <a:lstStyle/>
        <a:p>
          <a:endParaRPr lang="en-US">
            <a:solidFill>
              <a:schemeClr val="tx1"/>
            </a:solidFill>
          </a:endParaRPr>
        </a:p>
      </dgm:t>
    </dgm:pt>
    <dgm:pt modelId="{6BB2588A-8790-4EA9-9AAD-3888077A1CBC}" type="sibTrans" cxnId="{21C604E3-66E9-4D32-A047-47DE2C666D28}">
      <dgm:prSet/>
      <dgm:spPr/>
      <dgm:t>
        <a:bodyPr/>
        <a:lstStyle/>
        <a:p>
          <a:endParaRPr lang="en-US">
            <a:solidFill>
              <a:schemeClr val="tx1"/>
            </a:solidFill>
          </a:endParaRPr>
        </a:p>
      </dgm:t>
    </dgm:pt>
    <dgm:pt modelId="{721F20E3-2C9F-48FD-8108-FEBE3F25E7EB}">
      <dgm:prSet custT="1"/>
      <dgm:spPr/>
      <dgm:t>
        <a:bodyPr/>
        <a:lstStyle/>
        <a:p>
          <a:pPr algn="l"/>
          <a:r>
            <a:rPr lang="en-US" sz="1400" b="1" dirty="0" smtClean="0"/>
            <a:t>Review local assessment schedule.</a:t>
          </a:r>
          <a:endParaRPr lang="en-US" sz="1400" b="1" dirty="0"/>
        </a:p>
      </dgm:t>
    </dgm:pt>
    <dgm:pt modelId="{0110A5B6-8B1D-4F4F-AFFD-5E09CE5773D8}" type="sibTrans" cxnId="{85DD6C9D-8F1B-4671-A969-8A8933A3766B}">
      <dgm:prSet/>
      <dgm:spPr/>
      <dgm:t>
        <a:bodyPr/>
        <a:lstStyle/>
        <a:p>
          <a:endParaRPr lang="en-US">
            <a:solidFill>
              <a:schemeClr val="tx1"/>
            </a:solidFill>
          </a:endParaRPr>
        </a:p>
      </dgm:t>
    </dgm:pt>
    <dgm:pt modelId="{11DC3CFC-CAA8-49D4-B582-65D45E29E175}" type="parTrans" cxnId="{85DD6C9D-8F1B-4671-A969-8A8933A3766B}">
      <dgm:prSet/>
      <dgm:spPr/>
      <dgm:t>
        <a:bodyPr/>
        <a:lstStyle/>
        <a:p>
          <a:endParaRPr lang="en-US">
            <a:solidFill>
              <a:schemeClr val="tx1"/>
            </a:solidFill>
          </a:endParaRPr>
        </a:p>
      </dgm:t>
    </dgm:pt>
    <dgm:pt modelId="{26D04EE6-11FD-4FC5-BC38-C7B2178DD89C}">
      <dgm:prSet custT="1"/>
      <dgm:spPr/>
      <dgm:t>
        <a:bodyPr/>
        <a:lstStyle/>
        <a:p>
          <a:pPr algn="l"/>
          <a:r>
            <a:rPr lang="en-US" sz="1400" b="1" dirty="0" smtClean="0"/>
            <a:t>Work with STC to develop a phone tree.</a:t>
          </a:r>
          <a:endParaRPr lang="en-US" sz="1400" b="1" dirty="0"/>
        </a:p>
      </dgm:t>
    </dgm:pt>
    <dgm:pt modelId="{0A2628A5-68BF-4D48-85D2-CA6663074749}" type="parTrans" cxnId="{567B1749-38D7-45D2-B27C-1E0346AA5E1C}">
      <dgm:prSet/>
      <dgm:spPr/>
      <dgm:t>
        <a:bodyPr/>
        <a:lstStyle/>
        <a:p>
          <a:endParaRPr lang="en-US"/>
        </a:p>
      </dgm:t>
    </dgm:pt>
    <dgm:pt modelId="{EB240D2A-AD3A-4854-8F8B-D858C6848BE6}" type="sibTrans" cxnId="{567B1749-38D7-45D2-B27C-1E0346AA5E1C}">
      <dgm:prSet/>
      <dgm:spPr/>
      <dgm:t>
        <a:bodyPr/>
        <a:lstStyle/>
        <a:p>
          <a:endParaRPr lang="en-US"/>
        </a:p>
      </dgm:t>
    </dgm:pt>
    <dgm:pt modelId="{F8ADA68C-4E00-4A0F-BFE0-5B72A3D84B32}" type="pres">
      <dgm:prSet presAssocID="{2064CDF2-F86D-4C54-A0F2-A5C8173735B9}" presName="diagram" presStyleCnt="0">
        <dgm:presLayoutVars>
          <dgm:chPref val="1"/>
          <dgm:dir/>
          <dgm:animOne val="branch"/>
          <dgm:animLvl val="lvl"/>
          <dgm:resizeHandles/>
        </dgm:presLayoutVars>
      </dgm:prSet>
      <dgm:spPr/>
      <dgm:t>
        <a:bodyPr/>
        <a:lstStyle/>
        <a:p>
          <a:endParaRPr lang="en-US"/>
        </a:p>
      </dgm:t>
    </dgm:pt>
    <dgm:pt modelId="{E2B30591-C9DA-4763-936F-35257C1504DC}" type="pres">
      <dgm:prSet presAssocID="{293AA6F4-360B-41D7-800B-4A247393A947}" presName="root" presStyleCnt="0"/>
      <dgm:spPr/>
    </dgm:pt>
    <dgm:pt modelId="{50CC427B-7DE1-40F1-8698-6492B8D1A6EA}" type="pres">
      <dgm:prSet presAssocID="{293AA6F4-360B-41D7-800B-4A247393A947}" presName="rootComposite" presStyleCnt="0"/>
      <dgm:spPr/>
    </dgm:pt>
    <dgm:pt modelId="{8691C3F4-2C63-46F9-8062-1F49D47FDF34}" type="pres">
      <dgm:prSet presAssocID="{293AA6F4-360B-41D7-800B-4A247393A947}" presName="rootText" presStyleLbl="node1" presStyleIdx="0" presStyleCnt="3" custScaleX="227562" custLinFactNeighborX="-57675"/>
      <dgm:spPr/>
      <dgm:t>
        <a:bodyPr/>
        <a:lstStyle/>
        <a:p>
          <a:endParaRPr lang="en-US"/>
        </a:p>
      </dgm:t>
    </dgm:pt>
    <dgm:pt modelId="{BC2A2639-2956-473F-8D64-1070AB2F884F}" type="pres">
      <dgm:prSet presAssocID="{293AA6F4-360B-41D7-800B-4A247393A947}" presName="rootConnector" presStyleLbl="node1" presStyleIdx="0" presStyleCnt="3"/>
      <dgm:spPr/>
      <dgm:t>
        <a:bodyPr/>
        <a:lstStyle/>
        <a:p>
          <a:endParaRPr lang="en-US"/>
        </a:p>
      </dgm:t>
    </dgm:pt>
    <dgm:pt modelId="{036BFB67-4838-4BA1-A1A5-8070B9AD658A}" type="pres">
      <dgm:prSet presAssocID="{293AA6F4-360B-41D7-800B-4A247393A947}" presName="childShape" presStyleCnt="0"/>
      <dgm:spPr/>
    </dgm:pt>
    <dgm:pt modelId="{F94B84C8-95C2-4E7E-B5D3-DDA958537F5B}" type="pres">
      <dgm:prSet presAssocID="{9911932D-50FD-4690-9133-E59123FFD587}" presName="Name13" presStyleLbl="parChTrans1D2" presStyleIdx="0" presStyleCnt="14"/>
      <dgm:spPr/>
      <dgm:t>
        <a:bodyPr/>
        <a:lstStyle/>
        <a:p>
          <a:endParaRPr lang="en-US"/>
        </a:p>
      </dgm:t>
    </dgm:pt>
    <dgm:pt modelId="{B84B06B3-29F6-4141-B6E7-F8BB67B919C3}" type="pres">
      <dgm:prSet presAssocID="{F22C7D55-EAE9-4029-850B-01EECBA7828B}" presName="childText" presStyleLbl="bgAcc1" presStyleIdx="0" presStyleCnt="14" custScaleX="400354" custLinFactNeighborX="-72093">
        <dgm:presLayoutVars>
          <dgm:bulletEnabled val="1"/>
        </dgm:presLayoutVars>
      </dgm:prSet>
      <dgm:spPr/>
      <dgm:t>
        <a:bodyPr/>
        <a:lstStyle/>
        <a:p>
          <a:endParaRPr lang="en-US"/>
        </a:p>
      </dgm:t>
    </dgm:pt>
    <dgm:pt modelId="{7BB5F1F0-9166-4996-9B0F-E138735B5BF0}" type="pres">
      <dgm:prSet presAssocID="{09D78D65-DF27-4FF8-8DC9-EDD2BDEB2651}" presName="Name13" presStyleLbl="parChTrans1D2" presStyleIdx="1" presStyleCnt="14"/>
      <dgm:spPr/>
      <dgm:t>
        <a:bodyPr/>
        <a:lstStyle/>
        <a:p>
          <a:endParaRPr lang="en-US"/>
        </a:p>
      </dgm:t>
    </dgm:pt>
    <dgm:pt modelId="{ABEC9A4D-8DF4-4C1E-9D12-1C49D94D4F5C}" type="pres">
      <dgm:prSet presAssocID="{97E730E0-2D3B-44FB-B0C3-5562B28BD5B5}" presName="childText" presStyleLbl="bgAcc1" presStyleIdx="1" presStyleCnt="14" custScaleX="400354" custScaleY="83814" custLinFactNeighborX="-72093">
        <dgm:presLayoutVars>
          <dgm:bulletEnabled val="1"/>
        </dgm:presLayoutVars>
      </dgm:prSet>
      <dgm:spPr/>
      <dgm:t>
        <a:bodyPr/>
        <a:lstStyle/>
        <a:p>
          <a:endParaRPr lang="en-US"/>
        </a:p>
      </dgm:t>
    </dgm:pt>
    <dgm:pt modelId="{23612688-28B3-460D-B7C8-DBA4A985D98F}" type="pres">
      <dgm:prSet presAssocID="{75B490FC-08A0-4752-BA7C-460ACE941FA2}" presName="Name13" presStyleLbl="parChTrans1D2" presStyleIdx="2" presStyleCnt="14"/>
      <dgm:spPr/>
      <dgm:t>
        <a:bodyPr/>
        <a:lstStyle/>
        <a:p>
          <a:endParaRPr lang="en-US"/>
        </a:p>
      </dgm:t>
    </dgm:pt>
    <dgm:pt modelId="{4911BC01-B92C-423F-A958-910DD3D972E9}" type="pres">
      <dgm:prSet presAssocID="{41DD0CEF-B721-44D5-BC3A-EA174831CAB7}" presName="childText" presStyleLbl="bgAcc1" presStyleIdx="2" presStyleCnt="14" custScaleX="400354" custScaleY="83814" custLinFactNeighborX="-72093">
        <dgm:presLayoutVars>
          <dgm:bulletEnabled val="1"/>
        </dgm:presLayoutVars>
      </dgm:prSet>
      <dgm:spPr/>
      <dgm:t>
        <a:bodyPr/>
        <a:lstStyle/>
        <a:p>
          <a:endParaRPr lang="en-US"/>
        </a:p>
      </dgm:t>
    </dgm:pt>
    <dgm:pt modelId="{D50F4E50-CBA4-4905-BC91-090F2E901496}" type="pres">
      <dgm:prSet presAssocID="{CBB8EEF0-94AE-4F15-A85F-D15C2CFE0409}" presName="Name13" presStyleLbl="parChTrans1D2" presStyleIdx="3" presStyleCnt="14"/>
      <dgm:spPr/>
      <dgm:t>
        <a:bodyPr/>
        <a:lstStyle/>
        <a:p>
          <a:endParaRPr lang="en-US"/>
        </a:p>
      </dgm:t>
    </dgm:pt>
    <dgm:pt modelId="{DE74FE88-105D-4B97-845D-16E18B553F28}" type="pres">
      <dgm:prSet presAssocID="{B7D7D795-82DE-4332-A6BB-073E7DFAF7F3}" presName="childText" presStyleLbl="bgAcc1" presStyleIdx="3" presStyleCnt="14" custScaleX="400354" custLinFactNeighborX="-72093">
        <dgm:presLayoutVars>
          <dgm:bulletEnabled val="1"/>
        </dgm:presLayoutVars>
      </dgm:prSet>
      <dgm:spPr/>
      <dgm:t>
        <a:bodyPr/>
        <a:lstStyle/>
        <a:p>
          <a:endParaRPr lang="en-US"/>
        </a:p>
      </dgm:t>
    </dgm:pt>
    <dgm:pt modelId="{789E98F7-27EB-417C-ADA3-076536BA0DA8}" type="pres">
      <dgm:prSet presAssocID="{1ECDD38B-819C-4E98-AE8A-3C4169BF8101}" presName="Name13" presStyleLbl="parChTrans1D2" presStyleIdx="4" presStyleCnt="14"/>
      <dgm:spPr/>
      <dgm:t>
        <a:bodyPr/>
        <a:lstStyle/>
        <a:p>
          <a:endParaRPr lang="en-US"/>
        </a:p>
      </dgm:t>
    </dgm:pt>
    <dgm:pt modelId="{6AC89C54-7EFA-45EF-92B1-0166DD46ECC1}" type="pres">
      <dgm:prSet presAssocID="{DE030F23-E5FC-4B3D-9389-7B40C678AE32}" presName="childText" presStyleLbl="bgAcc1" presStyleIdx="4" presStyleCnt="14" custScaleX="400354" custScaleY="83119" custLinFactNeighborX="-72093">
        <dgm:presLayoutVars>
          <dgm:bulletEnabled val="1"/>
        </dgm:presLayoutVars>
      </dgm:prSet>
      <dgm:spPr/>
      <dgm:t>
        <a:bodyPr/>
        <a:lstStyle/>
        <a:p>
          <a:endParaRPr lang="en-US"/>
        </a:p>
      </dgm:t>
    </dgm:pt>
    <dgm:pt modelId="{DBE41567-76B6-4097-AD4D-229660C93FB7}" type="pres">
      <dgm:prSet presAssocID="{4CA6D952-8986-44CE-B023-B6CC76248512}" presName="Name13" presStyleLbl="parChTrans1D2" presStyleIdx="5" presStyleCnt="14"/>
      <dgm:spPr/>
      <dgm:t>
        <a:bodyPr/>
        <a:lstStyle/>
        <a:p>
          <a:endParaRPr lang="en-US"/>
        </a:p>
      </dgm:t>
    </dgm:pt>
    <dgm:pt modelId="{1385ACA8-6D75-43E3-AED0-BD000C072E0E}" type="pres">
      <dgm:prSet presAssocID="{46007349-4353-45D6-9515-481A1C7E52EE}" presName="childText" presStyleLbl="bgAcc1" presStyleIdx="5" presStyleCnt="14" custScaleX="400354" custScaleY="107121" custLinFactNeighborX="-72093">
        <dgm:presLayoutVars>
          <dgm:bulletEnabled val="1"/>
        </dgm:presLayoutVars>
      </dgm:prSet>
      <dgm:spPr/>
      <dgm:t>
        <a:bodyPr/>
        <a:lstStyle/>
        <a:p>
          <a:endParaRPr lang="en-US"/>
        </a:p>
      </dgm:t>
    </dgm:pt>
    <dgm:pt modelId="{CD00FA41-4E88-426E-BB23-E71973B2CFC7}" type="pres">
      <dgm:prSet presAssocID="{9D03BB13-E4E5-49B1-BB8D-808A4B12F13D}" presName="Name13" presStyleLbl="parChTrans1D2" presStyleIdx="6" presStyleCnt="14"/>
      <dgm:spPr/>
      <dgm:t>
        <a:bodyPr/>
        <a:lstStyle/>
        <a:p>
          <a:endParaRPr lang="en-US"/>
        </a:p>
      </dgm:t>
    </dgm:pt>
    <dgm:pt modelId="{AC4B6482-C1C7-4EB4-BB76-4ADFE8FCAB2A}" type="pres">
      <dgm:prSet presAssocID="{CBAC43EC-E27A-4E43-AB56-957131C448A0}" presName="childText" presStyleLbl="bgAcc1" presStyleIdx="6" presStyleCnt="14" custScaleX="400354" custLinFactNeighborX="-72093">
        <dgm:presLayoutVars>
          <dgm:bulletEnabled val="1"/>
        </dgm:presLayoutVars>
      </dgm:prSet>
      <dgm:spPr/>
      <dgm:t>
        <a:bodyPr/>
        <a:lstStyle/>
        <a:p>
          <a:endParaRPr lang="en-US"/>
        </a:p>
      </dgm:t>
    </dgm:pt>
    <dgm:pt modelId="{55EC6E79-5564-4788-AACA-42C89DC048D7}" type="pres">
      <dgm:prSet presAssocID="{398D477A-4295-4F03-9EA3-ECCB4D7F9C4B}" presName="Name13" presStyleLbl="parChTrans1D2" presStyleIdx="7" presStyleCnt="14"/>
      <dgm:spPr/>
      <dgm:t>
        <a:bodyPr/>
        <a:lstStyle/>
        <a:p>
          <a:endParaRPr lang="en-US"/>
        </a:p>
      </dgm:t>
    </dgm:pt>
    <dgm:pt modelId="{F1B64BFC-9E10-4C78-A887-A9AE721783B2}" type="pres">
      <dgm:prSet presAssocID="{E6461E8B-8A5F-433F-8E50-E329BB84F033}" presName="childText" presStyleLbl="bgAcc1" presStyleIdx="7" presStyleCnt="14" custScaleX="400354" custLinFactNeighborX="-72093">
        <dgm:presLayoutVars>
          <dgm:bulletEnabled val="1"/>
        </dgm:presLayoutVars>
      </dgm:prSet>
      <dgm:spPr/>
      <dgm:t>
        <a:bodyPr/>
        <a:lstStyle/>
        <a:p>
          <a:endParaRPr lang="en-US"/>
        </a:p>
      </dgm:t>
    </dgm:pt>
    <dgm:pt modelId="{C9CFA71F-7B02-43DD-A366-C5A9EC2B1D81}" type="pres">
      <dgm:prSet presAssocID="{11DC3CFC-CAA8-49D4-B582-65D45E29E175}" presName="Name13" presStyleLbl="parChTrans1D2" presStyleIdx="8" presStyleCnt="14"/>
      <dgm:spPr/>
      <dgm:t>
        <a:bodyPr/>
        <a:lstStyle/>
        <a:p>
          <a:endParaRPr lang="en-US"/>
        </a:p>
      </dgm:t>
    </dgm:pt>
    <dgm:pt modelId="{DF4C0963-A449-4F63-9F45-E13822FB23BD}" type="pres">
      <dgm:prSet presAssocID="{721F20E3-2C9F-48FD-8108-FEBE3F25E7EB}" presName="childText" presStyleLbl="bgAcc1" presStyleIdx="8" presStyleCnt="14" custScaleX="400354" custLinFactNeighborX="-72093">
        <dgm:presLayoutVars>
          <dgm:bulletEnabled val="1"/>
        </dgm:presLayoutVars>
      </dgm:prSet>
      <dgm:spPr/>
      <dgm:t>
        <a:bodyPr/>
        <a:lstStyle/>
        <a:p>
          <a:endParaRPr lang="en-US"/>
        </a:p>
      </dgm:t>
    </dgm:pt>
    <dgm:pt modelId="{23C48CF3-81CF-40E1-97F7-D1BDCEC01017}" type="pres">
      <dgm:prSet presAssocID="{0A2628A5-68BF-4D48-85D2-CA6663074749}" presName="Name13" presStyleLbl="parChTrans1D2" presStyleIdx="9" presStyleCnt="14"/>
      <dgm:spPr/>
      <dgm:t>
        <a:bodyPr/>
        <a:lstStyle/>
        <a:p>
          <a:endParaRPr lang="en-US"/>
        </a:p>
      </dgm:t>
    </dgm:pt>
    <dgm:pt modelId="{D1B29914-E80A-4502-9381-13A12BF86742}" type="pres">
      <dgm:prSet presAssocID="{26D04EE6-11FD-4FC5-BC38-C7B2178DD89C}" presName="childText" presStyleLbl="bgAcc1" presStyleIdx="9" presStyleCnt="14" custScaleX="400354" custLinFactNeighborX="-72093">
        <dgm:presLayoutVars>
          <dgm:bulletEnabled val="1"/>
        </dgm:presLayoutVars>
      </dgm:prSet>
      <dgm:spPr/>
      <dgm:t>
        <a:bodyPr/>
        <a:lstStyle/>
        <a:p>
          <a:endParaRPr lang="en-US"/>
        </a:p>
      </dgm:t>
    </dgm:pt>
    <dgm:pt modelId="{544EA091-F91F-4196-AE14-E9DB395E51D3}" type="pres">
      <dgm:prSet presAssocID="{A4C61150-B6C5-46E0-8D64-51D5195AF45B}" presName="root" presStyleCnt="0"/>
      <dgm:spPr/>
    </dgm:pt>
    <dgm:pt modelId="{3CEC8838-6A26-4D9E-A08A-C8191BDA85CD}" type="pres">
      <dgm:prSet presAssocID="{A4C61150-B6C5-46E0-8D64-51D5195AF45B}" presName="rootComposite" presStyleCnt="0"/>
      <dgm:spPr/>
    </dgm:pt>
    <dgm:pt modelId="{61763B94-0FF0-428A-85DB-71DA5B90F619}" type="pres">
      <dgm:prSet presAssocID="{A4C61150-B6C5-46E0-8D64-51D5195AF45B}" presName="rootText" presStyleLbl="node1" presStyleIdx="1" presStyleCnt="3" custScaleX="205889" custLinFactNeighborX="-13309"/>
      <dgm:spPr/>
      <dgm:t>
        <a:bodyPr/>
        <a:lstStyle/>
        <a:p>
          <a:endParaRPr lang="en-US"/>
        </a:p>
      </dgm:t>
    </dgm:pt>
    <dgm:pt modelId="{D1326024-AE53-4B03-9399-B0F0F337A4E0}" type="pres">
      <dgm:prSet presAssocID="{A4C61150-B6C5-46E0-8D64-51D5195AF45B}" presName="rootConnector" presStyleLbl="node1" presStyleIdx="1" presStyleCnt="3"/>
      <dgm:spPr/>
      <dgm:t>
        <a:bodyPr/>
        <a:lstStyle/>
        <a:p>
          <a:endParaRPr lang="en-US"/>
        </a:p>
      </dgm:t>
    </dgm:pt>
    <dgm:pt modelId="{2122E90F-48B8-4ECB-86EA-C804C30BE15D}" type="pres">
      <dgm:prSet presAssocID="{A4C61150-B6C5-46E0-8D64-51D5195AF45B}" presName="childShape" presStyleCnt="0"/>
      <dgm:spPr/>
    </dgm:pt>
    <dgm:pt modelId="{CF408ACA-64D6-4A1B-AE26-C5EA96E84BE3}" type="pres">
      <dgm:prSet presAssocID="{877BDE16-F9F5-4F85-B767-2C47CEA6E90B}" presName="Name13" presStyleLbl="parChTrans1D2" presStyleIdx="10" presStyleCnt="14"/>
      <dgm:spPr/>
      <dgm:t>
        <a:bodyPr/>
        <a:lstStyle/>
        <a:p>
          <a:endParaRPr lang="en-US"/>
        </a:p>
      </dgm:t>
    </dgm:pt>
    <dgm:pt modelId="{D3F73B0A-6698-4E44-A373-CDD426864530}" type="pres">
      <dgm:prSet presAssocID="{76648285-55AE-4655-9008-DBDEF4AFAAA8}" presName="childText" presStyleLbl="bgAcc1" presStyleIdx="10" presStyleCnt="14" custScaleX="290572" custScaleY="213419" custLinFactNeighborX="-16639">
        <dgm:presLayoutVars>
          <dgm:bulletEnabled val="1"/>
        </dgm:presLayoutVars>
      </dgm:prSet>
      <dgm:spPr/>
      <dgm:t>
        <a:bodyPr/>
        <a:lstStyle/>
        <a:p>
          <a:endParaRPr lang="en-US"/>
        </a:p>
      </dgm:t>
    </dgm:pt>
    <dgm:pt modelId="{DEB1D306-11B6-4EF3-98DA-CBA259B11AB6}" type="pres">
      <dgm:prSet presAssocID="{74CFEF5E-BE45-4A98-92A9-B4E8D8FA9547}" presName="Name13" presStyleLbl="parChTrans1D2" presStyleIdx="11" presStyleCnt="14"/>
      <dgm:spPr/>
      <dgm:t>
        <a:bodyPr/>
        <a:lstStyle/>
        <a:p>
          <a:endParaRPr lang="en-US"/>
        </a:p>
      </dgm:t>
    </dgm:pt>
    <dgm:pt modelId="{C611B9FF-FC33-4551-873F-53E7C0BB6842}" type="pres">
      <dgm:prSet presAssocID="{801E70F2-E6BC-44C7-B60A-A9C805C07CA6}" presName="childText" presStyleLbl="bgAcc1" presStyleIdx="11" presStyleCnt="14" custScaleX="290572" custScaleY="213419" custLinFactNeighborX="-16639">
        <dgm:presLayoutVars>
          <dgm:bulletEnabled val="1"/>
        </dgm:presLayoutVars>
      </dgm:prSet>
      <dgm:spPr/>
      <dgm:t>
        <a:bodyPr/>
        <a:lstStyle/>
        <a:p>
          <a:endParaRPr lang="en-US"/>
        </a:p>
      </dgm:t>
    </dgm:pt>
    <dgm:pt modelId="{AC3BA888-3320-43BF-89B7-42424BA13179}" type="pres">
      <dgm:prSet presAssocID="{FEFD87C3-8DC5-4773-B555-EE1E0C896AB5}" presName="root" presStyleCnt="0"/>
      <dgm:spPr/>
    </dgm:pt>
    <dgm:pt modelId="{611B6970-18ED-47CE-BD31-AF5F386C2940}" type="pres">
      <dgm:prSet presAssocID="{FEFD87C3-8DC5-4773-B555-EE1E0C896AB5}" presName="rootComposite" presStyleCnt="0"/>
      <dgm:spPr/>
    </dgm:pt>
    <dgm:pt modelId="{71FD0A54-849A-46CE-9591-9FF40BC884FC}" type="pres">
      <dgm:prSet presAssocID="{FEFD87C3-8DC5-4773-B555-EE1E0C896AB5}" presName="rootText" presStyleLbl="node1" presStyleIdx="2" presStyleCnt="3" custScaleX="205889" custLinFactNeighborX="29283"/>
      <dgm:spPr/>
      <dgm:t>
        <a:bodyPr/>
        <a:lstStyle/>
        <a:p>
          <a:endParaRPr lang="en-US"/>
        </a:p>
      </dgm:t>
    </dgm:pt>
    <dgm:pt modelId="{27EB9893-7725-465D-969C-3C1DB64C105C}" type="pres">
      <dgm:prSet presAssocID="{FEFD87C3-8DC5-4773-B555-EE1E0C896AB5}" presName="rootConnector" presStyleLbl="node1" presStyleIdx="2" presStyleCnt="3"/>
      <dgm:spPr/>
      <dgm:t>
        <a:bodyPr/>
        <a:lstStyle/>
        <a:p>
          <a:endParaRPr lang="en-US"/>
        </a:p>
      </dgm:t>
    </dgm:pt>
    <dgm:pt modelId="{F2332841-8A15-4A0E-867B-D6AC875D3F62}" type="pres">
      <dgm:prSet presAssocID="{FEFD87C3-8DC5-4773-B555-EE1E0C896AB5}" presName="childShape" presStyleCnt="0"/>
      <dgm:spPr/>
    </dgm:pt>
    <dgm:pt modelId="{2CFB45F4-876A-47A8-9B98-CB72B40FEB52}" type="pres">
      <dgm:prSet presAssocID="{CC0D1E45-5EF4-4E25-BBF7-0C240E32EE95}" presName="Name13" presStyleLbl="parChTrans1D2" presStyleIdx="12" presStyleCnt="14"/>
      <dgm:spPr/>
      <dgm:t>
        <a:bodyPr/>
        <a:lstStyle/>
        <a:p>
          <a:endParaRPr lang="en-US"/>
        </a:p>
      </dgm:t>
    </dgm:pt>
    <dgm:pt modelId="{F1F598DF-EEB9-4416-87E6-6A7DBC41FF05}" type="pres">
      <dgm:prSet presAssocID="{C90BDEE4-1D56-474D-9B61-C70B6C4E0500}" presName="childText" presStyleLbl="bgAcc1" presStyleIdx="12" presStyleCnt="14" custScaleX="271223" custScaleY="213419" custLinFactNeighborX="36603">
        <dgm:presLayoutVars>
          <dgm:bulletEnabled val="1"/>
        </dgm:presLayoutVars>
      </dgm:prSet>
      <dgm:spPr/>
      <dgm:t>
        <a:bodyPr/>
        <a:lstStyle/>
        <a:p>
          <a:endParaRPr lang="en-US"/>
        </a:p>
      </dgm:t>
    </dgm:pt>
    <dgm:pt modelId="{413737A8-A938-4F18-BBFF-1F84F29ECE77}" type="pres">
      <dgm:prSet presAssocID="{18E8B1ED-37A6-4E49-B903-F6D67349449B}" presName="Name13" presStyleLbl="parChTrans1D2" presStyleIdx="13" presStyleCnt="14"/>
      <dgm:spPr/>
      <dgm:t>
        <a:bodyPr/>
        <a:lstStyle/>
        <a:p>
          <a:endParaRPr lang="en-US"/>
        </a:p>
      </dgm:t>
    </dgm:pt>
    <dgm:pt modelId="{7D6D4800-6CA8-482B-9DE5-3711F271BC8A}" type="pres">
      <dgm:prSet presAssocID="{5DF6D1A3-5EA1-4EE8-823A-5583D13C2D20}" presName="childText" presStyleLbl="bgAcc1" presStyleIdx="13" presStyleCnt="14" custScaleX="271223" custScaleY="280972" custLinFactNeighborX="36603">
        <dgm:presLayoutVars>
          <dgm:bulletEnabled val="1"/>
        </dgm:presLayoutVars>
      </dgm:prSet>
      <dgm:spPr/>
      <dgm:t>
        <a:bodyPr/>
        <a:lstStyle/>
        <a:p>
          <a:endParaRPr lang="en-US"/>
        </a:p>
      </dgm:t>
    </dgm:pt>
  </dgm:ptLst>
  <dgm:cxnLst>
    <dgm:cxn modelId="{A8749C8C-94C6-411F-A0B8-71DDEA636F72}" type="presOf" srcId="{CBB8EEF0-94AE-4F15-A85F-D15C2CFE0409}" destId="{D50F4E50-CBA4-4905-BC91-090F2E901496}" srcOrd="0" destOrd="0" presId="urn:microsoft.com/office/officeart/2005/8/layout/hierarchy3"/>
    <dgm:cxn modelId="{0D65F8F6-8DF3-41C1-9FAF-2AC37A9B3A6D}" type="presOf" srcId="{9D03BB13-E4E5-49B1-BB8D-808A4B12F13D}" destId="{CD00FA41-4E88-426E-BB23-E71973B2CFC7}" srcOrd="0" destOrd="0" presId="urn:microsoft.com/office/officeart/2005/8/layout/hierarchy3"/>
    <dgm:cxn modelId="{460A2274-4AE0-4198-BBF9-4C167AEA9547}" srcId="{2064CDF2-F86D-4C54-A0F2-A5C8173735B9}" destId="{FEFD87C3-8DC5-4773-B555-EE1E0C896AB5}" srcOrd="2" destOrd="0" parTransId="{71238BF3-53CE-45C7-9F74-69EE19697198}" sibTransId="{42782694-1AAA-4E3F-AACB-B9D54690BE7D}"/>
    <dgm:cxn modelId="{0C13D2A0-10A1-42EB-AA1F-B6B03FC6B0A1}" srcId="{FEFD87C3-8DC5-4773-B555-EE1E0C896AB5}" destId="{5DF6D1A3-5EA1-4EE8-823A-5583D13C2D20}" srcOrd="1" destOrd="0" parTransId="{18E8B1ED-37A6-4E49-B903-F6D67349449B}" sibTransId="{0A843A36-E588-406C-85CE-18A8173E0ACA}"/>
    <dgm:cxn modelId="{7B300E4C-6FBD-4327-97EB-DD571F8839E1}" type="presOf" srcId="{C90BDEE4-1D56-474D-9B61-C70B6C4E0500}" destId="{F1F598DF-EEB9-4416-87E6-6A7DBC41FF05}" srcOrd="0" destOrd="0" presId="urn:microsoft.com/office/officeart/2005/8/layout/hierarchy3"/>
    <dgm:cxn modelId="{591E65F9-292F-4636-B95B-1D44BF59BFE1}" type="presOf" srcId="{75B490FC-08A0-4752-BA7C-460ACE941FA2}" destId="{23612688-28B3-460D-B7C8-DBA4A985D98F}" srcOrd="0" destOrd="0" presId="urn:microsoft.com/office/officeart/2005/8/layout/hierarchy3"/>
    <dgm:cxn modelId="{36BF71BF-B2EB-4C94-9FD5-BA26543435A3}" type="presOf" srcId="{26D04EE6-11FD-4FC5-BC38-C7B2178DD89C}" destId="{D1B29914-E80A-4502-9381-13A12BF86742}" srcOrd="0" destOrd="0" presId="urn:microsoft.com/office/officeart/2005/8/layout/hierarchy3"/>
    <dgm:cxn modelId="{A36B4E38-C978-4CF2-BE58-6C9B722A5B7D}" type="presOf" srcId="{2064CDF2-F86D-4C54-A0F2-A5C8173735B9}" destId="{F8ADA68C-4E00-4A0F-BFE0-5B72A3D84B32}" srcOrd="0" destOrd="0" presId="urn:microsoft.com/office/officeart/2005/8/layout/hierarchy3"/>
    <dgm:cxn modelId="{C4EAE640-3B87-4472-8890-3A6CC7897366}" type="presOf" srcId="{293AA6F4-360B-41D7-800B-4A247393A947}" destId="{BC2A2639-2956-473F-8D64-1070AB2F884F}" srcOrd="1" destOrd="0" presId="urn:microsoft.com/office/officeart/2005/8/layout/hierarchy3"/>
    <dgm:cxn modelId="{AAC3887D-1DC4-4D59-BAA9-7E30CB126CC7}" srcId="{293AA6F4-360B-41D7-800B-4A247393A947}" destId="{41DD0CEF-B721-44D5-BC3A-EA174831CAB7}" srcOrd="2" destOrd="0" parTransId="{75B490FC-08A0-4752-BA7C-460ACE941FA2}" sibTransId="{37CFB97B-8E23-4E17-8976-06D3AE1E67BD}"/>
    <dgm:cxn modelId="{E7472A88-2402-407E-9CCD-9DC469FDE15C}" srcId="{2064CDF2-F86D-4C54-A0F2-A5C8173735B9}" destId="{293AA6F4-360B-41D7-800B-4A247393A947}" srcOrd="0" destOrd="0" parTransId="{32A9F360-78EF-4B06-93BB-16C3ECCC72D3}" sibTransId="{7F333B5A-2817-4DBA-A1FC-D9CC2C68249C}"/>
    <dgm:cxn modelId="{344F0A3C-C9DA-434F-8104-F95995E394ED}" type="presOf" srcId="{41DD0CEF-B721-44D5-BC3A-EA174831CAB7}" destId="{4911BC01-B92C-423F-A958-910DD3D972E9}" srcOrd="0" destOrd="0" presId="urn:microsoft.com/office/officeart/2005/8/layout/hierarchy3"/>
    <dgm:cxn modelId="{68A82AFE-6293-4492-81A1-7EA8FC70E131}" type="presOf" srcId="{1ECDD38B-819C-4E98-AE8A-3C4169BF8101}" destId="{789E98F7-27EB-417C-ADA3-076536BA0DA8}" srcOrd="0" destOrd="0" presId="urn:microsoft.com/office/officeart/2005/8/layout/hierarchy3"/>
    <dgm:cxn modelId="{F8FB9BA0-D34D-43D9-BACD-1EAE63867922}" type="presOf" srcId="{FEFD87C3-8DC5-4773-B555-EE1E0C896AB5}" destId="{27EB9893-7725-465D-969C-3C1DB64C105C}" srcOrd="1" destOrd="0" presId="urn:microsoft.com/office/officeart/2005/8/layout/hierarchy3"/>
    <dgm:cxn modelId="{81B5F361-0D31-4012-9BB1-B7610C8015AF}" type="presOf" srcId="{877BDE16-F9F5-4F85-B767-2C47CEA6E90B}" destId="{CF408ACA-64D6-4A1B-AE26-C5EA96E84BE3}" srcOrd="0" destOrd="0" presId="urn:microsoft.com/office/officeart/2005/8/layout/hierarchy3"/>
    <dgm:cxn modelId="{E541053F-740B-44DD-83C1-51F6EDA96FE8}" srcId="{FEFD87C3-8DC5-4773-B555-EE1E0C896AB5}" destId="{C90BDEE4-1D56-474D-9B61-C70B6C4E0500}" srcOrd="0" destOrd="0" parTransId="{CC0D1E45-5EF4-4E25-BBF7-0C240E32EE95}" sibTransId="{BD93AFE0-FC18-4E82-B77B-BECBFFAB8242}"/>
    <dgm:cxn modelId="{668FAE3F-DEE5-4498-A82E-22966B44B4BA}" type="presOf" srcId="{0A2628A5-68BF-4D48-85D2-CA6663074749}" destId="{23C48CF3-81CF-40E1-97F7-D1BDCEC01017}" srcOrd="0" destOrd="0" presId="urn:microsoft.com/office/officeart/2005/8/layout/hierarchy3"/>
    <dgm:cxn modelId="{69E4E95F-9951-4562-A949-F06A7D47B23D}" type="presOf" srcId="{FEFD87C3-8DC5-4773-B555-EE1E0C896AB5}" destId="{71FD0A54-849A-46CE-9591-9FF40BC884FC}" srcOrd="0" destOrd="0" presId="urn:microsoft.com/office/officeart/2005/8/layout/hierarchy3"/>
    <dgm:cxn modelId="{BDE2C59C-6454-4376-B6CA-19D553D588A9}" type="presOf" srcId="{CC0D1E45-5EF4-4E25-BBF7-0C240E32EE95}" destId="{2CFB45F4-876A-47A8-9B98-CB72B40FEB52}" srcOrd="0" destOrd="0" presId="urn:microsoft.com/office/officeart/2005/8/layout/hierarchy3"/>
    <dgm:cxn modelId="{252E0B30-86DE-4806-A802-B3827DCD4FDE}" type="presOf" srcId="{11DC3CFC-CAA8-49D4-B582-65D45E29E175}" destId="{C9CFA71F-7B02-43DD-A366-C5A9EC2B1D81}" srcOrd="0" destOrd="0" presId="urn:microsoft.com/office/officeart/2005/8/layout/hierarchy3"/>
    <dgm:cxn modelId="{C36B0369-0E98-4462-95F5-B0BD23AB775D}" type="presOf" srcId="{721F20E3-2C9F-48FD-8108-FEBE3F25E7EB}" destId="{DF4C0963-A449-4F63-9F45-E13822FB23BD}" srcOrd="0" destOrd="0" presId="urn:microsoft.com/office/officeart/2005/8/layout/hierarchy3"/>
    <dgm:cxn modelId="{DDA4D9AF-4716-4A26-869F-650928AD8532}" type="presOf" srcId="{74CFEF5E-BE45-4A98-92A9-B4E8D8FA9547}" destId="{DEB1D306-11B6-4EF3-98DA-CBA259B11AB6}" srcOrd="0" destOrd="0" presId="urn:microsoft.com/office/officeart/2005/8/layout/hierarchy3"/>
    <dgm:cxn modelId="{32C7EEB8-E839-467C-9560-EF5B516F71FE}" srcId="{293AA6F4-360B-41D7-800B-4A247393A947}" destId="{CBAC43EC-E27A-4E43-AB56-957131C448A0}" srcOrd="6" destOrd="0" parTransId="{9D03BB13-E4E5-49B1-BB8D-808A4B12F13D}" sibTransId="{79827A44-7BE0-416D-9F3A-22DDBD140ECC}"/>
    <dgm:cxn modelId="{CF27AAAF-024E-40F3-A08D-F6F03F313511}" type="presOf" srcId="{801E70F2-E6BC-44C7-B60A-A9C805C07CA6}" destId="{C611B9FF-FC33-4551-873F-53E7C0BB6842}" srcOrd="0" destOrd="0" presId="urn:microsoft.com/office/officeart/2005/8/layout/hierarchy3"/>
    <dgm:cxn modelId="{C7D1A234-49B4-43C7-8E8A-22DEC95395B1}" srcId="{293AA6F4-360B-41D7-800B-4A247393A947}" destId="{97E730E0-2D3B-44FB-B0C3-5562B28BD5B5}" srcOrd="1" destOrd="0" parTransId="{09D78D65-DF27-4FF8-8DC9-EDD2BDEB2651}" sibTransId="{EC56553E-8EDF-4E9D-94AB-0BE9F07E2378}"/>
    <dgm:cxn modelId="{CEE7AC6A-42F7-485E-BD8B-917A3EB88D68}" type="presOf" srcId="{A4C61150-B6C5-46E0-8D64-51D5195AF45B}" destId="{D1326024-AE53-4B03-9399-B0F0F337A4E0}" srcOrd="1" destOrd="0" presId="urn:microsoft.com/office/officeart/2005/8/layout/hierarchy3"/>
    <dgm:cxn modelId="{21C604E3-66E9-4D32-A047-47DE2C666D28}" srcId="{293AA6F4-360B-41D7-800B-4A247393A947}" destId="{F22C7D55-EAE9-4029-850B-01EECBA7828B}" srcOrd="0" destOrd="0" parTransId="{9911932D-50FD-4690-9133-E59123FFD587}" sibTransId="{6BB2588A-8790-4EA9-9AAD-3888077A1CBC}"/>
    <dgm:cxn modelId="{EBA7076A-DEA7-46F5-BE42-AE8B3CD29B7F}" type="presOf" srcId="{CBAC43EC-E27A-4E43-AB56-957131C448A0}" destId="{AC4B6482-C1C7-4EB4-BB76-4ADFE8FCAB2A}" srcOrd="0" destOrd="0" presId="urn:microsoft.com/office/officeart/2005/8/layout/hierarchy3"/>
    <dgm:cxn modelId="{7A71CF18-FB6B-40EB-8764-A6419A5C98DA}" srcId="{293AA6F4-360B-41D7-800B-4A247393A947}" destId="{46007349-4353-45D6-9515-481A1C7E52EE}" srcOrd="5" destOrd="0" parTransId="{4CA6D952-8986-44CE-B023-B6CC76248512}" sibTransId="{EF661F45-01C9-4B80-839F-5692D36A3FBB}"/>
    <dgm:cxn modelId="{7A85D0E4-F6D2-4684-851F-DF7FCCD854C5}" type="presOf" srcId="{18E8B1ED-37A6-4E49-B903-F6D67349449B}" destId="{413737A8-A938-4F18-BBFF-1F84F29ECE77}" srcOrd="0" destOrd="0" presId="urn:microsoft.com/office/officeart/2005/8/layout/hierarchy3"/>
    <dgm:cxn modelId="{87D1194D-2BFB-4FCE-9EAB-5F596A3E479F}" srcId="{A4C61150-B6C5-46E0-8D64-51D5195AF45B}" destId="{76648285-55AE-4655-9008-DBDEF4AFAAA8}" srcOrd="0" destOrd="0" parTransId="{877BDE16-F9F5-4F85-B767-2C47CEA6E90B}" sibTransId="{592A343D-36CC-40F8-978A-4019DF8352A6}"/>
    <dgm:cxn modelId="{FA399A47-8F08-4EE4-8610-57A78E833A57}" srcId="{2064CDF2-F86D-4C54-A0F2-A5C8173735B9}" destId="{A4C61150-B6C5-46E0-8D64-51D5195AF45B}" srcOrd="1" destOrd="0" parTransId="{CADAC71E-1B53-44B1-8BCC-149A65646E1E}" sibTransId="{4CFD8A8D-AA54-4DE7-BD72-EE32209E9C46}"/>
    <dgm:cxn modelId="{FF703175-8B1C-464F-A2FF-F6B2D43D173F}" type="presOf" srcId="{A4C61150-B6C5-46E0-8D64-51D5195AF45B}" destId="{61763B94-0FF0-428A-85DB-71DA5B90F619}" srcOrd="0" destOrd="0" presId="urn:microsoft.com/office/officeart/2005/8/layout/hierarchy3"/>
    <dgm:cxn modelId="{CD96F019-EE9C-4555-B5E4-5B9E614DC1DC}" type="presOf" srcId="{5DF6D1A3-5EA1-4EE8-823A-5583D13C2D20}" destId="{7D6D4800-6CA8-482B-9DE5-3711F271BC8A}" srcOrd="0" destOrd="0" presId="urn:microsoft.com/office/officeart/2005/8/layout/hierarchy3"/>
    <dgm:cxn modelId="{505CCE7F-3D5D-4F18-BE64-C327C8B17725}" type="presOf" srcId="{DE030F23-E5FC-4B3D-9389-7B40C678AE32}" destId="{6AC89C54-7EFA-45EF-92B1-0166DD46ECC1}" srcOrd="0" destOrd="0" presId="urn:microsoft.com/office/officeart/2005/8/layout/hierarchy3"/>
    <dgm:cxn modelId="{616BE133-3D02-4152-91E0-EC44854A75EB}" type="presOf" srcId="{E6461E8B-8A5F-433F-8E50-E329BB84F033}" destId="{F1B64BFC-9E10-4C78-A887-A9AE721783B2}" srcOrd="0" destOrd="0" presId="urn:microsoft.com/office/officeart/2005/8/layout/hierarchy3"/>
    <dgm:cxn modelId="{297814B5-47F3-49AB-A80F-59DC52642E38}" type="presOf" srcId="{46007349-4353-45D6-9515-481A1C7E52EE}" destId="{1385ACA8-6D75-43E3-AED0-BD000C072E0E}" srcOrd="0" destOrd="0" presId="urn:microsoft.com/office/officeart/2005/8/layout/hierarchy3"/>
    <dgm:cxn modelId="{62270109-51A1-4021-9E2B-2D2E432287B4}" type="presOf" srcId="{4CA6D952-8986-44CE-B023-B6CC76248512}" destId="{DBE41567-76B6-4097-AD4D-229660C93FB7}" srcOrd="0" destOrd="0" presId="urn:microsoft.com/office/officeart/2005/8/layout/hierarchy3"/>
    <dgm:cxn modelId="{C2677A6F-5388-4B44-B7CB-DCE0FE913159}" type="presOf" srcId="{97E730E0-2D3B-44FB-B0C3-5562B28BD5B5}" destId="{ABEC9A4D-8DF4-4C1E-9D12-1C49D94D4F5C}" srcOrd="0" destOrd="0" presId="urn:microsoft.com/office/officeart/2005/8/layout/hierarchy3"/>
    <dgm:cxn modelId="{6F61E434-32A3-4F05-A2ED-460440D44CE7}" type="presOf" srcId="{76648285-55AE-4655-9008-DBDEF4AFAAA8}" destId="{D3F73B0A-6698-4E44-A373-CDD426864530}" srcOrd="0" destOrd="0" presId="urn:microsoft.com/office/officeart/2005/8/layout/hierarchy3"/>
    <dgm:cxn modelId="{84FF16D1-FE7B-48E1-828F-1A55431F6676}" type="presOf" srcId="{293AA6F4-360B-41D7-800B-4A247393A947}" destId="{8691C3F4-2C63-46F9-8062-1F49D47FDF34}" srcOrd="0" destOrd="0" presId="urn:microsoft.com/office/officeart/2005/8/layout/hierarchy3"/>
    <dgm:cxn modelId="{567B1749-38D7-45D2-B27C-1E0346AA5E1C}" srcId="{293AA6F4-360B-41D7-800B-4A247393A947}" destId="{26D04EE6-11FD-4FC5-BC38-C7B2178DD89C}" srcOrd="9" destOrd="0" parTransId="{0A2628A5-68BF-4D48-85D2-CA6663074749}" sibTransId="{EB240D2A-AD3A-4854-8F8B-D858C6848BE6}"/>
    <dgm:cxn modelId="{E1112C58-2D81-4034-90F1-A517725B2B04}" type="presOf" srcId="{9911932D-50FD-4690-9133-E59123FFD587}" destId="{F94B84C8-95C2-4E7E-B5D3-DDA958537F5B}" srcOrd="0" destOrd="0" presId="urn:microsoft.com/office/officeart/2005/8/layout/hierarchy3"/>
    <dgm:cxn modelId="{20A45F4F-6025-4880-8341-304D37943A09}" type="presOf" srcId="{B7D7D795-82DE-4332-A6BB-073E7DFAF7F3}" destId="{DE74FE88-105D-4B97-845D-16E18B553F28}" srcOrd="0" destOrd="0" presId="urn:microsoft.com/office/officeart/2005/8/layout/hierarchy3"/>
    <dgm:cxn modelId="{824DA587-3AAD-4C85-A7FC-18A5E39B3A2A}" type="presOf" srcId="{F22C7D55-EAE9-4029-850B-01EECBA7828B}" destId="{B84B06B3-29F6-4141-B6E7-F8BB67B919C3}" srcOrd="0" destOrd="0" presId="urn:microsoft.com/office/officeart/2005/8/layout/hierarchy3"/>
    <dgm:cxn modelId="{9D4725F9-F84F-4E82-87D2-71358A40F6A0}" srcId="{293AA6F4-360B-41D7-800B-4A247393A947}" destId="{B7D7D795-82DE-4332-A6BB-073E7DFAF7F3}" srcOrd="3" destOrd="0" parTransId="{CBB8EEF0-94AE-4F15-A85F-D15C2CFE0409}" sibTransId="{13A8A1E3-1EFA-4272-BC83-6FFF90F862CA}"/>
    <dgm:cxn modelId="{DF960A96-3E8B-4D97-B2BB-4CEF5ACD3D4A}" type="presOf" srcId="{398D477A-4295-4F03-9EA3-ECCB4D7F9C4B}" destId="{55EC6E79-5564-4788-AACA-42C89DC048D7}" srcOrd="0" destOrd="0" presId="urn:microsoft.com/office/officeart/2005/8/layout/hierarchy3"/>
    <dgm:cxn modelId="{85F9F145-0729-4B11-A322-1D41B4A77E53}" srcId="{293AA6F4-360B-41D7-800B-4A247393A947}" destId="{E6461E8B-8A5F-433F-8E50-E329BB84F033}" srcOrd="7" destOrd="0" parTransId="{398D477A-4295-4F03-9EA3-ECCB4D7F9C4B}" sibTransId="{DAF73D84-7467-4CBB-8088-C689EBD81CDF}"/>
    <dgm:cxn modelId="{85DD6C9D-8F1B-4671-A969-8A8933A3766B}" srcId="{293AA6F4-360B-41D7-800B-4A247393A947}" destId="{721F20E3-2C9F-48FD-8108-FEBE3F25E7EB}" srcOrd="8" destOrd="0" parTransId="{11DC3CFC-CAA8-49D4-B582-65D45E29E175}" sibTransId="{0110A5B6-8B1D-4F4F-AFFD-5E09CE5773D8}"/>
    <dgm:cxn modelId="{730FBDEB-0BDA-43D9-8C83-90A57348ADAB}" srcId="{293AA6F4-360B-41D7-800B-4A247393A947}" destId="{DE030F23-E5FC-4B3D-9389-7B40C678AE32}" srcOrd="4" destOrd="0" parTransId="{1ECDD38B-819C-4E98-AE8A-3C4169BF8101}" sibTransId="{3D200E06-93C2-410F-83E8-A50D0BA58E7D}"/>
    <dgm:cxn modelId="{C4396502-18CA-482C-9105-44F3D5AED2AA}" type="presOf" srcId="{09D78D65-DF27-4FF8-8DC9-EDD2BDEB2651}" destId="{7BB5F1F0-9166-4996-9B0F-E138735B5BF0}" srcOrd="0" destOrd="0" presId="urn:microsoft.com/office/officeart/2005/8/layout/hierarchy3"/>
    <dgm:cxn modelId="{E59A42DD-9343-4027-973A-DE9A222F931E}" srcId="{A4C61150-B6C5-46E0-8D64-51D5195AF45B}" destId="{801E70F2-E6BC-44C7-B60A-A9C805C07CA6}" srcOrd="1" destOrd="0" parTransId="{74CFEF5E-BE45-4A98-92A9-B4E8D8FA9547}" sibTransId="{C6C314FE-122E-4EF7-B69C-60108E7E179B}"/>
    <dgm:cxn modelId="{CEE56A58-6E2E-4788-B2F1-853A5EBF3F93}" type="presParOf" srcId="{F8ADA68C-4E00-4A0F-BFE0-5B72A3D84B32}" destId="{E2B30591-C9DA-4763-936F-35257C1504DC}" srcOrd="0" destOrd="0" presId="urn:microsoft.com/office/officeart/2005/8/layout/hierarchy3"/>
    <dgm:cxn modelId="{3A895CB8-94FA-40FE-8B55-B462293B9C5C}" type="presParOf" srcId="{E2B30591-C9DA-4763-936F-35257C1504DC}" destId="{50CC427B-7DE1-40F1-8698-6492B8D1A6EA}" srcOrd="0" destOrd="0" presId="urn:microsoft.com/office/officeart/2005/8/layout/hierarchy3"/>
    <dgm:cxn modelId="{D7F326AB-E1F7-4E2B-9122-AF49F8A06619}" type="presParOf" srcId="{50CC427B-7DE1-40F1-8698-6492B8D1A6EA}" destId="{8691C3F4-2C63-46F9-8062-1F49D47FDF34}" srcOrd="0" destOrd="0" presId="urn:microsoft.com/office/officeart/2005/8/layout/hierarchy3"/>
    <dgm:cxn modelId="{DFF0B0FC-0440-4477-A319-41D0C669BFED}" type="presParOf" srcId="{50CC427B-7DE1-40F1-8698-6492B8D1A6EA}" destId="{BC2A2639-2956-473F-8D64-1070AB2F884F}" srcOrd="1" destOrd="0" presId="urn:microsoft.com/office/officeart/2005/8/layout/hierarchy3"/>
    <dgm:cxn modelId="{8A215FB3-AE21-4A70-BD25-B7B4A1CC3F7F}" type="presParOf" srcId="{E2B30591-C9DA-4763-936F-35257C1504DC}" destId="{036BFB67-4838-4BA1-A1A5-8070B9AD658A}" srcOrd="1" destOrd="0" presId="urn:microsoft.com/office/officeart/2005/8/layout/hierarchy3"/>
    <dgm:cxn modelId="{EA563C60-D4CD-4539-B0FD-63036CF0758A}" type="presParOf" srcId="{036BFB67-4838-4BA1-A1A5-8070B9AD658A}" destId="{F94B84C8-95C2-4E7E-B5D3-DDA958537F5B}" srcOrd="0" destOrd="0" presId="urn:microsoft.com/office/officeart/2005/8/layout/hierarchy3"/>
    <dgm:cxn modelId="{DFA3A46B-87FB-4646-9D6D-27D5FE43CF65}" type="presParOf" srcId="{036BFB67-4838-4BA1-A1A5-8070B9AD658A}" destId="{B84B06B3-29F6-4141-B6E7-F8BB67B919C3}" srcOrd="1" destOrd="0" presId="urn:microsoft.com/office/officeart/2005/8/layout/hierarchy3"/>
    <dgm:cxn modelId="{30161534-CA5A-4750-98E1-7F70FC389687}" type="presParOf" srcId="{036BFB67-4838-4BA1-A1A5-8070B9AD658A}" destId="{7BB5F1F0-9166-4996-9B0F-E138735B5BF0}" srcOrd="2" destOrd="0" presId="urn:microsoft.com/office/officeart/2005/8/layout/hierarchy3"/>
    <dgm:cxn modelId="{AAF6E587-E6D1-45C6-BF59-275560408BB4}" type="presParOf" srcId="{036BFB67-4838-4BA1-A1A5-8070B9AD658A}" destId="{ABEC9A4D-8DF4-4C1E-9D12-1C49D94D4F5C}" srcOrd="3" destOrd="0" presId="urn:microsoft.com/office/officeart/2005/8/layout/hierarchy3"/>
    <dgm:cxn modelId="{A06D9C89-16FD-4D6A-BDC8-F8431B5682F4}" type="presParOf" srcId="{036BFB67-4838-4BA1-A1A5-8070B9AD658A}" destId="{23612688-28B3-460D-B7C8-DBA4A985D98F}" srcOrd="4" destOrd="0" presId="urn:microsoft.com/office/officeart/2005/8/layout/hierarchy3"/>
    <dgm:cxn modelId="{BD01E729-06A5-4B16-A8BF-0972931439BA}" type="presParOf" srcId="{036BFB67-4838-4BA1-A1A5-8070B9AD658A}" destId="{4911BC01-B92C-423F-A958-910DD3D972E9}" srcOrd="5" destOrd="0" presId="urn:microsoft.com/office/officeart/2005/8/layout/hierarchy3"/>
    <dgm:cxn modelId="{E70417A5-17D2-47FF-A2FF-71972AAE47C4}" type="presParOf" srcId="{036BFB67-4838-4BA1-A1A5-8070B9AD658A}" destId="{D50F4E50-CBA4-4905-BC91-090F2E901496}" srcOrd="6" destOrd="0" presId="urn:microsoft.com/office/officeart/2005/8/layout/hierarchy3"/>
    <dgm:cxn modelId="{F438C182-8AAB-485B-9BC8-97F6D7544796}" type="presParOf" srcId="{036BFB67-4838-4BA1-A1A5-8070B9AD658A}" destId="{DE74FE88-105D-4B97-845D-16E18B553F28}" srcOrd="7" destOrd="0" presId="urn:microsoft.com/office/officeart/2005/8/layout/hierarchy3"/>
    <dgm:cxn modelId="{DB56E664-D24E-4A0C-8311-FDB00BD9C517}" type="presParOf" srcId="{036BFB67-4838-4BA1-A1A5-8070B9AD658A}" destId="{789E98F7-27EB-417C-ADA3-076536BA0DA8}" srcOrd="8" destOrd="0" presId="urn:microsoft.com/office/officeart/2005/8/layout/hierarchy3"/>
    <dgm:cxn modelId="{D1EBA959-AA1E-499D-998D-7A086CFDB025}" type="presParOf" srcId="{036BFB67-4838-4BA1-A1A5-8070B9AD658A}" destId="{6AC89C54-7EFA-45EF-92B1-0166DD46ECC1}" srcOrd="9" destOrd="0" presId="urn:microsoft.com/office/officeart/2005/8/layout/hierarchy3"/>
    <dgm:cxn modelId="{7740530E-FF00-4B82-83ED-A097A4426B61}" type="presParOf" srcId="{036BFB67-4838-4BA1-A1A5-8070B9AD658A}" destId="{DBE41567-76B6-4097-AD4D-229660C93FB7}" srcOrd="10" destOrd="0" presId="urn:microsoft.com/office/officeart/2005/8/layout/hierarchy3"/>
    <dgm:cxn modelId="{D6E5DF8E-964F-411F-9360-27EE80C6846C}" type="presParOf" srcId="{036BFB67-4838-4BA1-A1A5-8070B9AD658A}" destId="{1385ACA8-6D75-43E3-AED0-BD000C072E0E}" srcOrd="11" destOrd="0" presId="urn:microsoft.com/office/officeart/2005/8/layout/hierarchy3"/>
    <dgm:cxn modelId="{B35DD801-E87E-4B34-A095-7DC46A681B67}" type="presParOf" srcId="{036BFB67-4838-4BA1-A1A5-8070B9AD658A}" destId="{CD00FA41-4E88-426E-BB23-E71973B2CFC7}" srcOrd="12" destOrd="0" presId="urn:microsoft.com/office/officeart/2005/8/layout/hierarchy3"/>
    <dgm:cxn modelId="{6392BA33-7559-4595-9D31-CEA8B97438D2}" type="presParOf" srcId="{036BFB67-4838-4BA1-A1A5-8070B9AD658A}" destId="{AC4B6482-C1C7-4EB4-BB76-4ADFE8FCAB2A}" srcOrd="13" destOrd="0" presId="urn:microsoft.com/office/officeart/2005/8/layout/hierarchy3"/>
    <dgm:cxn modelId="{AD635464-9129-44C5-825F-E13D2FAEEDDA}" type="presParOf" srcId="{036BFB67-4838-4BA1-A1A5-8070B9AD658A}" destId="{55EC6E79-5564-4788-AACA-42C89DC048D7}" srcOrd="14" destOrd="0" presId="urn:microsoft.com/office/officeart/2005/8/layout/hierarchy3"/>
    <dgm:cxn modelId="{4E19B3D7-905F-4880-ABAF-6FB65746200E}" type="presParOf" srcId="{036BFB67-4838-4BA1-A1A5-8070B9AD658A}" destId="{F1B64BFC-9E10-4C78-A887-A9AE721783B2}" srcOrd="15" destOrd="0" presId="urn:microsoft.com/office/officeart/2005/8/layout/hierarchy3"/>
    <dgm:cxn modelId="{5AB5EF58-0FF4-4D4C-B2BE-A49A550AF4E1}" type="presParOf" srcId="{036BFB67-4838-4BA1-A1A5-8070B9AD658A}" destId="{C9CFA71F-7B02-43DD-A366-C5A9EC2B1D81}" srcOrd="16" destOrd="0" presId="urn:microsoft.com/office/officeart/2005/8/layout/hierarchy3"/>
    <dgm:cxn modelId="{EF2661BB-D80D-44AF-A654-279045CA641D}" type="presParOf" srcId="{036BFB67-4838-4BA1-A1A5-8070B9AD658A}" destId="{DF4C0963-A449-4F63-9F45-E13822FB23BD}" srcOrd="17" destOrd="0" presId="urn:microsoft.com/office/officeart/2005/8/layout/hierarchy3"/>
    <dgm:cxn modelId="{049E53DE-495C-491A-AB29-F742842C9120}" type="presParOf" srcId="{036BFB67-4838-4BA1-A1A5-8070B9AD658A}" destId="{23C48CF3-81CF-40E1-97F7-D1BDCEC01017}" srcOrd="18" destOrd="0" presId="urn:microsoft.com/office/officeart/2005/8/layout/hierarchy3"/>
    <dgm:cxn modelId="{3E6EC7B5-585C-4434-9CD0-A4E8300764A0}" type="presParOf" srcId="{036BFB67-4838-4BA1-A1A5-8070B9AD658A}" destId="{D1B29914-E80A-4502-9381-13A12BF86742}" srcOrd="19" destOrd="0" presId="urn:microsoft.com/office/officeart/2005/8/layout/hierarchy3"/>
    <dgm:cxn modelId="{5CC70F40-EB51-4116-8EF2-D46695D547F9}" type="presParOf" srcId="{F8ADA68C-4E00-4A0F-BFE0-5B72A3D84B32}" destId="{544EA091-F91F-4196-AE14-E9DB395E51D3}" srcOrd="1" destOrd="0" presId="urn:microsoft.com/office/officeart/2005/8/layout/hierarchy3"/>
    <dgm:cxn modelId="{5CF0565F-101B-48AD-8A29-DB176EC646E1}" type="presParOf" srcId="{544EA091-F91F-4196-AE14-E9DB395E51D3}" destId="{3CEC8838-6A26-4D9E-A08A-C8191BDA85CD}" srcOrd="0" destOrd="0" presId="urn:microsoft.com/office/officeart/2005/8/layout/hierarchy3"/>
    <dgm:cxn modelId="{9392054D-6E80-46F2-8E9A-DE0A123017B0}" type="presParOf" srcId="{3CEC8838-6A26-4D9E-A08A-C8191BDA85CD}" destId="{61763B94-0FF0-428A-85DB-71DA5B90F619}" srcOrd="0" destOrd="0" presId="urn:microsoft.com/office/officeart/2005/8/layout/hierarchy3"/>
    <dgm:cxn modelId="{16AA3328-B7AD-4ED1-9C18-B36E25E9B840}" type="presParOf" srcId="{3CEC8838-6A26-4D9E-A08A-C8191BDA85CD}" destId="{D1326024-AE53-4B03-9399-B0F0F337A4E0}" srcOrd="1" destOrd="0" presId="urn:microsoft.com/office/officeart/2005/8/layout/hierarchy3"/>
    <dgm:cxn modelId="{981A2897-D131-4080-B7E7-4C71FB9BDC49}" type="presParOf" srcId="{544EA091-F91F-4196-AE14-E9DB395E51D3}" destId="{2122E90F-48B8-4ECB-86EA-C804C30BE15D}" srcOrd="1" destOrd="0" presId="urn:microsoft.com/office/officeart/2005/8/layout/hierarchy3"/>
    <dgm:cxn modelId="{0DCB7D57-08A2-417C-A6E8-336D57A87E4B}" type="presParOf" srcId="{2122E90F-48B8-4ECB-86EA-C804C30BE15D}" destId="{CF408ACA-64D6-4A1B-AE26-C5EA96E84BE3}" srcOrd="0" destOrd="0" presId="urn:microsoft.com/office/officeart/2005/8/layout/hierarchy3"/>
    <dgm:cxn modelId="{7072D0E7-C6A3-4E11-BB59-BAC748C91718}" type="presParOf" srcId="{2122E90F-48B8-4ECB-86EA-C804C30BE15D}" destId="{D3F73B0A-6698-4E44-A373-CDD426864530}" srcOrd="1" destOrd="0" presId="urn:microsoft.com/office/officeart/2005/8/layout/hierarchy3"/>
    <dgm:cxn modelId="{83843926-E297-42EF-B006-7243E98C0ECB}" type="presParOf" srcId="{2122E90F-48B8-4ECB-86EA-C804C30BE15D}" destId="{DEB1D306-11B6-4EF3-98DA-CBA259B11AB6}" srcOrd="2" destOrd="0" presId="urn:microsoft.com/office/officeart/2005/8/layout/hierarchy3"/>
    <dgm:cxn modelId="{0F9638B7-EB5F-453B-ADD1-607562500FA0}" type="presParOf" srcId="{2122E90F-48B8-4ECB-86EA-C804C30BE15D}" destId="{C611B9FF-FC33-4551-873F-53E7C0BB6842}" srcOrd="3" destOrd="0" presId="urn:microsoft.com/office/officeart/2005/8/layout/hierarchy3"/>
    <dgm:cxn modelId="{5D2F379D-4E6D-4861-95E4-1EECDAE587AF}" type="presParOf" srcId="{F8ADA68C-4E00-4A0F-BFE0-5B72A3D84B32}" destId="{AC3BA888-3320-43BF-89B7-42424BA13179}" srcOrd="2" destOrd="0" presId="urn:microsoft.com/office/officeart/2005/8/layout/hierarchy3"/>
    <dgm:cxn modelId="{C5D982AC-6942-4C8A-98CD-D9B3403FF2E4}" type="presParOf" srcId="{AC3BA888-3320-43BF-89B7-42424BA13179}" destId="{611B6970-18ED-47CE-BD31-AF5F386C2940}" srcOrd="0" destOrd="0" presId="urn:microsoft.com/office/officeart/2005/8/layout/hierarchy3"/>
    <dgm:cxn modelId="{E24AC251-EEBA-4A82-90CB-66297D52E2FC}" type="presParOf" srcId="{611B6970-18ED-47CE-BD31-AF5F386C2940}" destId="{71FD0A54-849A-46CE-9591-9FF40BC884FC}" srcOrd="0" destOrd="0" presId="urn:microsoft.com/office/officeart/2005/8/layout/hierarchy3"/>
    <dgm:cxn modelId="{2AC2120F-EE85-44D3-A4B7-6815452122CF}" type="presParOf" srcId="{611B6970-18ED-47CE-BD31-AF5F386C2940}" destId="{27EB9893-7725-465D-969C-3C1DB64C105C}" srcOrd="1" destOrd="0" presId="urn:microsoft.com/office/officeart/2005/8/layout/hierarchy3"/>
    <dgm:cxn modelId="{A9CFDA9D-AAF3-428C-90B1-8BB0BF28F7BE}" type="presParOf" srcId="{AC3BA888-3320-43BF-89B7-42424BA13179}" destId="{F2332841-8A15-4A0E-867B-D6AC875D3F62}" srcOrd="1" destOrd="0" presId="urn:microsoft.com/office/officeart/2005/8/layout/hierarchy3"/>
    <dgm:cxn modelId="{8AFB3EC7-6D54-4761-A2A5-43D5CC997B6F}" type="presParOf" srcId="{F2332841-8A15-4A0E-867B-D6AC875D3F62}" destId="{2CFB45F4-876A-47A8-9B98-CB72B40FEB52}" srcOrd="0" destOrd="0" presId="urn:microsoft.com/office/officeart/2005/8/layout/hierarchy3"/>
    <dgm:cxn modelId="{A210BFAE-18BD-403B-9D11-2B4F3373B565}" type="presParOf" srcId="{F2332841-8A15-4A0E-867B-D6AC875D3F62}" destId="{F1F598DF-EEB9-4416-87E6-6A7DBC41FF05}" srcOrd="1" destOrd="0" presId="urn:microsoft.com/office/officeart/2005/8/layout/hierarchy3"/>
    <dgm:cxn modelId="{CB1FF33D-4A8A-4DED-A404-CC55852B1042}" type="presParOf" srcId="{F2332841-8A15-4A0E-867B-D6AC875D3F62}" destId="{413737A8-A938-4F18-BBFF-1F84F29ECE77}" srcOrd="2" destOrd="0" presId="urn:microsoft.com/office/officeart/2005/8/layout/hierarchy3"/>
    <dgm:cxn modelId="{2ED6D2D1-2556-4385-8313-714FCB11C36C}" type="presParOf" srcId="{F2332841-8A15-4A0E-867B-D6AC875D3F62}" destId="{7D6D4800-6CA8-482B-9DE5-3711F271BC8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64CDF2-F86D-4C54-A0F2-A5C8173735B9}" type="doc">
      <dgm:prSet loTypeId="urn:microsoft.com/office/officeart/2005/8/layout/hierarchy3" loCatId="list" qsTypeId="urn:microsoft.com/office/officeart/2005/8/quickstyle/3d1" qsCatId="3D" csTypeId="urn:microsoft.com/office/officeart/2005/8/colors/accent6_2" csCatId="accent6" phldr="1"/>
      <dgm:spPr/>
      <dgm:t>
        <a:bodyPr/>
        <a:lstStyle/>
        <a:p>
          <a:endParaRPr lang="en-US"/>
        </a:p>
      </dgm:t>
    </dgm:pt>
    <dgm:pt modelId="{293AA6F4-360B-41D7-800B-4A247393A947}">
      <dgm:prSet phldrT="[Text]" custT="1"/>
      <dgm:spPr/>
      <dgm:t>
        <a:bodyPr/>
        <a:lstStyle/>
        <a:p>
          <a:r>
            <a:rPr lang="en-US" sz="2300" b="1" dirty="0" smtClean="0"/>
            <a:t>Before Test</a:t>
          </a:r>
          <a:endParaRPr lang="en-US" sz="2300" b="1" dirty="0"/>
        </a:p>
      </dgm:t>
    </dgm:pt>
    <dgm:pt modelId="{32A9F360-78EF-4B06-93BB-16C3ECCC72D3}" type="parTrans" cxnId="{E7472A88-2402-407E-9CCD-9DC469FDE15C}">
      <dgm:prSet/>
      <dgm:spPr/>
      <dgm:t>
        <a:bodyPr/>
        <a:lstStyle/>
        <a:p>
          <a:endParaRPr lang="en-US">
            <a:solidFill>
              <a:schemeClr val="tx1"/>
            </a:solidFill>
          </a:endParaRPr>
        </a:p>
      </dgm:t>
    </dgm:pt>
    <dgm:pt modelId="{7F333B5A-2817-4DBA-A1FC-D9CC2C68249C}" type="sibTrans" cxnId="{E7472A88-2402-407E-9CCD-9DC469FDE15C}">
      <dgm:prSet/>
      <dgm:spPr/>
      <dgm:t>
        <a:bodyPr/>
        <a:lstStyle/>
        <a:p>
          <a:endParaRPr lang="en-US">
            <a:solidFill>
              <a:schemeClr val="tx1"/>
            </a:solidFill>
          </a:endParaRPr>
        </a:p>
      </dgm:t>
    </dgm:pt>
    <dgm:pt modelId="{35636BC4-3C0C-41B9-8EBA-298EF294BEBF}">
      <dgm:prSet phldrT="[Text]"/>
      <dgm:spPr/>
      <dgm:t>
        <a:bodyPr/>
        <a:lstStyle/>
        <a:p>
          <a:pPr algn="l"/>
          <a:r>
            <a:rPr lang="en-US" b="1" dirty="0" smtClean="0"/>
            <a:t>Review documents including TAM, quick start guide, etc.</a:t>
          </a:r>
          <a:endParaRPr lang="en-US" b="1" dirty="0">
            <a:solidFill>
              <a:schemeClr val="tx1"/>
            </a:solidFill>
          </a:endParaRPr>
        </a:p>
      </dgm:t>
    </dgm:pt>
    <dgm:pt modelId="{BDF2179F-495C-4D2A-8106-13ECE7A898E6}" type="parTrans" cxnId="{E63398EA-9CAA-42D7-8B55-B0A718B9964B}">
      <dgm:prSet/>
      <dgm:spPr/>
      <dgm:t>
        <a:bodyPr/>
        <a:lstStyle/>
        <a:p>
          <a:endParaRPr lang="en-US">
            <a:solidFill>
              <a:schemeClr val="tx1"/>
            </a:solidFill>
          </a:endParaRPr>
        </a:p>
      </dgm:t>
    </dgm:pt>
    <dgm:pt modelId="{F7AA6574-8507-4CDF-8814-AC0DEEEAE87B}" type="sibTrans" cxnId="{E63398EA-9CAA-42D7-8B55-B0A718B9964B}">
      <dgm:prSet/>
      <dgm:spPr/>
      <dgm:t>
        <a:bodyPr/>
        <a:lstStyle/>
        <a:p>
          <a:endParaRPr lang="en-US">
            <a:solidFill>
              <a:schemeClr val="tx1"/>
            </a:solidFill>
          </a:endParaRPr>
        </a:p>
      </dgm:t>
    </dgm:pt>
    <dgm:pt modelId="{A4C61150-B6C5-46E0-8D64-51D5195AF45B}">
      <dgm:prSet phldrT="[Text]" custT="1"/>
      <dgm:spPr/>
      <dgm:t>
        <a:bodyPr/>
        <a:lstStyle/>
        <a:p>
          <a:r>
            <a:rPr lang="en-US" sz="2300" b="1" dirty="0" smtClean="0"/>
            <a:t>During Test</a:t>
          </a:r>
          <a:endParaRPr lang="en-US" sz="2300" b="1" dirty="0"/>
        </a:p>
      </dgm:t>
    </dgm:pt>
    <dgm:pt modelId="{CADAC71E-1B53-44B1-8BCC-149A65646E1E}" type="parTrans" cxnId="{FA399A47-8F08-4EE4-8610-57A78E833A57}">
      <dgm:prSet/>
      <dgm:spPr/>
      <dgm:t>
        <a:bodyPr/>
        <a:lstStyle/>
        <a:p>
          <a:endParaRPr lang="en-US">
            <a:solidFill>
              <a:schemeClr val="tx1"/>
            </a:solidFill>
          </a:endParaRPr>
        </a:p>
      </dgm:t>
    </dgm:pt>
    <dgm:pt modelId="{4CFD8A8D-AA54-4DE7-BD72-EE32209E9C46}" type="sibTrans" cxnId="{FA399A47-8F08-4EE4-8610-57A78E833A57}">
      <dgm:prSet/>
      <dgm:spPr/>
      <dgm:t>
        <a:bodyPr/>
        <a:lstStyle/>
        <a:p>
          <a:endParaRPr lang="en-US">
            <a:solidFill>
              <a:schemeClr val="tx1"/>
            </a:solidFill>
          </a:endParaRPr>
        </a:p>
      </dgm:t>
    </dgm:pt>
    <dgm:pt modelId="{1C3058F8-33BF-4A68-BDF1-2AB202C492D4}">
      <dgm:prSet phldrT="[Text]" custT="1"/>
      <dgm:spPr>
        <a:solidFill>
          <a:srgbClr val="FFFFCC">
            <a:alpha val="90000"/>
          </a:srgbClr>
        </a:solidFill>
      </dgm:spPr>
      <dgm:t>
        <a:bodyPr/>
        <a:lstStyle/>
        <a:p>
          <a:pPr algn="l"/>
          <a:r>
            <a:rPr lang="en-US" sz="1600" b="1" dirty="0" smtClean="0"/>
            <a:t>Supervise administration of online testing.</a:t>
          </a:r>
          <a:endParaRPr lang="en-US" sz="1600" b="1" dirty="0">
            <a:solidFill>
              <a:schemeClr val="tx1"/>
            </a:solidFill>
          </a:endParaRPr>
        </a:p>
      </dgm:t>
    </dgm:pt>
    <dgm:pt modelId="{8618A228-4278-4882-A0DF-329912F61863}" type="parTrans" cxnId="{0B1ED1AD-2473-4CF0-8A54-4D35E5DF70B3}">
      <dgm:prSet/>
      <dgm:spPr/>
      <dgm:t>
        <a:bodyPr/>
        <a:lstStyle/>
        <a:p>
          <a:endParaRPr lang="en-US">
            <a:solidFill>
              <a:schemeClr val="tx1"/>
            </a:solidFill>
          </a:endParaRPr>
        </a:p>
      </dgm:t>
    </dgm:pt>
    <dgm:pt modelId="{14F83217-496E-4A25-93B6-D2921A30D9D1}" type="sibTrans" cxnId="{0B1ED1AD-2473-4CF0-8A54-4D35E5DF70B3}">
      <dgm:prSet/>
      <dgm:spPr/>
      <dgm:t>
        <a:bodyPr/>
        <a:lstStyle/>
        <a:p>
          <a:endParaRPr lang="en-US">
            <a:solidFill>
              <a:schemeClr val="tx1"/>
            </a:solidFill>
          </a:endParaRPr>
        </a:p>
      </dgm:t>
    </dgm:pt>
    <dgm:pt modelId="{FEFD87C3-8DC5-4773-B555-EE1E0C896AB5}">
      <dgm:prSet phldrT="[Text]" custT="1"/>
      <dgm:spPr/>
      <dgm:t>
        <a:bodyPr/>
        <a:lstStyle/>
        <a:p>
          <a:r>
            <a:rPr lang="en-US" sz="2300" b="1" smtClean="0"/>
            <a:t>After Test</a:t>
          </a:r>
          <a:endParaRPr lang="en-US" sz="2300" b="1" dirty="0"/>
        </a:p>
      </dgm:t>
    </dgm:pt>
    <dgm:pt modelId="{71238BF3-53CE-45C7-9F74-69EE19697198}" type="parTrans" cxnId="{460A2274-4AE0-4198-BBF9-4C167AEA9547}">
      <dgm:prSet/>
      <dgm:spPr/>
      <dgm:t>
        <a:bodyPr/>
        <a:lstStyle/>
        <a:p>
          <a:endParaRPr lang="en-US">
            <a:solidFill>
              <a:schemeClr val="tx1"/>
            </a:solidFill>
          </a:endParaRPr>
        </a:p>
      </dgm:t>
    </dgm:pt>
    <dgm:pt modelId="{42782694-1AAA-4E3F-AACB-B9D54690BE7D}" type="sibTrans" cxnId="{460A2274-4AE0-4198-BBF9-4C167AEA9547}">
      <dgm:prSet/>
      <dgm:spPr/>
      <dgm:t>
        <a:bodyPr/>
        <a:lstStyle/>
        <a:p>
          <a:endParaRPr lang="en-US">
            <a:solidFill>
              <a:schemeClr val="tx1"/>
            </a:solidFill>
          </a:endParaRPr>
        </a:p>
      </dgm:t>
    </dgm:pt>
    <dgm:pt modelId="{C90BDEE4-1D56-474D-9B61-C70B6C4E0500}">
      <dgm:prSet phldrT="[Text]" custT="1"/>
      <dgm:spPr/>
      <dgm:t>
        <a:bodyPr/>
        <a:lstStyle/>
        <a:p>
          <a:pPr algn="l"/>
          <a:r>
            <a:rPr lang="en-US" sz="1600" b="1" dirty="0" smtClean="0"/>
            <a:t>Contact the TC to report instances where Invalidation may be required. </a:t>
          </a:r>
          <a:endParaRPr lang="en-US" sz="1600" b="1" dirty="0">
            <a:solidFill>
              <a:schemeClr val="tx1"/>
            </a:solidFill>
          </a:endParaRPr>
        </a:p>
      </dgm:t>
    </dgm:pt>
    <dgm:pt modelId="{CC0D1E45-5EF4-4E25-BBF7-0C240E32EE95}" type="parTrans" cxnId="{E541053F-740B-44DD-83C1-51F6EDA96FE8}">
      <dgm:prSet/>
      <dgm:spPr/>
      <dgm:t>
        <a:bodyPr/>
        <a:lstStyle/>
        <a:p>
          <a:endParaRPr lang="en-US">
            <a:solidFill>
              <a:schemeClr val="tx1"/>
            </a:solidFill>
          </a:endParaRPr>
        </a:p>
      </dgm:t>
    </dgm:pt>
    <dgm:pt modelId="{BD93AFE0-FC18-4E82-B77B-BECBFFAB8242}" type="sibTrans" cxnId="{E541053F-740B-44DD-83C1-51F6EDA96FE8}">
      <dgm:prSet/>
      <dgm:spPr/>
      <dgm:t>
        <a:bodyPr/>
        <a:lstStyle/>
        <a:p>
          <a:endParaRPr lang="en-US">
            <a:solidFill>
              <a:schemeClr val="tx1"/>
            </a:solidFill>
          </a:endParaRPr>
        </a:p>
      </dgm:t>
    </dgm:pt>
    <dgm:pt modelId="{BB409979-5823-4A60-B9ED-B6805CF0C6CC}">
      <dgm:prSet/>
      <dgm:spPr>
        <a:solidFill>
          <a:srgbClr val="FFFFCC">
            <a:alpha val="90000"/>
          </a:srgbClr>
        </a:solidFill>
      </dgm:spPr>
      <dgm:t>
        <a:bodyPr/>
        <a:lstStyle/>
        <a:p>
          <a:pPr algn="l"/>
          <a:r>
            <a:rPr lang="en-US" b="1" dirty="0" smtClean="0"/>
            <a:t>Attend OSSE and District-directed trainings.</a:t>
          </a:r>
          <a:endParaRPr lang="en-US" b="1" dirty="0"/>
        </a:p>
      </dgm:t>
    </dgm:pt>
    <dgm:pt modelId="{2091F005-BFF9-4AB7-A96F-BF0B88F1431E}" type="parTrans" cxnId="{F9C0820F-9B70-4F1F-BDC4-BD8D58776B1B}">
      <dgm:prSet/>
      <dgm:spPr/>
      <dgm:t>
        <a:bodyPr/>
        <a:lstStyle/>
        <a:p>
          <a:endParaRPr lang="en-US">
            <a:solidFill>
              <a:schemeClr val="tx1"/>
            </a:solidFill>
          </a:endParaRPr>
        </a:p>
      </dgm:t>
    </dgm:pt>
    <dgm:pt modelId="{91E11DC4-A009-4A9E-A1BB-DF3039E6C75D}" type="sibTrans" cxnId="{F9C0820F-9B70-4F1F-BDC4-BD8D58776B1B}">
      <dgm:prSet/>
      <dgm:spPr/>
      <dgm:t>
        <a:bodyPr/>
        <a:lstStyle/>
        <a:p>
          <a:endParaRPr lang="en-US">
            <a:solidFill>
              <a:schemeClr val="tx1"/>
            </a:solidFill>
          </a:endParaRPr>
        </a:p>
      </dgm:t>
    </dgm:pt>
    <dgm:pt modelId="{3A633DE7-FA43-4F5E-B8AB-4F082438A835}">
      <dgm:prSet/>
      <dgm:spPr>
        <a:solidFill>
          <a:srgbClr val="FFFFCC">
            <a:alpha val="90000"/>
          </a:srgbClr>
        </a:solidFill>
      </dgm:spPr>
      <dgm:t>
        <a:bodyPr/>
        <a:lstStyle/>
        <a:p>
          <a:pPr algn="l"/>
          <a:r>
            <a:rPr lang="en-US" b="1" dirty="0" smtClean="0"/>
            <a:t>Confirm site readiness with local IT staff.</a:t>
          </a:r>
        </a:p>
      </dgm:t>
    </dgm:pt>
    <dgm:pt modelId="{08CDAE40-0AC1-440C-8125-5177F81B0FA2}" type="parTrans" cxnId="{8A4367C7-B407-4561-8597-E3B7CAC14882}">
      <dgm:prSet/>
      <dgm:spPr/>
      <dgm:t>
        <a:bodyPr/>
        <a:lstStyle/>
        <a:p>
          <a:endParaRPr lang="en-US">
            <a:solidFill>
              <a:schemeClr val="tx1"/>
            </a:solidFill>
          </a:endParaRPr>
        </a:p>
      </dgm:t>
    </dgm:pt>
    <dgm:pt modelId="{EC322787-70C8-476C-9379-41D051F22A03}" type="sibTrans" cxnId="{8A4367C7-B407-4561-8597-E3B7CAC14882}">
      <dgm:prSet/>
      <dgm:spPr/>
      <dgm:t>
        <a:bodyPr/>
        <a:lstStyle/>
        <a:p>
          <a:endParaRPr lang="en-US">
            <a:solidFill>
              <a:schemeClr val="tx1"/>
            </a:solidFill>
          </a:endParaRPr>
        </a:p>
      </dgm:t>
    </dgm:pt>
    <dgm:pt modelId="{C7E4B50A-636B-4CDC-82A9-E41D11AD77A4}">
      <dgm:prSet/>
      <dgm:spPr>
        <a:solidFill>
          <a:srgbClr val="FFFFCC">
            <a:alpha val="90000"/>
          </a:srgbClr>
        </a:solidFill>
      </dgm:spPr>
      <dgm:t>
        <a:bodyPr/>
        <a:lstStyle/>
        <a:p>
          <a:pPr algn="l"/>
          <a:r>
            <a:rPr lang="en-US" b="1" dirty="0" smtClean="0"/>
            <a:t>Manage student data/ accommodations.</a:t>
          </a:r>
        </a:p>
      </dgm:t>
    </dgm:pt>
    <dgm:pt modelId="{46087B28-314C-48F6-A4BD-6E88BDF4E06D}" type="parTrans" cxnId="{A4B8C142-189E-4513-A25C-2CF93DC074AF}">
      <dgm:prSet/>
      <dgm:spPr/>
      <dgm:t>
        <a:bodyPr/>
        <a:lstStyle/>
        <a:p>
          <a:endParaRPr lang="en-US">
            <a:solidFill>
              <a:schemeClr val="tx1"/>
            </a:solidFill>
          </a:endParaRPr>
        </a:p>
      </dgm:t>
    </dgm:pt>
    <dgm:pt modelId="{41FF0921-B34E-4CB9-AE3B-13AD6F566BE7}" type="sibTrans" cxnId="{A4B8C142-189E-4513-A25C-2CF93DC074AF}">
      <dgm:prSet/>
      <dgm:spPr/>
      <dgm:t>
        <a:bodyPr/>
        <a:lstStyle/>
        <a:p>
          <a:endParaRPr lang="en-US">
            <a:solidFill>
              <a:schemeClr val="tx1"/>
            </a:solidFill>
          </a:endParaRPr>
        </a:p>
      </dgm:t>
    </dgm:pt>
    <dgm:pt modelId="{9DBA9FC6-8CE0-47D5-8803-A05DC2E53B63}">
      <dgm:prSet/>
      <dgm:spPr>
        <a:solidFill>
          <a:srgbClr val="FFFFCC">
            <a:alpha val="90000"/>
          </a:srgbClr>
        </a:solidFill>
      </dgm:spPr>
      <dgm:t>
        <a:bodyPr/>
        <a:lstStyle/>
        <a:p>
          <a:pPr algn="l"/>
          <a:r>
            <a:rPr lang="en-US" b="1" dirty="0" smtClean="0"/>
            <a:t>Review/manage test assignments.</a:t>
          </a:r>
        </a:p>
      </dgm:t>
    </dgm:pt>
    <dgm:pt modelId="{FF7E447D-495C-478D-ADEE-69012249BF66}" type="parTrans" cxnId="{B98437E6-CE9A-49EF-9EC6-2229886CC3C8}">
      <dgm:prSet/>
      <dgm:spPr/>
      <dgm:t>
        <a:bodyPr/>
        <a:lstStyle/>
        <a:p>
          <a:endParaRPr lang="en-US">
            <a:solidFill>
              <a:schemeClr val="tx1"/>
            </a:solidFill>
          </a:endParaRPr>
        </a:p>
      </dgm:t>
    </dgm:pt>
    <dgm:pt modelId="{E3EAE115-7F42-49ED-BC32-77FA4A0649E9}" type="sibTrans" cxnId="{B98437E6-CE9A-49EF-9EC6-2229886CC3C8}">
      <dgm:prSet/>
      <dgm:spPr/>
      <dgm:t>
        <a:bodyPr/>
        <a:lstStyle/>
        <a:p>
          <a:endParaRPr lang="en-US">
            <a:solidFill>
              <a:schemeClr val="tx1"/>
            </a:solidFill>
          </a:endParaRPr>
        </a:p>
      </dgm:t>
    </dgm:pt>
    <dgm:pt modelId="{C549CEF8-0BE9-4341-8126-FFB386D57AE2}">
      <dgm:prSet/>
      <dgm:spPr>
        <a:solidFill>
          <a:srgbClr val="FFFFCC">
            <a:alpha val="90000"/>
          </a:srgbClr>
        </a:solidFill>
      </dgm:spPr>
      <dgm:t>
        <a:bodyPr/>
        <a:lstStyle/>
        <a:p>
          <a:pPr algn="l"/>
          <a:r>
            <a:rPr lang="en-US" b="1" dirty="0" smtClean="0"/>
            <a:t>Print and securely store test tickets (TC may also print).</a:t>
          </a:r>
        </a:p>
      </dgm:t>
    </dgm:pt>
    <dgm:pt modelId="{F2C307E2-843D-4511-B2C5-A157F6B975E6}" type="parTrans" cxnId="{CB8D8FF4-8857-4007-8A3F-191F3DB80581}">
      <dgm:prSet/>
      <dgm:spPr/>
      <dgm:t>
        <a:bodyPr/>
        <a:lstStyle/>
        <a:p>
          <a:endParaRPr lang="en-US">
            <a:solidFill>
              <a:schemeClr val="tx1"/>
            </a:solidFill>
          </a:endParaRPr>
        </a:p>
      </dgm:t>
    </dgm:pt>
    <dgm:pt modelId="{67957EE9-5382-4612-A6AE-E6513682687D}" type="sibTrans" cxnId="{CB8D8FF4-8857-4007-8A3F-191F3DB80581}">
      <dgm:prSet/>
      <dgm:spPr/>
      <dgm:t>
        <a:bodyPr/>
        <a:lstStyle/>
        <a:p>
          <a:endParaRPr lang="en-US">
            <a:solidFill>
              <a:schemeClr val="tx1"/>
            </a:solidFill>
          </a:endParaRPr>
        </a:p>
      </dgm:t>
    </dgm:pt>
    <dgm:pt modelId="{DE535012-122D-4C5C-9E94-89F2BF796759}">
      <dgm:prSet/>
      <dgm:spPr/>
      <dgm:t>
        <a:bodyPr/>
        <a:lstStyle/>
        <a:p>
          <a:pPr algn="l"/>
          <a:r>
            <a:rPr lang="en-US" b="1" dirty="0" smtClean="0"/>
            <a:t>Design local assessment schedule.</a:t>
          </a:r>
        </a:p>
      </dgm:t>
    </dgm:pt>
    <dgm:pt modelId="{011EA9B4-379B-495F-BA86-BC308F2C15B5}" type="parTrans" cxnId="{7BA7158B-3E48-4F69-8076-6CA16E3185A6}">
      <dgm:prSet/>
      <dgm:spPr/>
      <dgm:t>
        <a:bodyPr/>
        <a:lstStyle/>
        <a:p>
          <a:endParaRPr lang="en-US">
            <a:solidFill>
              <a:schemeClr val="tx1"/>
            </a:solidFill>
          </a:endParaRPr>
        </a:p>
      </dgm:t>
    </dgm:pt>
    <dgm:pt modelId="{59A0BB3F-B837-4085-B116-D03FE3325F9D}" type="sibTrans" cxnId="{7BA7158B-3E48-4F69-8076-6CA16E3185A6}">
      <dgm:prSet/>
      <dgm:spPr/>
      <dgm:t>
        <a:bodyPr/>
        <a:lstStyle/>
        <a:p>
          <a:endParaRPr lang="en-US">
            <a:solidFill>
              <a:schemeClr val="tx1"/>
            </a:solidFill>
          </a:endParaRPr>
        </a:p>
      </dgm:t>
    </dgm:pt>
    <dgm:pt modelId="{7C003430-27FC-4BCA-85D2-207836EC0A21}">
      <dgm:prSet custT="1"/>
      <dgm:spPr>
        <a:solidFill>
          <a:srgbClr val="FFFFCC">
            <a:alpha val="90000"/>
          </a:srgbClr>
        </a:solidFill>
      </dgm:spPr>
      <dgm:t>
        <a:bodyPr/>
        <a:lstStyle/>
        <a:p>
          <a:pPr algn="l"/>
          <a:r>
            <a:rPr lang="en-US" sz="1600" b="1" dirty="0" smtClean="0"/>
            <a:t>Return all test tickets and access codes to your TC for secure destruction.</a:t>
          </a:r>
          <a:endParaRPr lang="en-US" sz="1600" b="1" dirty="0"/>
        </a:p>
      </dgm:t>
    </dgm:pt>
    <dgm:pt modelId="{2D75C081-63AF-4202-B1B7-0297B8251202}" type="parTrans" cxnId="{C689EECE-BEDB-42BB-9688-0BFD4D0C68D2}">
      <dgm:prSet/>
      <dgm:spPr/>
      <dgm:t>
        <a:bodyPr/>
        <a:lstStyle/>
        <a:p>
          <a:endParaRPr lang="en-US">
            <a:solidFill>
              <a:schemeClr val="tx1"/>
            </a:solidFill>
          </a:endParaRPr>
        </a:p>
      </dgm:t>
    </dgm:pt>
    <dgm:pt modelId="{5B3ABD77-9DE0-45D4-9151-872DDE571F6F}" type="sibTrans" cxnId="{C689EECE-BEDB-42BB-9688-0BFD4D0C68D2}">
      <dgm:prSet/>
      <dgm:spPr/>
      <dgm:t>
        <a:bodyPr/>
        <a:lstStyle/>
        <a:p>
          <a:endParaRPr lang="en-US">
            <a:solidFill>
              <a:schemeClr val="tx1"/>
            </a:solidFill>
          </a:endParaRPr>
        </a:p>
      </dgm:t>
    </dgm:pt>
    <dgm:pt modelId="{8081F2F5-B82D-4F8D-BB50-8B2D3DAE9DA6}">
      <dgm:prSet custT="1"/>
      <dgm:spPr/>
      <dgm:t>
        <a:bodyPr/>
        <a:lstStyle/>
        <a:p>
          <a:pPr algn="l"/>
          <a:r>
            <a:rPr lang="en-US" sz="1600" b="1" dirty="0" smtClean="0"/>
            <a:t>Check status on testing completions.</a:t>
          </a:r>
        </a:p>
      </dgm:t>
    </dgm:pt>
    <dgm:pt modelId="{3DAF8337-6919-459D-AA8A-F541B8C58632}" type="parTrans" cxnId="{5F487392-B9DB-458A-A30B-D98860BB642D}">
      <dgm:prSet/>
      <dgm:spPr/>
      <dgm:t>
        <a:bodyPr/>
        <a:lstStyle/>
        <a:p>
          <a:endParaRPr lang="en-US">
            <a:solidFill>
              <a:schemeClr val="tx1"/>
            </a:solidFill>
          </a:endParaRPr>
        </a:p>
      </dgm:t>
    </dgm:pt>
    <dgm:pt modelId="{8F58A2A8-4589-42AC-A350-404EB0BDF975}" type="sibTrans" cxnId="{5F487392-B9DB-458A-A30B-D98860BB642D}">
      <dgm:prSet/>
      <dgm:spPr/>
      <dgm:t>
        <a:bodyPr/>
        <a:lstStyle/>
        <a:p>
          <a:endParaRPr lang="en-US">
            <a:solidFill>
              <a:schemeClr val="tx1"/>
            </a:solidFill>
          </a:endParaRPr>
        </a:p>
      </dgm:t>
    </dgm:pt>
    <dgm:pt modelId="{CB71B62D-B09D-4DB0-97DF-F12E2C5F55C3}">
      <dgm:prSet/>
      <dgm:spPr>
        <a:solidFill>
          <a:srgbClr val="FFFFCC">
            <a:alpha val="90000"/>
          </a:srgbClr>
        </a:solidFill>
      </dgm:spPr>
      <dgm:t>
        <a:bodyPr/>
        <a:lstStyle/>
        <a:p>
          <a:pPr algn="l"/>
          <a:r>
            <a:rPr lang="en-US" b="1" dirty="0" smtClean="0"/>
            <a:t>Work with TC to develop a phone tree.</a:t>
          </a:r>
        </a:p>
      </dgm:t>
    </dgm:pt>
    <dgm:pt modelId="{4DD6A8B5-1632-402E-9EC2-2BEFDC8C906B}" type="parTrans" cxnId="{5181158D-CE74-4AE9-98CE-CB0F6083C499}">
      <dgm:prSet/>
      <dgm:spPr/>
      <dgm:t>
        <a:bodyPr/>
        <a:lstStyle/>
        <a:p>
          <a:endParaRPr lang="en-US"/>
        </a:p>
      </dgm:t>
    </dgm:pt>
    <dgm:pt modelId="{DCA25A21-EF2D-4771-91EE-B79DF9CC5EFD}" type="sibTrans" cxnId="{5181158D-CE74-4AE9-98CE-CB0F6083C499}">
      <dgm:prSet/>
      <dgm:spPr/>
      <dgm:t>
        <a:bodyPr/>
        <a:lstStyle/>
        <a:p>
          <a:endParaRPr lang="en-US"/>
        </a:p>
      </dgm:t>
    </dgm:pt>
    <dgm:pt modelId="{570088DF-9C70-4594-9231-82E5073F5937}">
      <dgm:prSet custT="1"/>
      <dgm:spPr>
        <a:solidFill>
          <a:srgbClr val="FFFFCC">
            <a:alpha val="90000"/>
          </a:srgbClr>
        </a:solidFill>
      </dgm:spPr>
      <dgm:t>
        <a:bodyPr/>
        <a:lstStyle/>
        <a:p>
          <a:pPr algn="l"/>
          <a:r>
            <a:rPr lang="en-US" sz="1600" b="1" dirty="0" smtClean="0"/>
            <a:t>Provide all test irregularity reports to TC.</a:t>
          </a:r>
          <a:endParaRPr lang="en-US" sz="1600" b="1" dirty="0"/>
        </a:p>
      </dgm:t>
    </dgm:pt>
    <dgm:pt modelId="{B3B046D4-3F0C-41E4-9520-9383A4355C60}" type="parTrans" cxnId="{6609293A-9ED4-4AA7-AE45-1049D8922CB4}">
      <dgm:prSet/>
      <dgm:spPr/>
      <dgm:t>
        <a:bodyPr/>
        <a:lstStyle/>
        <a:p>
          <a:endParaRPr lang="en-US"/>
        </a:p>
      </dgm:t>
    </dgm:pt>
    <dgm:pt modelId="{6667C4B4-8F9B-4B8A-B2AA-B1D0F902350B}" type="sibTrans" cxnId="{6609293A-9ED4-4AA7-AE45-1049D8922CB4}">
      <dgm:prSet/>
      <dgm:spPr/>
      <dgm:t>
        <a:bodyPr/>
        <a:lstStyle/>
        <a:p>
          <a:endParaRPr lang="en-US"/>
        </a:p>
      </dgm:t>
    </dgm:pt>
    <dgm:pt modelId="{B8F01E3D-A48F-48A7-9694-DD888E7E3EF3}">
      <dgm:prSet custT="1"/>
      <dgm:spPr/>
      <dgm:t>
        <a:bodyPr/>
        <a:lstStyle/>
        <a:p>
          <a:pPr algn="l"/>
          <a:r>
            <a:rPr lang="en-US" sz="1600" b="1" dirty="0" smtClean="0"/>
            <a:t>Destroy all scratch/grid paper turned in from TA from testing sessions.  </a:t>
          </a:r>
          <a:endParaRPr lang="en-US" sz="1600" b="1" dirty="0"/>
        </a:p>
      </dgm:t>
    </dgm:pt>
    <dgm:pt modelId="{9A145160-8A35-4891-B468-38ACD4073DA5}" type="parTrans" cxnId="{FF627687-348F-476D-B0C4-264C0A0EBBF2}">
      <dgm:prSet/>
      <dgm:spPr/>
      <dgm:t>
        <a:bodyPr/>
        <a:lstStyle/>
        <a:p>
          <a:endParaRPr lang="en-US"/>
        </a:p>
      </dgm:t>
    </dgm:pt>
    <dgm:pt modelId="{7C393599-87E0-461E-ABDC-AFF973D5F5E0}" type="sibTrans" cxnId="{FF627687-348F-476D-B0C4-264C0A0EBBF2}">
      <dgm:prSet/>
      <dgm:spPr/>
      <dgm:t>
        <a:bodyPr/>
        <a:lstStyle/>
        <a:p>
          <a:endParaRPr lang="en-US"/>
        </a:p>
      </dgm:t>
    </dgm:pt>
    <dgm:pt modelId="{96F8138C-1EA2-4F6B-9490-E2E1E31C972F}" type="pres">
      <dgm:prSet presAssocID="{2064CDF2-F86D-4C54-A0F2-A5C8173735B9}" presName="diagram" presStyleCnt="0">
        <dgm:presLayoutVars>
          <dgm:chPref val="1"/>
          <dgm:dir/>
          <dgm:animOne val="branch"/>
          <dgm:animLvl val="lvl"/>
          <dgm:resizeHandles/>
        </dgm:presLayoutVars>
      </dgm:prSet>
      <dgm:spPr/>
      <dgm:t>
        <a:bodyPr/>
        <a:lstStyle/>
        <a:p>
          <a:endParaRPr lang="en-US"/>
        </a:p>
      </dgm:t>
    </dgm:pt>
    <dgm:pt modelId="{8435F6C9-E787-4ADF-A523-18C47F3DC93A}" type="pres">
      <dgm:prSet presAssocID="{293AA6F4-360B-41D7-800B-4A247393A947}" presName="root" presStyleCnt="0"/>
      <dgm:spPr/>
    </dgm:pt>
    <dgm:pt modelId="{737E3143-FC6F-4B42-82EE-10BE64A925C9}" type="pres">
      <dgm:prSet presAssocID="{293AA6F4-360B-41D7-800B-4A247393A947}" presName="rootComposite" presStyleCnt="0"/>
      <dgm:spPr/>
    </dgm:pt>
    <dgm:pt modelId="{9028E895-3E51-451C-8747-8C77FCA1780F}" type="pres">
      <dgm:prSet presAssocID="{293AA6F4-360B-41D7-800B-4A247393A947}" presName="rootText" presStyleLbl="node1" presStyleIdx="0" presStyleCnt="3" custScaleX="173891" custLinFactNeighborX="-24079"/>
      <dgm:spPr/>
      <dgm:t>
        <a:bodyPr/>
        <a:lstStyle/>
        <a:p>
          <a:endParaRPr lang="en-US"/>
        </a:p>
      </dgm:t>
    </dgm:pt>
    <dgm:pt modelId="{D8D2CD88-A9AD-4267-B996-B16CDDA6565B}" type="pres">
      <dgm:prSet presAssocID="{293AA6F4-360B-41D7-800B-4A247393A947}" presName="rootConnector" presStyleLbl="node1" presStyleIdx="0" presStyleCnt="3"/>
      <dgm:spPr/>
      <dgm:t>
        <a:bodyPr/>
        <a:lstStyle/>
        <a:p>
          <a:endParaRPr lang="en-US"/>
        </a:p>
      </dgm:t>
    </dgm:pt>
    <dgm:pt modelId="{03B439C2-F2BE-42DE-A5E4-D0BFE602E5A6}" type="pres">
      <dgm:prSet presAssocID="{293AA6F4-360B-41D7-800B-4A247393A947}" presName="childShape" presStyleCnt="0"/>
      <dgm:spPr/>
    </dgm:pt>
    <dgm:pt modelId="{FFAFF88D-9479-456A-84E5-F35B11AB8014}" type="pres">
      <dgm:prSet presAssocID="{BDF2179F-495C-4D2A-8106-13ECE7A898E6}" presName="Name13" presStyleLbl="parChTrans1D2" presStyleIdx="0" presStyleCnt="14"/>
      <dgm:spPr/>
      <dgm:t>
        <a:bodyPr/>
        <a:lstStyle/>
        <a:p>
          <a:endParaRPr lang="en-US"/>
        </a:p>
      </dgm:t>
    </dgm:pt>
    <dgm:pt modelId="{4310EFD8-B10C-4C5D-91D4-A89C6A426E3E}" type="pres">
      <dgm:prSet presAssocID="{35636BC4-3C0C-41B9-8EBA-298EF294BEBF}" presName="childText" presStyleLbl="bgAcc1" presStyleIdx="0" presStyleCnt="14" custScaleX="310202" custLinFactNeighborX="-30101">
        <dgm:presLayoutVars>
          <dgm:bulletEnabled val="1"/>
        </dgm:presLayoutVars>
      </dgm:prSet>
      <dgm:spPr/>
      <dgm:t>
        <a:bodyPr/>
        <a:lstStyle/>
        <a:p>
          <a:endParaRPr lang="en-US"/>
        </a:p>
      </dgm:t>
    </dgm:pt>
    <dgm:pt modelId="{D912728E-F0B4-475D-8BDD-DEB490E4EBA9}" type="pres">
      <dgm:prSet presAssocID="{2091F005-BFF9-4AB7-A96F-BF0B88F1431E}" presName="Name13" presStyleLbl="parChTrans1D2" presStyleIdx="1" presStyleCnt="14"/>
      <dgm:spPr/>
      <dgm:t>
        <a:bodyPr/>
        <a:lstStyle/>
        <a:p>
          <a:endParaRPr lang="en-US"/>
        </a:p>
      </dgm:t>
    </dgm:pt>
    <dgm:pt modelId="{F01072D9-9603-479C-9CDB-3CBFD54D773C}" type="pres">
      <dgm:prSet presAssocID="{BB409979-5823-4A60-B9ED-B6805CF0C6CC}" presName="childText" presStyleLbl="bgAcc1" presStyleIdx="1" presStyleCnt="14" custScaleX="310202" custLinFactNeighborX="-30101">
        <dgm:presLayoutVars>
          <dgm:bulletEnabled val="1"/>
        </dgm:presLayoutVars>
      </dgm:prSet>
      <dgm:spPr/>
      <dgm:t>
        <a:bodyPr/>
        <a:lstStyle/>
        <a:p>
          <a:endParaRPr lang="en-US"/>
        </a:p>
      </dgm:t>
    </dgm:pt>
    <dgm:pt modelId="{0822B0F0-F8F5-4B6C-B069-E27C6C154502}" type="pres">
      <dgm:prSet presAssocID="{08CDAE40-0AC1-440C-8125-5177F81B0FA2}" presName="Name13" presStyleLbl="parChTrans1D2" presStyleIdx="2" presStyleCnt="14"/>
      <dgm:spPr/>
      <dgm:t>
        <a:bodyPr/>
        <a:lstStyle/>
        <a:p>
          <a:endParaRPr lang="en-US"/>
        </a:p>
      </dgm:t>
    </dgm:pt>
    <dgm:pt modelId="{92D60DAE-B06E-4F9A-8F33-A3E745C4AD3D}" type="pres">
      <dgm:prSet presAssocID="{3A633DE7-FA43-4F5E-B8AB-4F082438A835}" presName="childText" presStyleLbl="bgAcc1" presStyleIdx="2" presStyleCnt="14" custScaleX="310202" custLinFactNeighborX="-30101">
        <dgm:presLayoutVars>
          <dgm:bulletEnabled val="1"/>
        </dgm:presLayoutVars>
      </dgm:prSet>
      <dgm:spPr/>
      <dgm:t>
        <a:bodyPr/>
        <a:lstStyle/>
        <a:p>
          <a:endParaRPr lang="en-US"/>
        </a:p>
      </dgm:t>
    </dgm:pt>
    <dgm:pt modelId="{904B4468-BF26-4885-85F2-CDFF3FF34FAC}" type="pres">
      <dgm:prSet presAssocID="{46087B28-314C-48F6-A4BD-6E88BDF4E06D}" presName="Name13" presStyleLbl="parChTrans1D2" presStyleIdx="3" presStyleCnt="14"/>
      <dgm:spPr/>
      <dgm:t>
        <a:bodyPr/>
        <a:lstStyle/>
        <a:p>
          <a:endParaRPr lang="en-US"/>
        </a:p>
      </dgm:t>
    </dgm:pt>
    <dgm:pt modelId="{BD99A3D4-71A1-4381-A7AA-66F5993C9DF5}" type="pres">
      <dgm:prSet presAssocID="{C7E4B50A-636B-4CDC-82A9-E41D11AD77A4}" presName="childText" presStyleLbl="bgAcc1" presStyleIdx="3" presStyleCnt="14" custScaleX="310202" custLinFactNeighborX="-30101">
        <dgm:presLayoutVars>
          <dgm:bulletEnabled val="1"/>
        </dgm:presLayoutVars>
      </dgm:prSet>
      <dgm:spPr/>
      <dgm:t>
        <a:bodyPr/>
        <a:lstStyle/>
        <a:p>
          <a:endParaRPr lang="en-US"/>
        </a:p>
      </dgm:t>
    </dgm:pt>
    <dgm:pt modelId="{3EC983D9-8382-4BBD-B311-964F5B363ED6}" type="pres">
      <dgm:prSet presAssocID="{FF7E447D-495C-478D-ADEE-69012249BF66}" presName="Name13" presStyleLbl="parChTrans1D2" presStyleIdx="4" presStyleCnt="14"/>
      <dgm:spPr/>
      <dgm:t>
        <a:bodyPr/>
        <a:lstStyle/>
        <a:p>
          <a:endParaRPr lang="en-US"/>
        </a:p>
      </dgm:t>
    </dgm:pt>
    <dgm:pt modelId="{623E9E73-C155-432D-B71D-00CBE9ABC734}" type="pres">
      <dgm:prSet presAssocID="{9DBA9FC6-8CE0-47D5-8803-A05DC2E53B63}" presName="childText" presStyleLbl="bgAcc1" presStyleIdx="4" presStyleCnt="14" custScaleX="310202" custLinFactNeighborX="-30101">
        <dgm:presLayoutVars>
          <dgm:bulletEnabled val="1"/>
        </dgm:presLayoutVars>
      </dgm:prSet>
      <dgm:spPr/>
      <dgm:t>
        <a:bodyPr/>
        <a:lstStyle/>
        <a:p>
          <a:endParaRPr lang="en-US"/>
        </a:p>
      </dgm:t>
    </dgm:pt>
    <dgm:pt modelId="{194C44C2-0F09-437B-8F77-EE04F1B83D0F}" type="pres">
      <dgm:prSet presAssocID="{F2C307E2-843D-4511-B2C5-A157F6B975E6}" presName="Name13" presStyleLbl="parChTrans1D2" presStyleIdx="5" presStyleCnt="14"/>
      <dgm:spPr/>
      <dgm:t>
        <a:bodyPr/>
        <a:lstStyle/>
        <a:p>
          <a:endParaRPr lang="en-US"/>
        </a:p>
      </dgm:t>
    </dgm:pt>
    <dgm:pt modelId="{87CF9D85-0CA6-4B2C-A4DE-60BD718E0878}" type="pres">
      <dgm:prSet presAssocID="{C549CEF8-0BE9-4341-8126-FFB386D57AE2}" presName="childText" presStyleLbl="bgAcc1" presStyleIdx="5" presStyleCnt="14" custScaleX="310202" custLinFactNeighborX="-30101">
        <dgm:presLayoutVars>
          <dgm:bulletEnabled val="1"/>
        </dgm:presLayoutVars>
      </dgm:prSet>
      <dgm:spPr/>
      <dgm:t>
        <a:bodyPr/>
        <a:lstStyle/>
        <a:p>
          <a:endParaRPr lang="en-US"/>
        </a:p>
      </dgm:t>
    </dgm:pt>
    <dgm:pt modelId="{66490591-FB31-4790-A0AD-F54B70B0A91D}" type="pres">
      <dgm:prSet presAssocID="{011EA9B4-379B-495F-BA86-BC308F2C15B5}" presName="Name13" presStyleLbl="parChTrans1D2" presStyleIdx="6" presStyleCnt="14"/>
      <dgm:spPr/>
      <dgm:t>
        <a:bodyPr/>
        <a:lstStyle/>
        <a:p>
          <a:endParaRPr lang="en-US"/>
        </a:p>
      </dgm:t>
    </dgm:pt>
    <dgm:pt modelId="{EBE72984-213B-4CCE-8973-6E51CB11FAE8}" type="pres">
      <dgm:prSet presAssocID="{DE535012-122D-4C5C-9E94-89F2BF796759}" presName="childText" presStyleLbl="bgAcc1" presStyleIdx="6" presStyleCnt="14" custScaleX="310202" custLinFactNeighborX="-30101">
        <dgm:presLayoutVars>
          <dgm:bulletEnabled val="1"/>
        </dgm:presLayoutVars>
      </dgm:prSet>
      <dgm:spPr/>
      <dgm:t>
        <a:bodyPr/>
        <a:lstStyle/>
        <a:p>
          <a:endParaRPr lang="en-US"/>
        </a:p>
      </dgm:t>
    </dgm:pt>
    <dgm:pt modelId="{5AFA2701-F8B2-4813-B458-E38AF69126E1}" type="pres">
      <dgm:prSet presAssocID="{4DD6A8B5-1632-402E-9EC2-2BEFDC8C906B}" presName="Name13" presStyleLbl="parChTrans1D2" presStyleIdx="7" presStyleCnt="14"/>
      <dgm:spPr/>
      <dgm:t>
        <a:bodyPr/>
        <a:lstStyle/>
        <a:p>
          <a:endParaRPr lang="en-US"/>
        </a:p>
      </dgm:t>
    </dgm:pt>
    <dgm:pt modelId="{87754316-3B7B-45F1-85B3-9B4565938D9C}" type="pres">
      <dgm:prSet presAssocID="{CB71B62D-B09D-4DB0-97DF-F12E2C5F55C3}" presName="childText" presStyleLbl="bgAcc1" presStyleIdx="7" presStyleCnt="14" custScaleX="310202" custLinFactNeighborX="-30101">
        <dgm:presLayoutVars>
          <dgm:bulletEnabled val="1"/>
        </dgm:presLayoutVars>
      </dgm:prSet>
      <dgm:spPr/>
      <dgm:t>
        <a:bodyPr/>
        <a:lstStyle/>
        <a:p>
          <a:endParaRPr lang="en-US"/>
        </a:p>
      </dgm:t>
    </dgm:pt>
    <dgm:pt modelId="{82DE6921-73D9-4D3E-BFBB-44504376061A}" type="pres">
      <dgm:prSet presAssocID="{A4C61150-B6C5-46E0-8D64-51D5195AF45B}" presName="root" presStyleCnt="0"/>
      <dgm:spPr/>
    </dgm:pt>
    <dgm:pt modelId="{34A4DD5F-7E40-4B67-81D0-A54BEEB22EEE}" type="pres">
      <dgm:prSet presAssocID="{A4C61150-B6C5-46E0-8D64-51D5195AF45B}" presName="rootComposite" presStyleCnt="0"/>
      <dgm:spPr/>
    </dgm:pt>
    <dgm:pt modelId="{5A848731-0203-4069-A726-0AD7A0E4B52A}" type="pres">
      <dgm:prSet presAssocID="{A4C61150-B6C5-46E0-8D64-51D5195AF45B}" presName="rootText" presStyleLbl="node1" presStyleIdx="1" presStyleCnt="3" custScaleX="173891" custLinFactNeighborX="-11097"/>
      <dgm:spPr/>
      <dgm:t>
        <a:bodyPr/>
        <a:lstStyle/>
        <a:p>
          <a:endParaRPr lang="en-US"/>
        </a:p>
      </dgm:t>
    </dgm:pt>
    <dgm:pt modelId="{AC319C71-5E21-4312-8FD1-0417A8D3544E}" type="pres">
      <dgm:prSet presAssocID="{A4C61150-B6C5-46E0-8D64-51D5195AF45B}" presName="rootConnector" presStyleLbl="node1" presStyleIdx="1" presStyleCnt="3"/>
      <dgm:spPr/>
      <dgm:t>
        <a:bodyPr/>
        <a:lstStyle/>
        <a:p>
          <a:endParaRPr lang="en-US"/>
        </a:p>
      </dgm:t>
    </dgm:pt>
    <dgm:pt modelId="{619A9083-1313-4F80-BB5A-3BB3C3CE3084}" type="pres">
      <dgm:prSet presAssocID="{A4C61150-B6C5-46E0-8D64-51D5195AF45B}" presName="childShape" presStyleCnt="0"/>
      <dgm:spPr/>
    </dgm:pt>
    <dgm:pt modelId="{3097C4AF-FE43-47E3-BAB6-6C321532289C}" type="pres">
      <dgm:prSet presAssocID="{8618A228-4278-4882-A0DF-329912F61863}" presName="Name13" presStyleLbl="parChTrans1D2" presStyleIdx="8" presStyleCnt="14"/>
      <dgm:spPr/>
      <dgm:t>
        <a:bodyPr/>
        <a:lstStyle/>
        <a:p>
          <a:endParaRPr lang="en-US"/>
        </a:p>
      </dgm:t>
    </dgm:pt>
    <dgm:pt modelId="{575570E6-2159-4956-96BC-BAB89A1F3E54}" type="pres">
      <dgm:prSet presAssocID="{1C3058F8-33BF-4A68-BDF1-2AB202C492D4}" presName="childText" presStyleLbl="bgAcc1" presStyleIdx="8" presStyleCnt="14" custScaleX="274326" custScaleY="162497" custLinFactNeighborX="-13871">
        <dgm:presLayoutVars>
          <dgm:bulletEnabled val="1"/>
        </dgm:presLayoutVars>
      </dgm:prSet>
      <dgm:spPr/>
      <dgm:t>
        <a:bodyPr/>
        <a:lstStyle/>
        <a:p>
          <a:endParaRPr lang="en-US"/>
        </a:p>
      </dgm:t>
    </dgm:pt>
    <dgm:pt modelId="{DAAAB6EA-19D6-46E7-9337-3A142C5C438D}" type="pres">
      <dgm:prSet presAssocID="{3DAF8337-6919-459D-AA8A-F541B8C58632}" presName="Name13" presStyleLbl="parChTrans1D2" presStyleIdx="9" presStyleCnt="14"/>
      <dgm:spPr/>
      <dgm:t>
        <a:bodyPr/>
        <a:lstStyle/>
        <a:p>
          <a:endParaRPr lang="en-US"/>
        </a:p>
      </dgm:t>
    </dgm:pt>
    <dgm:pt modelId="{53342DBB-116A-4DF3-BEC3-294D4A3389DB}" type="pres">
      <dgm:prSet presAssocID="{8081F2F5-B82D-4F8D-BB50-8B2D3DAE9DA6}" presName="childText" presStyleLbl="bgAcc1" presStyleIdx="9" presStyleCnt="14" custScaleX="274326" custScaleY="162497" custLinFactNeighborX="-13871">
        <dgm:presLayoutVars>
          <dgm:bulletEnabled val="1"/>
        </dgm:presLayoutVars>
      </dgm:prSet>
      <dgm:spPr/>
      <dgm:t>
        <a:bodyPr/>
        <a:lstStyle/>
        <a:p>
          <a:endParaRPr lang="en-US"/>
        </a:p>
      </dgm:t>
    </dgm:pt>
    <dgm:pt modelId="{2D38860A-BFBB-4091-9CE7-A66D7F35AD29}" type="pres">
      <dgm:prSet presAssocID="{FEFD87C3-8DC5-4773-B555-EE1E0C896AB5}" presName="root" presStyleCnt="0"/>
      <dgm:spPr/>
    </dgm:pt>
    <dgm:pt modelId="{E73391F1-AFE8-4B7E-96CC-83FE1255F1F2}" type="pres">
      <dgm:prSet presAssocID="{FEFD87C3-8DC5-4773-B555-EE1E0C896AB5}" presName="rootComposite" presStyleCnt="0"/>
      <dgm:spPr/>
    </dgm:pt>
    <dgm:pt modelId="{206660CE-B6EA-40B6-B1EC-FF86642292F7}" type="pres">
      <dgm:prSet presAssocID="{FEFD87C3-8DC5-4773-B555-EE1E0C896AB5}" presName="rootText" presStyleLbl="node1" presStyleIdx="2" presStyleCnt="3" custScaleX="173891" custLinFactNeighborX="11132"/>
      <dgm:spPr/>
      <dgm:t>
        <a:bodyPr/>
        <a:lstStyle/>
        <a:p>
          <a:endParaRPr lang="en-US"/>
        </a:p>
      </dgm:t>
    </dgm:pt>
    <dgm:pt modelId="{79EE5E79-0054-4170-9A4D-A359DB8F5FB0}" type="pres">
      <dgm:prSet presAssocID="{FEFD87C3-8DC5-4773-B555-EE1E0C896AB5}" presName="rootConnector" presStyleLbl="node1" presStyleIdx="2" presStyleCnt="3"/>
      <dgm:spPr/>
      <dgm:t>
        <a:bodyPr/>
        <a:lstStyle/>
        <a:p>
          <a:endParaRPr lang="en-US"/>
        </a:p>
      </dgm:t>
    </dgm:pt>
    <dgm:pt modelId="{96B75EEB-C6F6-4E04-8E37-66CFCCA5D39B}" type="pres">
      <dgm:prSet presAssocID="{FEFD87C3-8DC5-4773-B555-EE1E0C896AB5}" presName="childShape" presStyleCnt="0"/>
      <dgm:spPr/>
    </dgm:pt>
    <dgm:pt modelId="{4DB62E7D-A55D-443B-8764-8AE545EF239B}" type="pres">
      <dgm:prSet presAssocID="{CC0D1E45-5EF4-4E25-BBF7-0C240E32EE95}" presName="Name13" presStyleLbl="parChTrans1D2" presStyleIdx="10" presStyleCnt="14"/>
      <dgm:spPr/>
      <dgm:t>
        <a:bodyPr/>
        <a:lstStyle/>
        <a:p>
          <a:endParaRPr lang="en-US"/>
        </a:p>
      </dgm:t>
    </dgm:pt>
    <dgm:pt modelId="{B4586B91-7C64-44BB-9A18-40F82B0F7410}" type="pres">
      <dgm:prSet presAssocID="{C90BDEE4-1D56-474D-9B61-C70B6C4E0500}" presName="childText" presStyleLbl="bgAcc1" presStyleIdx="10" presStyleCnt="14" custScaleX="274326" custScaleY="201079" custLinFactNeighborX="13915">
        <dgm:presLayoutVars>
          <dgm:bulletEnabled val="1"/>
        </dgm:presLayoutVars>
      </dgm:prSet>
      <dgm:spPr/>
      <dgm:t>
        <a:bodyPr/>
        <a:lstStyle/>
        <a:p>
          <a:endParaRPr lang="en-US"/>
        </a:p>
      </dgm:t>
    </dgm:pt>
    <dgm:pt modelId="{9722288D-5E02-4E91-B6DE-56A833BDBDDC}" type="pres">
      <dgm:prSet presAssocID="{2D75C081-63AF-4202-B1B7-0297B8251202}" presName="Name13" presStyleLbl="parChTrans1D2" presStyleIdx="11" presStyleCnt="14"/>
      <dgm:spPr/>
      <dgm:t>
        <a:bodyPr/>
        <a:lstStyle/>
        <a:p>
          <a:endParaRPr lang="en-US"/>
        </a:p>
      </dgm:t>
    </dgm:pt>
    <dgm:pt modelId="{2E01AB67-B656-4832-AA01-33066D0E0F7C}" type="pres">
      <dgm:prSet presAssocID="{7C003430-27FC-4BCA-85D2-207836EC0A21}" presName="childText" presStyleLbl="bgAcc1" presStyleIdx="11" presStyleCnt="14" custScaleX="274326" custScaleY="201079" custLinFactNeighborX="13915">
        <dgm:presLayoutVars>
          <dgm:bulletEnabled val="1"/>
        </dgm:presLayoutVars>
      </dgm:prSet>
      <dgm:spPr/>
      <dgm:t>
        <a:bodyPr/>
        <a:lstStyle/>
        <a:p>
          <a:endParaRPr lang="en-US"/>
        </a:p>
      </dgm:t>
    </dgm:pt>
    <dgm:pt modelId="{DFB11B2B-F720-44C3-90C8-E6341FC86ACE}" type="pres">
      <dgm:prSet presAssocID="{B3B046D4-3F0C-41E4-9520-9383A4355C60}" presName="Name13" presStyleLbl="parChTrans1D2" presStyleIdx="12" presStyleCnt="14"/>
      <dgm:spPr/>
      <dgm:t>
        <a:bodyPr/>
        <a:lstStyle/>
        <a:p>
          <a:endParaRPr lang="en-US"/>
        </a:p>
      </dgm:t>
    </dgm:pt>
    <dgm:pt modelId="{E8E1F5CC-6A57-4902-B434-BE069F96C3D9}" type="pres">
      <dgm:prSet presAssocID="{570088DF-9C70-4594-9231-82E5073F5937}" presName="childText" presStyleLbl="bgAcc1" presStyleIdx="12" presStyleCnt="14" custScaleX="274326" custScaleY="201079" custLinFactNeighborX="13915">
        <dgm:presLayoutVars>
          <dgm:bulletEnabled val="1"/>
        </dgm:presLayoutVars>
      </dgm:prSet>
      <dgm:spPr/>
      <dgm:t>
        <a:bodyPr/>
        <a:lstStyle/>
        <a:p>
          <a:endParaRPr lang="en-US"/>
        </a:p>
      </dgm:t>
    </dgm:pt>
    <dgm:pt modelId="{C888BB48-007E-42C1-BBD4-A8DB819D06C6}" type="pres">
      <dgm:prSet presAssocID="{9A145160-8A35-4891-B468-38ACD4073DA5}" presName="Name13" presStyleLbl="parChTrans1D2" presStyleIdx="13" presStyleCnt="14"/>
      <dgm:spPr/>
      <dgm:t>
        <a:bodyPr/>
        <a:lstStyle/>
        <a:p>
          <a:endParaRPr lang="en-US"/>
        </a:p>
      </dgm:t>
    </dgm:pt>
    <dgm:pt modelId="{6F14120E-0722-4E1E-8B4E-B448BB564861}" type="pres">
      <dgm:prSet presAssocID="{B8F01E3D-A48F-48A7-9694-DD888E7E3EF3}" presName="childText" presStyleLbl="bgAcc1" presStyleIdx="13" presStyleCnt="14" custScaleX="274326" custScaleY="201079" custLinFactNeighborX="13915">
        <dgm:presLayoutVars>
          <dgm:bulletEnabled val="1"/>
        </dgm:presLayoutVars>
      </dgm:prSet>
      <dgm:spPr/>
      <dgm:t>
        <a:bodyPr/>
        <a:lstStyle/>
        <a:p>
          <a:endParaRPr lang="en-US"/>
        </a:p>
      </dgm:t>
    </dgm:pt>
  </dgm:ptLst>
  <dgm:cxnLst>
    <dgm:cxn modelId="{80FC5D2A-CD18-48A7-9621-4A179C78D173}" type="presOf" srcId="{2D75C081-63AF-4202-B1B7-0297B8251202}" destId="{9722288D-5E02-4E91-B6DE-56A833BDBDDC}" srcOrd="0" destOrd="0" presId="urn:microsoft.com/office/officeart/2005/8/layout/hierarchy3"/>
    <dgm:cxn modelId="{4EE52AE8-7BD7-4E27-8D5E-5D0F94B441D9}" type="presOf" srcId="{3A633DE7-FA43-4F5E-B8AB-4F082438A835}" destId="{92D60DAE-B06E-4F9A-8F33-A3E745C4AD3D}" srcOrd="0" destOrd="0" presId="urn:microsoft.com/office/officeart/2005/8/layout/hierarchy3"/>
    <dgm:cxn modelId="{CEEF37AA-EE85-4CAC-8B6A-F55E4ADF0A79}" type="presOf" srcId="{B8F01E3D-A48F-48A7-9694-DD888E7E3EF3}" destId="{6F14120E-0722-4E1E-8B4E-B448BB564861}" srcOrd="0" destOrd="0" presId="urn:microsoft.com/office/officeart/2005/8/layout/hierarchy3"/>
    <dgm:cxn modelId="{21026FD0-527B-4C62-B0D0-A105E8F386E2}" type="presOf" srcId="{7C003430-27FC-4BCA-85D2-207836EC0A21}" destId="{2E01AB67-B656-4832-AA01-33066D0E0F7C}" srcOrd="0" destOrd="0" presId="urn:microsoft.com/office/officeart/2005/8/layout/hierarchy3"/>
    <dgm:cxn modelId="{FF627687-348F-476D-B0C4-264C0A0EBBF2}" srcId="{FEFD87C3-8DC5-4773-B555-EE1E0C896AB5}" destId="{B8F01E3D-A48F-48A7-9694-DD888E7E3EF3}" srcOrd="3" destOrd="0" parTransId="{9A145160-8A35-4891-B468-38ACD4073DA5}" sibTransId="{7C393599-87E0-461E-ABDC-AFF973D5F5E0}"/>
    <dgm:cxn modelId="{460A2274-4AE0-4198-BBF9-4C167AEA9547}" srcId="{2064CDF2-F86D-4C54-A0F2-A5C8173735B9}" destId="{FEFD87C3-8DC5-4773-B555-EE1E0C896AB5}" srcOrd="2" destOrd="0" parTransId="{71238BF3-53CE-45C7-9F74-69EE19697198}" sibTransId="{42782694-1AAA-4E3F-AACB-B9D54690BE7D}"/>
    <dgm:cxn modelId="{A9B1376B-7EA8-4862-9B68-EB794C840187}" type="presOf" srcId="{3DAF8337-6919-459D-AA8A-F541B8C58632}" destId="{DAAAB6EA-19D6-46E7-9337-3A142C5C438D}" srcOrd="0" destOrd="0" presId="urn:microsoft.com/office/officeart/2005/8/layout/hierarchy3"/>
    <dgm:cxn modelId="{83B2188D-5FF8-4D27-BA15-D75B12835C75}" type="presOf" srcId="{FEFD87C3-8DC5-4773-B555-EE1E0C896AB5}" destId="{79EE5E79-0054-4170-9A4D-A359DB8F5FB0}" srcOrd="1" destOrd="0" presId="urn:microsoft.com/office/officeart/2005/8/layout/hierarchy3"/>
    <dgm:cxn modelId="{FE5A10BA-0F6A-408C-BFCD-0AE1CB3CE4B5}" type="presOf" srcId="{CB71B62D-B09D-4DB0-97DF-F12E2C5F55C3}" destId="{87754316-3B7B-45F1-85B3-9B4565938D9C}" srcOrd="0" destOrd="0" presId="urn:microsoft.com/office/officeart/2005/8/layout/hierarchy3"/>
    <dgm:cxn modelId="{E63398EA-9CAA-42D7-8B55-B0A718B9964B}" srcId="{293AA6F4-360B-41D7-800B-4A247393A947}" destId="{35636BC4-3C0C-41B9-8EBA-298EF294BEBF}" srcOrd="0" destOrd="0" parTransId="{BDF2179F-495C-4D2A-8106-13ECE7A898E6}" sibTransId="{F7AA6574-8507-4CDF-8814-AC0DEEEAE87B}"/>
    <dgm:cxn modelId="{A4B8C142-189E-4513-A25C-2CF93DC074AF}" srcId="{293AA6F4-360B-41D7-800B-4A247393A947}" destId="{C7E4B50A-636B-4CDC-82A9-E41D11AD77A4}" srcOrd="3" destOrd="0" parTransId="{46087B28-314C-48F6-A4BD-6E88BDF4E06D}" sibTransId="{41FF0921-B34E-4CB9-AE3B-13AD6F566BE7}"/>
    <dgm:cxn modelId="{E7472A88-2402-407E-9CCD-9DC469FDE15C}" srcId="{2064CDF2-F86D-4C54-A0F2-A5C8173735B9}" destId="{293AA6F4-360B-41D7-800B-4A247393A947}" srcOrd="0" destOrd="0" parTransId="{32A9F360-78EF-4B06-93BB-16C3ECCC72D3}" sibTransId="{7F333B5A-2817-4DBA-A1FC-D9CC2C68249C}"/>
    <dgm:cxn modelId="{A3AFD2BC-5169-44C0-82DB-BC08553FB55B}" type="presOf" srcId="{8081F2F5-B82D-4F8D-BB50-8B2D3DAE9DA6}" destId="{53342DBB-116A-4DF3-BEC3-294D4A3389DB}" srcOrd="0" destOrd="0" presId="urn:microsoft.com/office/officeart/2005/8/layout/hierarchy3"/>
    <dgm:cxn modelId="{7BA7158B-3E48-4F69-8076-6CA16E3185A6}" srcId="{293AA6F4-360B-41D7-800B-4A247393A947}" destId="{DE535012-122D-4C5C-9E94-89F2BF796759}" srcOrd="6" destOrd="0" parTransId="{011EA9B4-379B-495F-BA86-BC308F2C15B5}" sibTransId="{59A0BB3F-B837-4085-B116-D03FE3325F9D}"/>
    <dgm:cxn modelId="{EA285E4E-F911-47AA-AB4F-592FEF594BA2}" type="presOf" srcId="{BB409979-5823-4A60-B9ED-B6805CF0C6CC}" destId="{F01072D9-9603-479C-9CDB-3CBFD54D773C}" srcOrd="0" destOrd="0" presId="urn:microsoft.com/office/officeart/2005/8/layout/hierarchy3"/>
    <dgm:cxn modelId="{E541053F-740B-44DD-83C1-51F6EDA96FE8}" srcId="{FEFD87C3-8DC5-4773-B555-EE1E0C896AB5}" destId="{C90BDEE4-1D56-474D-9B61-C70B6C4E0500}" srcOrd="0" destOrd="0" parTransId="{CC0D1E45-5EF4-4E25-BBF7-0C240E32EE95}" sibTransId="{BD93AFE0-FC18-4E82-B77B-BECBFFAB8242}"/>
    <dgm:cxn modelId="{85F462A9-1FE0-46DA-9A06-B4D81170254F}" type="presOf" srcId="{1C3058F8-33BF-4A68-BDF1-2AB202C492D4}" destId="{575570E6-2159-4956-96BC-BAB89A1F3E54}" srcOrd="0" destOrd="0" presId="urn:microsoft.com/office/officeart/2005/8/layout/hierarchy3"/>
    <dgm:cxn modelId="{9A50A37A-EEF0-4928-B30F-DEDB576DBDDA}" type="presOf" srcId="{F2C307E2-843D-4511-B2C5-A157F6B975E6}" destId="{194C44C2-0F09-437B-8F77-EE04F1B83D0F}" srcOrd="0" destOrd="0" presId="urn:microsoft.com/office/officeart/2005/8/layout/hierarchy3"/>
    <dgm:cxn modelId="{6EFF7949-F9FA-431B-B0B5-1A10085E6D7E}" type="presOf" srcId="{9A145160-8A35-4891-B468-38ACD4073DA5}" destId="{C888BB48-007E-42C1-BBD4-A8DB819D06C6}" srcOrd="0" destOrd="0" presId="urn:microsoft.com/office/officeart/2005/8/layout/hierarchy3"/>
    <dgm:cxn modelId="{D8179345-F225-4412-91F2-98F7E20FE8E2}" type="presOf" srcId="{46087B28-314C-48F6-A4BD-6E88BDF4E06D}" destId="{904B4468-BF26-4885-85F2-CDFF3FF34FAC}" srcOrd="0" destOrd="0" presId="urn:microsoft.com/office/officeart/2005/8/layout/hierarchy3"/>
    <dgm:cxn modelId="{C689EECE-BEDB-42BB-9688-0BFD4D0C68D2}" srcId="{FEFD87C3-8DC5-4773-B555-EE1E0C896AB5}" destId="{7C003430-27FC-4BCA-85D2-207836EC0A21}" srcOrd="1" destOrd="0" parTransId="{2D75C081-63AF-4202-B1B7-0297B8251202}" sibTransId="{5B3ABD77-9DE0-45D4-9151-872DDE571F6F}"/>
    <dgm:cxn modelId="{E4837B48-6EDA-4C48-BAA6-88670ED6E1FD}" type="presOf" srcId="{A4C61150-B6C5-46E0-8D64-51D5195AF45B}" destId="{AC319C71-5E21-4312-8FD1-0417A8D3544E}" srcOrd="1" destOrd="0" presId="urn:microsoft.com/office/officeart/2005/8/layout/hierarchy3"/>
    <dgm:cxn modelId="{D7F1EDC3-127B-4AB8-8319-DE1A323B8458}" type="presOf" srcId="{2064CDF2-F86D-4C54-A0F2-A5C8173735B9}" destId="{96F8138C-1EA2-4F6B-9490-E2E1E31C972F}" srcOrd="0" destOrd="0" presId="urn:microsoft.com/office/officeart/2005/8/layout/hierarchy3"/>
    <dgm:cxn modelId="{CB8D8FF4-8857-4007-8A3F-191F3DB80581}" srcId="{293AA6F4-360B-41D7-800B-4A247393A947}" destId="{C549CEF8-0BE9-4341-8126-FFB386D57AE2}" srcOrd="5" destOrd="0" parTransId="{F2C307E2-843D-4511-B2C5-A157F6B975E6}" sibTransId="{67957EE9-5382-4612-A6AE-E6513682687D}"/>
    <dgm:cxn modelId="{0370ED51-04EB-4C27-B901-5F40A3444577}" type="presOf" srcId="{C7E4B50A-636B-4CDC-82A9-E41D11AD77A4}" destId="{BD99A3D4-71A1-4381-A7AA-66F5993C9DF5}" srcOrd="0" destOrd="0" presId="urn:microsoft.com/office/officeart/2005/8/layout/hierarchy3"/>
    <dgm:cxn modelId="{CFFA7CEA-DFC6-40D0-A801-41121C2198B1}" type="presOf" srcId="{DE535012-122D-4C5C-9E94-89F2BF796759}" destId="{EBE72984-213B-4CCE-8973-6E51CB11FAE8}" srcOrd="0" destOrd="0" presId="urn:microsoft.com/office/officeart/2005/8/layout/hierarchy3"/>
    <dgm:cxn modelId="{BF268018-6C31-4F5B-B288-EC7D3EB232D9}" type="presOf" srcId="{293AA6F4-360B-41D7-800B-4A247393A947}" destId="{9028E895-3E51-451C-8747-8C77FCA1780F}" srcOrd="0" destOrd="0" presId="urn:microsoft.com/office/officeart/2005/8/layout/hierarchy3"/>
    <dgm:cxn modelId="{EC5B3C4E-87D6-49B6-A148-5DE17255600C}" type="presOf" srcId="{35636BC4-3C0C-41B9-8EBA-298EF294BEBF}" destId="{4310EFD8-B10C-4C5D-91D4-A89C6A426E3E}" srcOrd="0" destOrd="0" presId="urn:microsoft.com/office/officeart/2005/8/layout/hierarchy3"/>
    <dgm:cxn modelId="{5F487392-B9DB-458A-A30B-D98860BB642D}" srcId="{A4C61150-B6C5-46E0-8D64-51D5195AF45B}" destId="{8081F2F5-B82D-4F8D-BB50-8B2D3DAE9DA6}" srcOrd="1" destOrd="0" parTransId="{3DAF8337-6919-459D-AA8A-F541B8C58632}" sibTransId="{8F58A2A8-4589-42AC-A350-404EB0BDF975}"/>
    <dgm:cxn modelId="{5181158D-CE74-4AE9-98CE-CB0F6083C499}" srcId="{293AA6F4-360B-41D7-800B-4A247393A947}" destId="{CB71B62D-B09D-4DB0-97DF-F12E2C5F55C3}" srcOrd="7" destOrd="0" parTransId="{4DD6A8B5-1632-402E-9EC2-2BEFDC8C906B}" sibTransId="{DCA25A21-EF2D-4771-91EE-B79DF9CC5EFD}"/>
    <dgm:cxn modelId="{02378A5D-123A-41F9-BC5E-78980FA8F244}" type="presOf" srcId="{FEFD87C3-8DC5-4773-B555-EE1E0C896AB5}" destId="{206660CE-B6EA-40B6-B1EC-FF86642292F7}" srcOrd="0" destOrd="0" presId="urn:microsoft.com/office/officeart/2005/8/layout/hierarchy3"/>
    <dgm:cxn modelId="{8A4367C7-B407-4561-8597-E3B7CAC14882}" srcId="{293AA6F4-360B-41D7-800B-4A247393A947}" destId="{3A633DE7-FA43-4F5E-B8AB-4F082438A835}" srcOrd="2" destOrd="0" parTransId="{08CDAE40-0AC1-440C-8125-5177F81B0FA2}" sibTransId="{EC322787-70C8-476C-9379-41D051F22A03}"/>
    <dgm:cxn modelId="{FA399A47-8F08-4EE4-8610-57A78E833A57}" srcId="{2064CDF2-F86D-4C54-A0F2-A5C8173735B9}" destId="{A4C61150-B6C5-46E0-8D64-51D5195AF45B}" srcOrd="1" destOrd="0" parTransId="{CADAC71E-1B53-44B1-8BCC-149A65646E1E}" sibTransId="{4CFD8A8D-AA54-4DE7-BD72-EE32209E9C46}"/>
    <dgm:cxn modelId="{415B4252-82A8-4A35-8DEE-6196D84680ED}" type="presOf" srcId="{CC0D1E45-5EF4-4E25-BBF7-0C240E32EE95}" destId="{4DB62E7D-A55D-443B-8764-8AE545EF239B}" srcOrd="0" destOrd="0" presId="urn:microsoft.com/office/officeart/2005/8/layout/hierarchy3"/>
    <dgm:cxn modelId="{4B9FC011-68FA-44FC-9B50-344A0EFBEB85}" type="presOf" srcId="{FF7E447D-495C-478D-ADEE-69012249BF66}" destId="{3EC983D9-8382-4BBD-B311-964F5B363ED6}" srcOrd="0" destOrd="0" presId="urn:microsoft.com/office/officeart/2005/8/layout/hierarchy3"/>
    <dgm:cxn modelId="{6EF56911-8069-4A50-960D-5AA67BFF5DB1}" type="presOf" srcId="{4DD6A8B5-1632-402E-9EC2-2BEFDC8C906B}" destId="{5AFA2701-F8B2-4813-B458-E38AF69126E1}" srcOrd="0" destOrd="0" presId="urn:microsoft.com/office/officeart/2005/8/layout/hierarchy3"/>
    <dgm:cxn modelId="{C422242D-0E33-4266-BC71-7F474F0E31B9}" type="presOf" srcId="{293AA6F4-360B-41D7-800B-4A247393A947}" destId="{D8D2CD88-A9AD-4267-B996-B16CDDA6565B}" srcOrd="1" destOrd="0" presId="urn:microsoft.com/office/officeart/2005/8/layout/hierarchy3"/>
    <dgm:cxn modelId="{0B1ED1AD-2473-4CF0-8A54-4D35E5DF70B3}" srcId="{A4C61150-B6C5-46E0-8D64-51D5195AF45B}" destId="{1C3058F8-33BF-4A68-BDF1-2AB202C492D4}" srcOrd="0" destOrd="0" parTransId="{8618A228-4278-4882-A0DF-329912F61863}" sibTransId="{14F83217-496E-4A25-93B6-D2921A30D9D1}"/>
    <dgm:cxn modelId="{4AE93B66-F65A-4FA7-AB3C-2AC0FCD42EDD}" type="presOf" srcId="{9DBA9FC6-8CE0-47D5-8803-A05DC2E53B63}" destId="{623E9E73-C155-432D-B71D-00CBE9ABC734}" srcOrd="0" destOrd="0" presId="urn:microsoft.com/office/officeart/2005/8/layout/hierarchy3"/>
    <dgm:cxn modelId="{1AA5F9EB-2C7B-46D5-BDDD-B493EF2159E9}" type="presOf" srcId="{8618A228-4278-4882-A0DF-329912F61863}" destId="{3097C4AF-FE43-47E3-BAB6-6C321532289C}" srcOrd="0" destOrd="0" presId="urn:microsoft.com/office/officeart/2005/8/layout/hierarchy3"/>
    <dgm:cxn modelId="{87F3842B-A34E-4C27-9022-324066A2BF4B}" type="presOf" srcId="{570088DF-9C70-4594-9231-82E5073F5937}" destId="{E8E1F5CC-6A57-4902-B434-BE069F96C3D9}" srcOrd="0" destOrd="0" presId="urn:microsoft.com/office/officeart/2005/8/layout/hierarchy3"/>
    <dgm:cxn modelId="{F9C0820F-9B70-4F1F-BDC4-BD8D58776B1B}" srcId="{293AA6F4-360B-41D7-800B-4A247393A947}" destId="{BB409979-5823-4A60-B9ED-B6805CF0C6CC}" srcOrd="1" destOrd="0" parTransId="{2091F005-BFF9-4AB7-A96F-BF0B88F1431E}" sibTransId="{91E11DC4-A009-4A9E-A1BB-DF3039E6C75D}"/>
    <dgm:cxn modelId="{1E67FB68-CA1E-464F-8646-DEBFEFDBD5E8}" type="presOf" srcId="{C549CEF8-0BE9-4341-8126-FFB386D57AE2}" destId="{87CF9D85-0CA6-4B2C-A4DE-60BD718E0878}" srcOrd="0" destOrd="0" presId="urn:microsoft.com/office/officeart/2005/8/layout/hierarchy3"/>
    <dgm:cxn modelId="{961A3552-9AF7-4C5D-9CA2-90EA0E452E63}" type="presOf" srcId="{C90BDEE4-1D56-474D-9B61-C70B6C4E0500}" destId="{B4586B91-7C64-44BB-9A18-40F82B0F7410}" srcOrd="0" destOrd="0" presId="urn:microsoft.com/office/officeart/2005/8/layout/hierarchy3"/>
    <dgm:cxn modelId="{4916856C-B3A8-4AF6-8C8E-DAC7D4647B55}" type="presOf" srcId="{2091F005-BFF9-4AB7-A96F-BF0B88F1431E}" destId="{D912728E-F0B4-475D-8BDD-DEB490E4EBA9}" srcOrd="0" destOrd="0" presId="urn:microsoft.com/office/officeart/2005/8/layout/hierarchy3"/>
    <dgm:cxn modelId="{A03E274A-576F-440F-93BB-35A1B225E072}" type="presOf" srcId="{B3B046D4-3F0C-41E4-9520-9383A4355C60}" destId="{DFB11B2B-F720-44C3-90C8-E6341FC86ACE}" srcOrd="0" destOrd="0" presId="urn:microsoft.com/office/officeart/2005/8/layout/hierarchy3"/>
    <dgm:cxn modelId="{6609293A-9ED4-4AA7-AE45-1049D8922CB4}" srcId="{FEFD87C3-8DC5-4773-B555-EE1E0C896AB5}" destId="{570088DF-9C70-4594-9231-82E5073F5937}" srcOrd="2" destOrd="0" parTransId="{B3B046D4-3F0C-41E4-9520-9383A4355C60}" sibTransId="{6667C4B4-8F9B-4B8A-B2AA-B1D0F902350B}"/>
    <dgm:cxn modelId="{B98437E6-CE9A-49EF-9EC6-2229886CC3C8}" srcId="{293AA6F4-360B-41D7-800B-4A247393A947}" destId="{9DBA9FC6-8CE0-47D5-8803-A05DC2E53B63}" srcOrd="4" destOrd="0" parTransId="{FF7E447D-495C-478D-ADEE-69012249BF66}" sibTransId="{E3EAE115-7F42-49ED-BC32-77FA4A0649E9}"/>
    <dgm:cxn modelId="{235274EB-E472-4ABD-B937-7274A78F38B4}" type="presOf" srcId="{A4C61150-B6C5-46E0-8D64-51D5195AF45B}" destId="{5A848731-0203-4069-A726-0AD7A0E4B52A}" srcOrd="0" destOrd="0" presId="urn:microsoft.com/office/officeart/2005/8/layout/hierarchy3"/>
    <dgm:cxn modelId="{1C178B4E-F19A-42B2-9F8C-95CCE84C2F89}" type="presOf" srcId="{08CDAE40-0AC1-440C-8125-5177F81B0FA2}" destId="{0822B0F0-F8F5-4B6C-B069-E27C6C154502}" srcOrd="0" destOrd="0" presId="urn:microsoft.com/office/officeart/2005/8/layout/hierarchy3"/>
    <dgm:cxn modelId="{35D538B5-5A9B-4BEE-ADD7-D866A80E05C0}" type="presOf" srcId="{011EA9B4-379B-495F-BA86-BC308F2C15B5}" destId="{66490591-FB31-4790-A0AD-F54B70B0A91D}" srcOrd="0" destOrd="0" presId="urn:microsoft.com/office/officeart/2005/8/layout/hierarchy3"/>
    <dgm:cxn modelId="{64D4371B-3F8C-403B-91B4-EB44C801C142}" type="presOf" srcId="{BDF2179F-495C-4D2A-8106-13ECE7A898E6}" destId="{FFAFF88D-9479-456A-84E5-F35B11AB8014}" srcOrd="0" destOrd="0" presId="urn:microsoft.com/office/officeart/2005/8/layout/hierarchy3"/>
    <dgm:cxn modelId="{F6BC10E5-703C-4DD8-A752-CDF3CB6B87D1}" type="presParOf" srcId="{96F8138C-1EA2-4F6B-9490-E2E1E31C972F}" destId="{8435F6C9-E787-4ADF-A523-18C47F3DC93A}" srcOrd="0" destOrd="0" presId="urn:microsoft.com/office/officeart/2005/8/layout/hierarchy3"/>
    <dgm:cxn modelId="{7883C994-8606-443E-8405-0C4614E8CD28}" type="presParOf" srcId="{8435F6C9-E787-4ADF-A523-18C47F3DC93A}" destId="{737E3143-FC6F-4B42-82EE-10BE64A925C9}" srcOrd="0" destOrd="0" presId="urn:microsoft.com/office/officeart/2005/8/layout/hierarchy3"/>
    <dgm:cxn modelId="{CA798FF1-6360-4F09-841C-DD9C4020E4E4}" type="presParOf" srcId="{737E3143-FC6F-4B42-82EE-10BE64A925C9}" destId="{9028E895-3E51-451C-8747-8C77FCA1780F}" srcOrd="0" destOrd="0" presId="urn:microsoft.com/office/officeart/2005/8/layout/hierarchy3"/>
    <dgm:cxn modelId="{D265CF88-BA86-413B-B6D9-ED49D7529B44}" type="presParOf" srcId="{737E3143-FC6F-4B42-82EE-10BE64A925C9}" destId="{D8D2CD88-A9AD-4267-B996-B16CDDA6565B}" srcOrd="1" destOrd="0" presId="urn:microsoft.com/office/officeart/2005/8/layout/hierarchy3"/>
    <dgm:cxn modelId="{B4BA06BF-47E3-4B62-89D5-93FCCB91BD60}" type="presParOf" srcId="{8435F6C9-E787-4ADF-A523-18C47F3DC93A}" destId="{03B439C2-F2BE-42DE-A5E4-D0BFE602E5A6}" srcOrd="1" destOrd="0" presId="urn:microsoft.com/office/officeart/2005/8/layout/hierarchy3"/>
    <dgm:cxn modelId="{BE5FDC73-1B87-437A-BC48-6DF3A2524E2F}" type="presParOf" srcId="{03B439C2-F2BE-42DE-A5E4-D0BFE602E5A6}" destId="{FFAFF88D-9479-456A-84E5-F35B11AB8014}" srcOrd="0" destOrd="0" presId="urn:microsoft.com/office/officeart/2005/8/layout/hierarchy3"/>
    <dgm:cxn modelId="{59351F6F-A325-48BE-B97D-8A36D4F1DB29}" type="presParOf" srcId="{03B439C2-F2BE-42DE-A5E4-D0BFE602E5A6}" destId="{4310EFD8-B10C-4C5D-91D4-A89C6A426E3E}" srcOrd="1" destOrd="0" presId="urn:microsoft.com/office/officeart/2005/8/layout/hierarchy3"/>
    <dgm:cxn modelId="{19866EB7-3195-4CD0-85BF-832BED0B6E2F}" type="presParOf" srcId="{03B439C2-F2BE-42DE-A5E4-D0BFE602E5A6}" destId="{D912728E-F0B4-475D-8BDD-DEB490E4EBA9}" srcOrd="2" destOrd="0" presId="urn:microsoft.com/office/officeart/2005/8/layout/hierarchy3"/>
    <dgm:cxn modelId="{CCB15618-7534-4E0C-A06D-6B89C312952F}" type="presParOf" srcId="{03B439C2-F2BE-42DE-A5E4-D0BFE602E5A6}" destId="{F01072D9-9603-479C-9CDB-3CBFD54D773C}" srcOrd="3" destOrd="0" presId="urn:microsoft.com/office/officeart/2005/8/layout/hierarchy3"/>
    <dgm:cxn modelId="{BD7EAF81-5893-4E69-99D2-4E87ABEBB60D}" type="presParOf" srcId="{03B439C2-F2BE-42DE-A5E4-D0BFE602E5A6}" destId="{0822B0F0-F8F5-4B6C-B069-E27C6C154502}" srcOrd="4" destOrd="0" presId="urn:microsoft.com/office/officeart/2005/8/layout/hierarchy3"/>
    <dgm:cxn modelId="{474C371A-8AB0-478B-AB93-A9A94099B36D}" type="presParOf" srcId="{03B439C2-F2BE-42DE-A5E4-D0BFE602E5A6}" destId="{92D60DAE-B06E-4F9A-8F33-A3E745C4AD3D}" srcOrd="5" destOrd="0" presId="urn:microsoft.com/office/officeart/2005/8/layout/hierarchy3"/>
    <dgm:cxn modelId="{817C3825-E5A3-484D-B5F4-A91CE6E4C67A}" type="presParOf" srcId="{03B439C2-F2BE-42DE-A5E4-D0BFE602E5A6}" destId="{904B4468-BF26-4885-85F2-CDFF3FF34FAC}" srcOrd="6" destOrd="0" presId="urn:microsoft.com/office/officeart/2005/8/layout/hierarchy3"/>
    <dgm:cxn modelId="{8F384365-2961-44E1-B1AD-6D3DE874405E}" type="presParOf" srcId="{03B439C2-F2BE-42DE-A5E4-D0BFE602E5A6}" destId="{BD99A3D4-71A1-4381-A7AA-66F5993C9DF5}" srcOrd="7" destOrd="0" presId="urn:microsoft.com/office/officeart/2005/8/layout/hierarchy3"/>
    <dgm:cxn modelId="{BA8409BF-E5B7-40EC-B645-43569DF6ECD2}" type="presParOf" srcId="{03B439C2-F2BE-42DE-A5E4-D0BFE602E5A6}" destId="{3EC983D9-8382-4BBD-B311-964F5B363ED6}" srcOrd="8" destOrd="0" presId="urn:microsoft.com/office/officeart/2005/8/layout/hierarchy3"/>
    <dgm:cxn modelId="{F31AED85-F072-452E-86CC-C783281A0CE0}" type="presParOf" srcId="{03B439C2-F2BE-42DE-A5E4-D0BFE602E5A6}" destId="{623E9E73-C155-432D-B71D-00CBE9ABC734}" srcOrd="9" destOrd="0" presId="urn:microsoft.com/office/officeart/2005/8/layout/hierarchy3"/>
    <dgm:cxn modelId="{90A8C95E-5D5D-472F-910D-EAB7F2AE3D27}" type="presParOf" srcId="{03B439C2-F2BE-42DE-A5E4-D0BFE602E5A6}" destId="{194C44C2-0F09-437B-8F77-EE04F1B83D0F}" srcOrd="10" destOrd="0" presId="urn:microsoft.com/office/officeart/2005/8/layout/hierarchy3"/>
    <dgm:cxn modelId="{75387925-B409-498E-BF17-88AAF3A0797D}" type="presParOf" srcId="{03B439C2-F2BE-42DE-A5E4-D0BFE602E5A6}" destId="{87CF9D85-0CA6-4B2C-A4DE-60BD718E0878}" srcOrd="11" destOrd="0" presId="urn:microsoft.com/office/officeart/2005/8/layout/hierarchy3"/>
    <dgm:cxn modelId="{C27FFAAE-60E1-4B5F-81A7-3368A61D2737}" type="presParOf" srcId="{03B439C2-F2BE-42DE-A5E4-D0BFE602E5A6}" destId="{66490591-FB31-4790-A0AD-F54B70B0A91D}" srcOrd="12" destOrd="0" presId="urn:microsoft.com/office/officeart/2005/8/layout/hierarchy3"/>
    <dgm:cxn modelId="{B1AF3CFE-85BB-43EF-9A3E-416280A1DAD1}" type="presParOf" srcId="{03B439C2-F2BE-42DE-A5E4-D0BFE602E5A6}" destId="{EBE72984-213B-4CCE-8973-6E51CB11FAE8}" srcOrd="13" destOrd="0" presId="urn:microsoft.com/office/officeart/2005/8/layout/hierarchy3"/>
    <dgm:cxn modelId="{CF39FAB9-AED2-42CE-B220-319D9CB3FD07}" type="presParOf" srcId="{03B439C2-F2BE-42DE-A5E4-D0BFE602E5A6}" destId="{5AFA2701-F8B2-4813-B458-E38AF69126E1}" srcOrd="14" destOrd="0" presId="urn:microsoft.com/office/officeart/2005/8/layout/hierarchy3"/>
    <dgm:cxn modelId="{4C144FB5-8B81-4D7A-A8A4-2FB265F7CED2}" type="presParOf" srcId="{03B439C2-F2BE-42DE-A5E4-D0BFE602E5A6}" destId="{87754316-3B7B-45F1-85B3-9B4565938D9C}" srcOrd="15" destOrd="0" presId="urn:microsoft.com/office/officeart/2005/8/layout/hierarchy3"/>
    <dgm:cxn modelId="{03E7B04E-B6BE-4B70-9BD1-EAE67F10AE11}" type="presParOf" srcId="{96F8138C-1EA2-4F6B-9490-E2E1E31C972F}" destId="{82DE6921-73D9-4D3E-BFBB-44504376061A}" srcOrd="1" destOrd="0" presId="urn:microsoft.com/office/officeart/2005/8/layout/hierarchy3"/>
    <dgm:cxn modelId="{EBBCE2DF-6F73-4C5B-82B8-CF4E79814EFF}" type="presParOf" srcId="{82DE6921-73D9-4D3E-BFBB-44504376061A}" destId="{34A4DD5F-7E40-4B67-81D0-A54BEEB22EEE}" srcOrd="0" destOrd="0" presId="urn:microsoft.com/office/officeart/2005/8/layout/hierarchy3"/>
    <dgm:cxn modelId="{7303D92C-1299-48DC-9915-55DF252F6B78}" type="presParOf" srcId="{34A4DD5F-7E40-4B67-81D0-A54BEEB22EEE}" destId="{5A848731-0203-4069-A726-0AD7A0E4B52A}" srcOrd="0" destOrd="0" presId="urn:microsoft.com/office/officeart/2005/8/layout/hierarchy3"/>
    <dgm:cxn modelId="{E28D3E53-BD85-40E1-981C-52F7696150FA}" type="presParOf" srcId="{34A4DD5F-7E40-4B67-81D0-A54BEEB22EEE}" destId="{AC319C71-5E21-4312-8FD1-0417A8D3544E}" srcOrd="1" destOrd="0" presId="urn:microsoft.com/office/officeart/2005/8/layout/hierarchy3"/>
    <dgm:cxn modelId="{0FEE401D-B65C-4745-B770-394C9676A32B}" type="presParOf" srcId="{82DE6921-73D9-4D3E-BFBB-44504376061A}" destId="{619A9083-1313-4F80-BB5A-3BB3C3CE3084}" srcOrd="1" destOrd="0" presId="urn:microsoft.com/office/officeart/2005/8/layout/hierarchy3"/>
    <dgm:cxn modelId="{D4CC0F30-1954-4D91-ACC1-229EBD2722F1}" type="presParOf" srcId="{619A9083-1313-4F80-BB5A-3BB3C3CE3084}" destId="{3097C4AF-FE43-47E3-BAB6-6C321532289C}" srcOrd="0" destOrd="0" presId="urn:microsoft.com/office/officeart/2005/8/layout/hierarchy3"/>
    <dgm:cxn modelId="{A659B1ED-841B-4AD4-9E08-01AD436346B2}" type="presParOf" srcId="{619A9083-1313-4F80-BB5A-3BB3C3CE3084}" destId="{575570E6-2159-4956-96BC-BAB89A1F3E54}" srcOrd="1" destOrd="0" presId="urn:microsoft.com/office/officeart/2005/8/layout/hierarchy3"/>
    <dgm:cxn modelId="{7D36EE0E-DC08-4469-9AE9-1AF83BCDABE9}" type="presParOf" srcId="{619A9083-1313-4F80-BB5A-3BB3C3CE3084}" destId="{DAAAB6EA-19D6-46E7-9337-3A142C5C438D}" srcOrd="2" destOrd="0" presId="urn:microsoft.com/office/officeart/2005/8/layout/hierarchy3"/>
    <dgm:cxn modelId="{22430C64-F74E-41E3-B35C-70875358D347}" type="presParOf" srcId="{619A9083-1313-4F80-BB5A-3BB3C3CE3084}" destId="{53342DBB-116A-4DF3-BEC3-294D4A3389DB}" srcOrd="3" destOrd="0" presId="urn:microsoft.com/office/officeart/2005/8/layout/hierarchy3"/>
    <dgm:cxn modelId="{67C1B4FC-78B2-4C8A-BEA8-CF5F6ED52EC7}" type="presParOf" srcId="{96F8138C-1EA2-4F6B-9490-E2E1E31C972F}" destId="{2D38860A-BFBB-4091-9CE7-A66D7F35AD29}" srcOrd="2" destOrd="0" presId="urn:microsoft.com/office/officeart/2005/8/layout/hierarchy3"/>
    <dgm:cxn modelId="{C51B72DF-ECFB-4FCE-977A-8193218103A3}" type="presParOf" srcId="{2D38860A-BFBB-4091-9CE7-A66D7F35AD29}" destId="{E73391F1-AFE8-4B7E-96CC-83FE1255F1F2}" srcOrd="0" destOrd="0" presId="urn:microsoft.com/office/officeart/2005/8/layout/hierarchy3"/>
    <dgm:cxn modelId="{7AB29311-5815-4F1E-B462-7AB8422015BF}" type="presParOf" srcId="{E73391F1-AFE8-4B7E-96CC-83FE1255F1F2}" destId="{206660CE-B6EA-40B6-B1EC-FF86642292F7}" srcOrd="0" destOrd="0" presId="urn:microsoft.com/office/officeart/2005/8/layout/hierarchy3"/>
    <dgm:cxn modelId="{CA98DABF-1D99-43C1-B66B-F552BC56FA9C}" type="presParOf" srcId="{E73391F1-AFE8-4B7E-96CC-83FE1255F1F2}" destId="{79EE5E79-0054-4170-9A4D-A359DB8F5FB0}" srcOrd="1" destOrd="0" presId="urn:microsoft.com/office/officeart/2005/8/layout/hierarchy3"/>
    <dgm:cxn modelId="{343B6DCB-ACE9-46BB-821D-9A5A8FE9450C}" type="presParOf" srcId="{2D38860A-BFBB-4091-9CE7-A66D7F35AD29}" destId="{96B75EEB-C6F6-4E04-8E37-66CFCCA5D39B}" srcOrd="1" destOrd="0" presId="urn:microsoft.com/office/officeart/2005/8/layout/hierarchy3"/>
    <dgm:cxn modelId="{AB123CC8-DC31-4697-AE76-926AC33F85F0}" type="presParOf" srcId="{96B75EEB-C6F6-4E04-8E37-66CFCCA5D39B}" destId="{4DB62E7D-A55D-443B-8764-8AE545EF239B}" srcOrd="0" destOrd="0" presId="urn:microsoft.com/office/officeart/2005/8/layout/hierarchy3"/>
    <dgm:cxn modelId="{278F60EB-1AB1-47DC-97E2-716763E6C207}" type="presParOf" srcId="{96B75EEB-C6F6-4E04-8E37-66CFCCA5D39B}" destId="{B4586B91-7C64-44BB-9A18-40F82B0F7410}" srcOrd="1" destOrd="0" presId="urn:microsoft.com/office/officeart/2005/8/layout/hierarchy3"/>
    <dgm:cxn modelId="{63D1F19D-5338-4487-AF4E-F8EB86CC857E}" type="presParOf" srcId="{96B75EEB-C6F6-4E04-8E37-66CFCCA5D39B}" destId="{9722288D-5E02-4E91-B6DE-56A833BDBDDC}" srcOrd="2" destOrd="0" presId="urn:microsoft.com/office/officeart/2005/8/layout/hierarchy3"/>
    <dgm:cxn modelId="{38FF6BCD-8F8C-4EFF-AAFC-96F4F948A9DF}" type="presParOf" srcId="{96B75EEB-C6F6-4E04-8E37-66CFCCA5D39B}" destId="{2E01AB67-B656-4832-AA01-33066D0E0F7C}" srcOrd="3" destOrd="0" presId="urn:microsoft.com/office/officeart/2005/8/layout/hierarchy3"/>
    <dgm:cxn modelId="{D2FD6AA3-66E4-4EC3-8D85-926B30808B9B}" type="presParOf" srcId="{96B75EEB-C6F6-4E04-8E37-66CFCCA5D39B}" destId="{DFB11B2B-F720-44C3-90C8-E6341FC86ACE}" srcOrd="4" destOrd="0" presId="urn:microsoft.com/office/officeart/2005/8/layout/hierarchy3"/>
    <dgm:cxn modelId="{452D845B-9235-4346-91F5-5F18517E4AA9}" type="presParOf" srcId="{96B75EEB-C6F6-4E04-8E37-66CFCCA5D39B}" destId="{E8E1F5CC-6A57-4902-B434-BE069F96C3D9}" srcOrd="5" destOrd="0" presId="urn:microsoft.com/office/officeart/2005/8/layout/hierarchy3"/>
    <dgm:cxn modelId="{302D5FF8-666B-464A-AB20-2A273CBF5ACF}" type="presParOf" srcId="{96B75EEB-C6F6-4E04-8E37-66CFCCA5D39B}" destId="{C888BB48-007E-42C1-BBD4-A8DB819D06C6}" srcOrd="6" destOrd="0" presId="urn:microsoft.com/office/officeart/2005/8/layout/hierarchy3"/>
    <dgm:cxn modelId="{12638E3D-00DA-4B14-B6F8-851DC5309A88}" type="presParOf" srcId="{96B75EEB-C6F6-4E04-8E37-66CFCCA5D39B}" destId="{6F14120E-0722-4E1E-8B4E-B448BB564861}"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7FD07-12F3-4541-AE08-016DAD2A29CD}">
      <dsp:nvSpPr>
        <dsp:cNvPr id="0" name=""/>
        <dsp:cNvSpPr/>
      </dsp:nvSpPr>
      <dsp:spPr>
        <a:xfrm>
          <a:off x="-6462247" y="-988380"/>
          <a:ext cx="7691760" cy="7691760"/>
        </a:xfrm>
        <a:prstGeom prst="blockArc">
          <a:avLst>
            <a:gd name="adj1" fmla="val 18900000"/>
            <a:gd name="adj2" fmla="val 2700000"/>
            <a:gd name="adj3" fmla="val 281"/>
          </a:avLst>
        </a:pr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05068C-BD7E-401B-98D9-6AC8CFEA8A99}">
      <dsp:nvSpPr>
        <dsp:cNvPr id="0" name=""/>
        <dsp:cNvSpPr/>
      </dsp:nvSpPr>
      <dsp:spPr>
        <a:xfrm>
          <a:off x="457662" y="300951"/>
          <a:ext cx="7957375" cy="6016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758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Welcome and Session Goals</a:t>
          </a:r>
          <a:endParaRPr lang="en-US" sz="1800" b="1" kern="1200" dirty="0"/>
        </a:p>
      </dsp:txBody>
      <dsp:txXfrm>
        <a:off x="457662" y="300951"/>
        <a:ext cx="7957375" cy="601675"/>
      </dsp:txXfrm>
    </dsp:sp>
    <dsp:sp modelId="{ADBDB218-C159-4EE9-8141-8835954B6E84}">
      <dsp:nvSpPr>
        <dsp:cNvPr id="0" name=""/>
        <dsp:cNvSpPr/>
      </dsp:nvSpPr>
      <dsp:spPr>
        <a:xfrm>
          <a:off x="81615" y="225742"/>
          <a:ext cx="752094" cy="752094"/>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E040A7A-C0FB-404C-B363-B38E1D111692}">
      <dsp:nvSpPr>
        <dsp:cNvPr id="0" name=""/>
        <dsp:cNvSpPr/>
      </dsp:nvSpPr>
      <dsp:spPr>
        <a:xfrm>
          <a:off x="952581" y="1203350"/>
          <a:ext cx="7462456" cy="6016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758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Milestone Update and Checkpoint Review</a:t>
          </a:r>
          <a:endParaRPr lang="en-US" sz="1800" b="1" kern="1200" dirty="0"/>
        </a:p>
      </dsp:txBody>
      <dsp:txXfrm>
        <a:off x="952581" y="1203350"/>
        <a:ext cx="7462456" cy="601675"/>
      </dsp:txXfrm>
    </dsp:sp>
    <dsp:sp modelId="{F22F502E-18AB-4612-A788-14E171A93AAC}">
      <dsp:nvSpPr>
        <dsp:cNvPr id="0" name=""/>
        <dsp:cNvSpPr/>
      </dsp:nvSpPr>
      <dsp:spPr>
        <a:xfrm>
          <a:off x="576534" y="1128141"/>
          <a:ext cx="752094" cy="752094"/>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3969ED4-F804-415E-8C6F-B9DA84E37B90}">
      <dsp:nvSpPr>
        <dsp:cNvPr id="0" name=""/>
        <dsp:cNvSpPr/>
      </dsp:nvSpPr>
      <dsp:spPr>
        <a:xfrm>
          <a:off x="1178895" y="2105748"/>
          <a:ext cx="7236142" cy="6016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758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Roles/Responsibilities </a:t>
          </a:r>
          <a:endParaRPr lang="en-US" sz="1800" b="1" kern="1200" dirty="0"/>
        </a:p>
      </dsp:txBody>
      <dsp:txXfrm>
        <a:off x="1178895" y="2105748"/>
        <a:ext cx="7236142" cy="601675"/>
      </dsp:txXfrm>
    </dsp:sp>
    <dsp:sp modelId="{AA99D51B-6241-4BC1-87A6-F77EC312BE96}">
      <dsp:nvSpPr>
        <dsp:cNvPr id="0" name=""/>
        <dsp:cNvSpPr/>
      </dsp:nvSpPr>
      <dsp:spPr>
        <a:xfrm>
          <a:off x="802848" y="2030539"/>
          <a:ext cx="752094" cy="752094"/>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1AC5277-2648-49CF-92CC-E9475BD92545}">
      <dsp:nvSpPr>
        <dsp:cNvPr id="0" name=""/>
        <dsp:cNvSpPr/>
      </dsp:nvSpPr>
      <dsp:spPr>
        <a:xfrm>
          <a:off x="1178895" y="3007575"/>
          <a:ext cx="7236142" cy="6016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758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Online Program Overview &amp; Changes for Spring 2013</a:t>
          </a:r>
          <a:endParaRPr lang="en-US" sz="1800" b="1" kern="1200" dirty="0"/>
        </a:p>
      </dsp:txBody>
      <dsp:txXfrm>
        <a:off x="1178895" y="3007575"/>
        <a:ext cx="7236142" cy="601675"/>
      </dsp:txXfrm>
    </dsp:sp>
    <dsp:sp modelId="{A5F32928-0700-4786-8BDF-25301851884E}">
      <dsp:nvSpPr>
        <dsp:cNvPr id="0" name=""/>
        <dsp:cNvSpPr/>
      </dsp:nvSpPr>
      <dsp:spPr>
        <a:xfrm>
          <a:off x="802848" y="2932366"/>
          <a:ext cx="752094" cy="752094"/>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1388BE-4E16-42AD-B9CA-FD920E492C2C}">
      <dsp:nvSpPr>
        <dsp:cNvPr id="0" name=""/>
        <dsp:cNvSpPr/>
      </dsp:nvSpPr>
      <dsp:spPr>
        <a:xfrm>
          <a:off x="952581" y="3909974"/>
          <a:ext cx="7462456" cy="6016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7580"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Demo/Training Test Administration System (TAS)</a:t>
          </a:r>
        </a:p>
      </dsp:txBody>
      <dsp:txXfrm>
        <a:off x="952581" y="3909974"/>
        <a:ext cx="7462456" cy="601675"/>
      </dsp:txXfrm>
    </dsp:sp>
    <dsp:sp modelId="{0B01BD0A-F166-4AA2-852B-CA53201C8ADE}">
      <dsp:nvSpPr>
        <dsp:cNvPr id="0" name=""/>
        <dsp:cNvSpPr/>
      </dsp:nvSpPr>
      <dsp:spPr>
        <a:xfrm>
          <a:off x="576534" y="3834765"/>
          <a:ext cx="752094" cy="752094"/>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442BB11-24F1-476E-8911-E495D03E0D7B}">
      <dsp:nvSpPr>
        <dsp:cNvPr id="0" name=""/>
        <dsp:cNvSpPr/>
      </dsp:nvSpPr>
      <dsp:spPr>
        <a:xfrm>
          <a:off x="457662" y="4812372"/>
          <a:ext cx="7957375" cy="60167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7580"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Support, Resources, Next Steps, Q&amp;A</a:t>
          </a:r>
          <a:endParaRPr lang="en-US" sz="1800" b="1" kern="1200" dirty="0"/>
        </a:p>
      </dsp:txBody>
      <dsp:txXfrm>
        <a:off x="457662" y="4812372"/>
        <a:ext cx="7957375" cy="601675"/>
      </dsp:txXfrm>
    </dsp:sp>
    <dsp:sp modelId="{9885747C-EFD2-4820-9592-9CB5C296A4A2}">
      <dsp:nvSpPr>
        <dsp:cNvPr id="0" name=""/>
        <dsp:cNvSpPr/>
      </dsp:nvSpPr>
      <dsp:spPr>
        <a:xfrm>
          <a:off x="81615" y="4737163"/>
          <a:ext cx="752094" cy="752094"/>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BC06-CACE-4450-83D0-2A45C0840117}">
      <dsp:nvSpPr>
        <dsp:cNvPr id="0" name=""/>
        <dsp:cNvSpPr/>
      </dsp:nvSpPr>
      <dsp:spPr>
        <a:xfrm>
          <a:off x="0" y="539625"/>
          <a:ext cx="8458200" cy="2381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Dr. Margaret Barco</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Director of Assessment</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Erin Watts</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Health Education Specialist</a:t>
          </a:r>
          <a:endParaRPr lang="en-US" sz="2700" kern="1200" dirty="0"/>
        </a:p>
      </dsp:txBody>
      <dsp:txXfrm>
        <a:off x="0" y="539625"/>
        <a:ext cx="8458200" cy="2381400"/>
      </dsp:txXfrm>
    </dsp:sp>
    <dsp:sp modelId="{15B5A42A-92BA-4C1C-991D-1634F7AB60C9}">
      <dsp:nvSpPr>
        <dsp:cNvPr id="0" name=""/>
        <dsp:cNvSpPr/>
      </dsp:nvSpPr>
      <dsp:spPr>
        <a:xfrm>
          <a:off x="402673" y="141105"/>
          <a:ext cx="8053453" cy="7970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rtl="0">
            <a:lnSpc>
              <a:spcPct val="90000"/>
            </a:lnSpc>
            <a:spcBef>
              <a:spcPct val="0"/>
            </a:spcBef>
            <a:spcAft>
              <a:spcPct val="35000"/>
            </a:spcAft>
          </a:pPr>
          <a:r>
            <a:rPr lang="en-US" sz="2700" b="1" kern="1200" dirty="0" smtClean="0"/>
            <a:t>Office of State Superintendent Office </a:t>
          </a:r>
          <a:endParaRPr lang="en-US" sz="2700" b="1" kern="1200" dirty="0"/>
        </a:p>
      </dsp:txBody>
      <dsp:txXfrm>
        <a:off x="441581" y="180013"/>
        <a:ext cx="7975637" cy="719224"/>
      </dsp:txXfrm>
    </dsp:sp>
    <dsp:sp modelId="{4E0CDD8C-2135-46E8-8E1C-C3FBC4F129BD}">
      <dsp:nvSpPr>
        <dsp:cNvPr id="0" name=""/>
        <dsp:cNvSpPr/>
      </dsp:nvSpPr>
      <dsp:spPr>
        <a:xfrm>
          <a:off x="0" y="3507117"/>
          <a:ext cx="8458200" cy="19561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Amy Dement-Dorey, Sr. Program Manager</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Glenn Gage, Program Associate</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Rob Mann, Online Implementation Manager</a:t>
          </a:r>
          <a:endParaRPr lang="en-US" sz="2700" kern="1200" dirty="0"/>
        </a:p>
      </dsp:txBody>
      <dsp:txXfrm>
        <a:off x="0" y="3507117"/>
        <a:ext cx="8458200" cy="1956150"/>
      </dsp:txXfrm>
    </dsp:sp>
    <dsp:sp modelId="{CB5B26C4-0BAD-4953-A894-3CF9E018EAA7}">
      <dsp:nvSpPr>
        <dsp:cNvPr id="0" name=""/>
        <dsp:cNvSpPr/>
      </dsp:nvSpPr>
      <dsp:spPr>
        <a:xfrm>
          <a:off x="402673" y="3066825"/>
          <a:ext cx="8053453" cy="7970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rtl="0">
            <a:lnSpc>
              <a:spcPct val="90000"/>
            </a:lnSpc>
            <a:spcBef>
              <a:spcPct val="0"/>
            </a:spcBef>
            <a:spcAft>
              <a:spcPct val="35000"/>
            </a:spcAft>
          </a:pPr>
          <a:r>
            <a:rPr lang="en-US" sz="2700" b="1" kern="1200" dirty="0" smtClean="0"/>
            <a:t>CTB/McGraw-Hill Education</a:t>
          </a:r>
          <a:endParaRPr lang="en-US" sz="2700" b="1" kern="1200" dirty="0"/>
        </a:p>
      </dsp:txBody>
      <dsp:txXfrm>
        <a:off x="441581" y="3105733"/>
        <a:ext cx="7975637" cy="7192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156F-1AF4-478C-B25F-05D266CF7BC0}">
      <dsp:nvSpPr>
        <dsp:cNvPr id="0" name=""/>
        <dsp:cNvSpPr/>
      </dsp:nvSpPr>
      <dsp:spPr>
        <a:xfrm>
          <a:off x="657224" y="0"/>
          <a:ext cx="7448550" cy="5562600"/>
        </a:xfrm>
        <a:prstGeom prst="rightArrow">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CC2B310-55B9-4146-9E91-793491335BA3}">
      <dsp:nvSpPr>
        <dsp:cNvPr id="0" name=""/>
        <dsp:cNvSpPr/>
      </dsp:nvSpPr>
      <dsp:spPr>
        <a:xfrm>
          <a:off x="9413" y="1668780"/>
          <a:ext cx="2820590" cy="22250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Preview key functionality of DC Health Online</a:t>
          </a:r>
          <a:endParaRPr lang="en-US" sz="2700" kern="1200" dirty="0"/>
        </a:p>
      </dsp:txBody>
      <dsp:txXfrm>
        <a:off x="118030" y="1777397"/>
        <a:ext cx="2603356" cy="2007806"/>
      </dsp:txXfrm>
    </dsp:sp>
    <dsp:sp modelId="{634057D3-CFAF-473B-A326-05935A3470E6}">
      <dsp:nvSpPr>
        <dsp:cNvPr id="0" name=""/>
        <dsp:cNvSpPr/>
      </dsp:nvSpPr>
      <dsp:spPr>
        <a:xfrm>
          <a:off x="2971204" y="1668780"/>
          <a:ext cx="2820590" cy="22250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Provide Test Coordinator tools to train Test Examiners</a:t>
          </a:r>
          <a:endParaRPr lang="en-US" sz="2700" kern="1200" dirty="0"/>
        </a:p>
      </dsp:txBody>
      <dsp:txXfrm>
        <a:off x="3079821" y="1777397"/>
        <a:ext cx="2603356" cy="2007806"/>
      </dsp:txXfrm>
    </dsp:sp>
    <dsp:sp modelId="{AA1E441F-F9F9-481F-850F-F71049D4D21A}">
      <dsp:nvSpPr>
        <dsp:cNvPr id="0" name=""/>
        <dsp:cNvSpPr/>
      </dsp:nvSpPr>
      <dsp:spPr>
        <a:xfrm>
          <a:off x="5932995" y="1668780"/>
          <a:ext cx="2820590" cy="22250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t>Prepare Test and Technology Coordinators for online test administration</a:t>
          </a:r>
          <a:endParaRPr lang="en-US" sz="2700" kern="1200" dirty="0"/>
        </a:p>
      </dsp:txBody>
      <dsp:txXfrm>
        <a:off x="6041612" y="1777397"/>
        <a:ext cx="2603356" cy="200780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11785-942A-483B-8C2E-ED0DA16B2A83}">
      <dsp:nvSpPr>
        <dsp:cNvPr id="0" name=""/>
        <dsp:cNvSpPr/>
      </dsp:nvSpPr>
      <dsp:spPr>
        <a:xfrm>
          <a:off x="5922" y="566405"/>
          <a:ext cx="2558097" cy="352689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b="0" kern="1200" dirty="0" smtClean="0">
              <a:latin typeface="+mn-lt"/>
            </a:rPr>
            <a:t>Site Readiness Data Collection</a:t>
          </a:r>
          <a:endParaRPr lang="en-US" sz="2200" b="0" kern="1200" dirty="0">
            <a:latin typeface="+mn-lt"/>
          </a:endParaRPr>
        </a:p>
        <a:p>
          <a:pPr marL="228600" lvl="1" indent="-228600" algn="l" defTabSz="977900" rtl="0">
            <a:lnSpc>
              <a:spcPct val="90000"/>
            </a:lnSpc>
            <a:spcBef>
              <a:spcPct val="0"/>
            </a:spcBef>
            <a:spcAft>
              <a:spcPct val="15000"/>
            </a:spcAft>
            <a:buChar char="••"/>
          </a:pPr>
          <a:r>
            <a:rPr lang="en-US" sz="2200" b="0" kern="1200" smtClean="0">
              <a:latin typeface="+mn-lt"/>
            </a:rPr>
            <a:t>Initial Site Readiness Report</a:t>
          </a:r>
          <a:endParaRPr lang="en-US" sz="2200" b="0" kern="1200" dirty="0">
            <a:latin typeface="+mn-lt"/>
          </a:endParaRPr>
        </a:p>
      </dsp:txBody>
      <dsp:txXfrm>
        <a:off x="65861" y="626344"/>
        <a:ext cx="2438219" cy="3466952"/>
      </dsp:txXfrm>
    </dsp:sp>
    <dsp:sp modelId="{DE312EF5-315D-494D-A6E4-9DC410D74AE1}">
      <dsp:nvSpPr>
        <dsp:cNvPr id="0" name=""/>
        <dsp:cNvSpPr/>
      </dsp:nvSpPr>
      <dsp:spPr>
        <a:xfrm>
          <a:off x="5922" y="4036617"/>
          <a:ext cx="2558097" cy="821113"/>
        </a:xfrm>
        <a:prstGeom prst="rect">
          <a:avLst/>
        </a:prstGeom>
        <a:solidFill>
          <a:schemeClr val="accent6">
            <a:lumMod val="60000"/>
            <a:lumOff val="4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ctr" defTabSz="1066800" rtl="0">
            <a:lnSpc>
              <a:spcPct val="90000"/>
            </a:lnSpc>
            <a:spcBef>
              <a:spcPct val="0"/>
            </a:spcBef>
            <a:spcAft>
              <a:spcPct val="35000"/>
            </a:spcAft>
          </a:pPr>
          <a:r>
            <a:rPr lang="en-US" sz="2400" b="0" kern="1200" dirty="0" smtClean="0">
              <a:latin typeface="+mn-lt"/>
            </a:rPr>
            <a:t>Checkpoint 1 </a:t>
          </a:r>
          <a:endParaRPr lang="en-US" sz="2000" b="0" kern="1200" dirty="0">
            <a:latin typeface="+mn-lt"/>
          </a:endParaRPr>
        </a:p>
      </dsp:txBody>
      <dsp:txXfrm>
        <a:off x="5922" y="4036617"/>
        <a:ext cx="1801477" cy="821113"/>
      </dsp:txXfrm>
    </dsp:sp>
    <dsp:sp modelId="{325E19E3-B804-4B84-906E-B01A94D290AA}">
      <dsp:nvSpPr>
        <dsp:cNvPr id="0" name=""/>
        <dsp:cNvSpPr/>
      </dsp:nvSpPr>
      <dsp:spPr>
        <a:xfrm>
          <a:off x="1879764" y="3981465"/>
          <a:ext cx="895334" cy="895334"/>
        </a:xfrm>
        <a:prstGeom prst="ellipse">
          <a:avLst/>
        </a:prstGeom>
        <a:blipFill rotWithShape="1">
          <a:blip xmlns:r="http://schemas.openxmlformats.org/officeDocument/2006/relationships" r:embed="rId1"/>
          <a:stretch>
            <a:fillRect/>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70D1CF-8F00-47A3-A69C-AD5DF041CB31}">
      <dsp:nvSpPr>
        <dsp:cNvPr id="0" name=""/>
        <dsp:cNvSpPr/>
      </dsp:nvSpPr>
      <dsp:spPr>
        <a:xfrm>
          <a:off x="2996912" y="566405"/>
          <a:ext cx="2558097" cy="352689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b="0" kern="1200" dirty="0" smtClean="0">
              <a:latin typeface="+mn-lt"/>
            </a:rPr>
            <a:t>Technology Readiness</a:t>
          </a:r>
          <a:endParaRPr lang="en-US" sz="2200" b="0" kern="1200" dirty="0">
            <a:latin typeface="+mn-lt"/>
          </a:endParaRPr>
        </a:p>
        <a:p>
          <a:pPr marL="228600" lvl="1" indent="-228600" algn="l" defTabSz="977900" rtl="0">
            <a:lnSpc>
              <a:spcPct val="90000"/>
            </a:lnSpc>
            <a:spcBef>
              <a:spcPct val="0"/>
            </a:spcBef>
            <a:spcAft>
              <a:spcPct val="15000"/>
            </a:spcAft>
            <a:buChar char="••"/>
          </a:pPr>
          <a:r>
            <a:rPr lang="en-US" sz="2200" b="0" kern="1200" dirty="0" smtClean="0">
              <a:latin typeface="+mn-lt"/>
            </a:rPr>
            <a:t>Test Delivery Client Installation</a:t>
          </a:r>
          <a:endParaRPr lang="en-US" sz="2200" b="0" kern="1200" dirty="0">
            <a:latin typeface="+mn-lt"/>
          </a:endParaRPr>
        </a:p>
        <a:p>
          <a:pPr marL="228600" lvl="1" indent="-228600" algn="l" defTabSz="977900" rtl="0">
            <a:lnSpc>
              <a:spcPct val="90000"/>
            </a:lnSpc>
            <a:spcBef>
              <a:spcPct val="0"/>
            </a:spcBef>
            <a:spcAft>
              <a:spcPct val="15000"/>
            </a:spcAft>
            <a:buChar char="••"/>
          </a:pPr>
          <a:r>
            <a:rPr lang="en-US" sz="2200" b="0" kern="1200" dirty="0" smtClean="0">
              <a:latin typeface="+mn-lt"/>
            </a:rPr>
            <a:t>Site Support and Troubleshooting</a:t>
          </a:r>
          <a:endParaRPr lang="en-US" sz="2200" b="0" kern="1200" dirty="0">
            <a:latin typeface="+mn-lt"/>
          </a:endParaRPr>
        </a:p>
        <a:p>
          <a:pPr marL="228600" lvl="1" indent="-228600" algn="l" defTabSz="977900" rtl="0">
            <a:lnSpc>
              <a:spcPct val="90000"/>
            </a:lnSpc>
            <a:spcBef>
              <a:spcPct val="0"/>
            </a:spcBef>
            <a:spcAft>
              <a:spcPct val="15000"/>
            </a:spcAft>
            <a:buChar char="••"/>
          </a:pPr>
          <a:endParaRPr lang="en-US" sz="2200" b="0" kern="1200" dirty="0">
            <a:solidFill>
              <a:schemeClr val="tx1"/>
            </a:solidFill>
            <a:latin typeface="+mn-lt"/>
          </a:endParaRPr>
        </a:p>
      </dsp:txBody>
      <dsp:txXfrm>
        <a:off x="3056851" y="626344"/>
        <a:ext cx="2438219" cy="3466952"/>
      </dsp:txXfrm>
    </dsp:sp>
    <dsp:sp modelId="{BD6D8672-A4A1-4F6E-8DA9-DE2210740858}">
      <dsp:nvSpPr>
        <dsp:cNvPr id="0" name=""/>
        <dsp:cNvSpPr/>
      </dsp:nvSpPr>
      <dsp:spPr>
        <a:xfrm>
          <a:off x="2996912" y="4036617"/>
          <a:ext cx="2558097" cy="821113"/>
        </a:xfrm>
        <a:prstGeom prst="rect">
          <a:avLst/>
        </a:prstGeom>
        <a:solidFill>
          <a:schemeClr val="accent6"/>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ctr" defTabSz="1066800" rtl="0">
            <a:lnSpc>
              <a:spcPct val="90000"/>
            </a:lnSpc>
            <a:spcBef>
              <a:spcPct val="0"/>
            </a:spcBef>
            <a:spcAft>
              <a:spcPct val="35000"/>
            </a:spcAft>
          </a:pPr>
          <a:r>
            <a:rPr lang="en-US" sz="2400" b="0" kern="1200" dirty="0" smtClean="0">
              <a:latin typeface="+mn-lt"/>
            </a:rPr>
            <a:t>Checkpoint 2</a:t>
          </a:r>
        </a:p>
      </dsp:txBody>
      <dsp:txXfrm>
        <a:off x="2996912" y="4036617"/>
        <a:ext cx="1801477" cy="821113"/>
      </dsp:txXfrm>
    </dsp:sp>
    <dsp:sp modelId="{2FDDED43-CFA0-4026-A3CA-EE75E9A7F0AD}">
      <dsp:nvSpPr>
        <dsp:cNvPr id="0" name=""/>
        <dsp:cNvSpPr/>
      </dsp:nvSpPr>
      <dsp:spPr>
        <a:xfrm>
          <a:off x="4870753" y="3981465"/>
          <a:ext cx="895334" cy="895334"/>
        </a:xfrm>
        <a:prstGeom prst="ellipse">
          <a:avLst/>
        </a:prstGeom>
        <a:blipFill rotWithShape="1">
          <a:blip xmlns:r="http://schemas.openxmlformats.org/officeDocument/2006/relationships" r:embed="rId1"/>
          <a:stretch>
            <a:fillRect/>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97051D-E7CF-48A9-8DCB-366344896FC7}">
      <dsp:nvSpPr>
        <dsp:cNvPr id="0" name=""/>
        <dsp:cNvSpPr/>
      </dsp:nvSpPr>
      <dsp:spPr>
        <a:xfrm>
          <a:off x="5987901" y="566405"/>
          <a:ext cx="2558097" cy="352689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b="0" kern="1200" dirty="0" smtClean="0">
              <a:latin typeface="+mn-lt"/>
            </a:rPr>
            <a:t>Test Administration System Training and Access</a:t>
          </a:r>
          <a:endParaRPr lang="en-US" sz="2200" b="0" kern="1200" dirty="0">
            <a:latin typeface="+mn-lt"/>
          </a:endParaRPr>
        </a:p>
        <a:p>
          <a:pPr marL="228600" lvl="1" indent="-228600" algn="l" defTabSz="977900" rtl="0">
            <a:lnSpc>
              <a:spcPct val="90000"/>
            </a:lnSpc>
            <a:spcBef>
              <a:spcPct val="0"/>
            </a:spcBef>
            <a:spcAft>
              <a:spcPct val="15000"/>
            </a:spcAft>
            <a:buChar char="••"/>
          </a:pPr>
          <a:r>
            <a:rPr lang="en-US" sz="2200" b="0" kern="1200" dirty="0" smtClean="0">
              <a:latin typeface="+mn-lt"/>
            </a:rPr>
            <a:t>Final Content Installation</a:t>
          </a:r>
          <a:endParaRPr lang="en-US" sz="2200" b="0" kern="1200" dirty="0">
            <a:latin typeface="+mn-lt"/>
          </a:endParaRPr>
        </a:p>
        <a:p>
          <a:pPr marL="228600" lvl="1" indent="-228600" algn="l" defTabSz="977900" rtl="0">
            <a:lnSpc>
              <a:spcPct val="90000"/>
            </a:lnSpc>
            <a:spcBef>
              <a:spcPct val="0"/>
            </a:spcBef>
            <a:spcAft>
              <a:spcPct val="15000"/>
            </a:spcAft>
            <a:buChar char="••"/>
          </a:pPr>
          <a:r>
            <a:rPr lang="en-US" sz="2200" b="0" kern="1200" dirty="0" smtClean="0">
              <a:latin typeface="+mn-lt"/>
            </a:rPr>
            <a:t>Test Pre-Assignments</a:t>
          </a:r>
          <a:endParaRPr lang="en-US" sz="2200" b="0" kern="1200" dirty="0">
            <a:latin typeface="+mn-lt"/>
          </a:endParaRPr>
        </a:p>
        <a:p>
          <a:pPr marL="228600" lvl="1" indent="-228600" algn="l" defTabSz="977900" rtl="0">
            <a:lnSpc>
              <a:spcPct val="90000"/>
            </a:lnSpc>
            <a:spcBef>
              <a:spcPct val="0"/>
            </a:spcBef>
            <a:spcAft>
              <a:spcPct val="15000"/>
            </a:spcAft>
            <a:buChar char="••"/>
          </a:pPr>
          <a:r>
            <a:rPr lang="en-US" sz="2200" b="0" kern="1200" dirty="0" smtClean="0">
              <a:latin typeface="+mn-lt"/>
            </a:rPr>
            <a:t>Final Workstation Check</a:t>
          </a:r>
          <a:endParaRPr lang="en-US" sz="2200" b="0" kern="1200" dirty="0">
            <a:latin typeface="+mn-lt"/>
          </a:endParaRPr>
        </a:p>
      </dsp:txBody>
      <dsp:txXfrm>
        <a:off x="6047840" y="626344"/>
        <a:ext cx="2438219" cy="3466952"/>
      </dsp:txXfrm>
    </dsp:sp>
    <dsp:sp modelId="{9D7C6135-06FF-4305-97B3-A0A56839AF79}">
      <dsp:nvSpPr>
        <dsp:cNvPr id="0" name=""/>
        <dsp:cNvSpPr/>
      </dsp:nvSpPr>
      <dsp:spPr>
        <a:xfrm>
          <a:off x="5987901" y="4036617"/>
          <a:ext cx="2558097" cy="82111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0" rIns="30480" bIns="0" numCol="1" spcCol="1270" anchor="ctr" anchorCtr="0">
          <a:noAutofit/>
        </a:bodyPr>
        <a:lstStyle/>
        <a:p>
          <a:pPr lvl="0" algn="ctr" defTabSz="1066800" rtl="0">
            <a:lnSpc>
              <a:spcPct val="90000"/>
            </a:lnSpc>
            <a:spcBef>
              <a:spcPct val="0"/>
            </a:spcBef>
            <a:spcAft>
              <a:spcPct val="35000"/>
            </a:spcAft>
          </a:pPr>
          <a:r>
            <a:rPr lang="en-US" sz="2400" b="0" kern="1200" dirty="0" smtClean="0">
              <a:latin typeface="+mn-lt"/>
            </a:rPr>
            <a:t>Checkpoint 3</a:t>
          </a:r>
          <a:r>
            <a:rPr lang="en-US" sz="2000" b="0" kern="1200" dirty="0" smtClean="0">
              <a:latin typeface="+mn-lt"/>
            </a:rPr>
            <a:t> </a:t>
          </a:r>
          <a:endParaRPr lang="en-US" sz="2000" b="0" kern="1200" dirty="0">
            <a:latin typeface="+mn-lt"/>
          </a:endParaRPr>
        </a:p>
      </dsp:txBody>
      <dsp:txXfrm>
        <a:off x="5987901" y="4036617"/>
        <a:ext cx="1801477" cy="821113"/>
      </dsp:txXfrm>
    </dsp:sp>
    <dsp:sp modelId="{CFE56902-31A6-441E-888D-28BB3B7FDAC9}">
      <dsp:nvSpPr>
        <dsp:cNvPr id="0" name=""/>
        <dsp:cNvSpPr/>
      </dsp:nvSpPr>
      <dsp:spPr>
        <a:xfrm>
          <a:off x="7861743" y="3981465"/>
          <a:ext cx="895334" cy="895334"/>
        </a:xfrm>
        <a:prstGeom prst="ellipse">
          <a:avLst/>
        </a:prstGeom>
        <a:blipFill rotWithShape="0">
          <a:blip xmlns:r="http://schemas.openxmlformats.org/officeDocument/2006/relationships" r:embed="rId2"/>
          <a:stretch>
            <a:fillRect/>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3E2FF-0DB5-4A8A-9154-C324B155F8A3}">
      <dsp:nvSpPr>
        <dsp:cNvPr id="0" name=""/>
        <dsp:cNvSpPr/>
      </dsp:nvSpPr>
      <dsp:spPr>
        <a:xfrm>
          <a:off x="3853" y="426623"/>
          <a:ext cx="1969901" cy="48489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Before Test</a:t>
          </a:r>
          <a:endParaRPr lang="en-US" sz="2300" b="1" kern="1200" dirty="0"/>
        </a:p>
      </dsp:txBody>
      <dsp:txXfrm>
        <a:off x="18055" y="440825"/>
        <a:ext cx="1941497" cy="456487"/>
      </dsp:txXfrm>
    </dsp:sp>
    <dsp:sp modelId="{19CD9ADF-5065-42D7-93DD-EA7AD66E863A}">
      <dsp:nvSpPr>
        <dsp:cNvPr id="0" name=""/>
        <dsp:cNvSpPr/>
      </dsp:nvSpPr>
      <dsp:spPr>
        <a:xfrm>
          <a:off x="200843" y="911515"/>
          <a:ext cx="196990" cy="647827"/>
        </a:xfrm>
        <a:custGeom>
          <a:avLst/>
          <a:gdLst/>
          <a:ahLst/>
          <a:cxnLst/>
          <a:rect l="0" t="0" r="0" b="0"/>
          <a:pathLst>
            <a:path>
              <a:moveTo>
                <a:pt x="0" y="0"/>
              </a:moveTo>
              <a:lnTo>
                <a:pt x="0" y="647827"/>
              </a:lnTo>
              <a:lnTo>
                <a:pt x="196990" y="64782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6CF640-E7A8-404C-9661-43FCFDAE4A9D}">
      <dsp:nvSpPr>
        <dsp:cNvPr id="0" name=""/>
        <dsp:cNvSpPr/>
      </dsp:nvSpPr>
      <dsp:spPr>
        <a:xfrm>
          <a:off x="397834" y="1093904"/>
          <a:ext cx="2518518" cy="9308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Download and install Test Delivery Client (TDC)</a:t>
          </a:r>
          <a:endParaRPr lang="en-US" sz="1800" kern="1200" dirty="0">
            <a:solidFill>
              <a:schemeClr val="tx1"/>
            </a:solidFill>
          </a:endParaRPr>
        </a:p>
      </dsp:txBody>
      <dsp:txXfrm>
        <a:off x="425098" y="1121168"/>
        <a:ext cx="2463990" cy="876348"/>
      </dsp:txXfrm>
    </dsp:sp>
    <dsp:sp modelId="{35D3908A-585B-4E9B-9B79-D97EC97D7C53}">
      <dsp:nvSpPr>
        <dsp:cNvPr id="0" name=""/>
        <dsp:cNvSpPr/>
      </dsp:nvSpPr>
      <dsp:spPr>
        <a:xfrm>
          <a:off x="200843" y="911515"/>
          <a:ext cx="196990" cy="1761092"/>
        </a:xfrm>
        <a:custGeom>
          <a:avLst/>
          <a:gdLst/>
          <a:ahLst/>
          <a:cxnLst/>
          <a:rect l="0" t="0" r="0" b="0"/>
          <a:pathLst>
            <a:path>
              <a:moveTo>
                <a:pt x="0" y="0"/>
              </a:moveTo>
              <a:lnTo>
                <a:pt x="0" y="1761092"/>
              </a:lnTo>
              <a:lnTo>
                <a:pt x="196990" y="17610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828B3-F86A-427C-A591-C6425EA03CC1}">
      <dsp:nvSpPr>
        <dsp:cNvPr id="0" name=""/>
        <dsp:cNvSpPr/>
      </dsp:nvSpPr>
      <dsp:spPr>
        <a:xfrm>
          <a:off x="397834" y="2207169"/>
          <a:ext cx="2518518" cy="9308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Download and install final content.</a:t>
          </a:r>
          <a:endParaRPr lang="en-US" sz="1800" kern="1200" dirty="0"/>
        </a:p>
      </dsp:txBody>
      <dsp:txXfrm>
        <a:off x="425098" y="2234433"/>
        <a:ext cx="2463990" cy="876348"/>
      </dsp:txXfrm>
    </dsp:sp>
    <dsp:sp modelId="{429890F9-BC6B-4818-ACCE-FE2DC8BB3ABA}">
      <dsp:nvSpPr>
        <dsp:cNvPr id="0" name=""/>
        <dsp:cNvSpPr/>
      </dsp:nvSpPr>
      <dsp:spPr>
        <a:xfrm>
          <a:off x="200843" y="911515"/>
          <a:ext cx="196990" cy="2874357"/>
        </a:xfrm>
        <a:custGeom>
          <a:avLst/>
          <a:gdLst/>
          <a:ahLst/>
          <a:cxnLst/>
          <a:rect l="0" t="0" r="0" b="0"/>
          <a:pathLst>
            <a:path>
              <a:moveTo>
                <a:pt x="0" y="0"/>
              </a:moveTo>
              <a:lnTo>
                <a:pt x="0" y="2874357"/>
              </a:lnTo>
              <a:lnTo>
                <a:pt x="196990" y="287435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0B68A-F3FE-47EC-B634-6D9B5F5608F8}">
      <dsp:nvSpPr>
        <dsp:cNvPr id="0" name=""/>
        <dsp:cNvSpPr/>
      </dsp:nvSpPr>
      <dsp:spPr>
        <a:xfrm>
          <a:off x="397834" y="3320434"/>
          <a:ext cx="2518518" cy="9308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Conduct final workstation check.</a:t>
          </a:r>
          <a:endParaRPr lang="en-US" sz="1800" kern="1200" dirty="0"/>
        </a:p>
      </dsp:txBody>
      <dsp:txXfrm>
        <a:off x="425098" y="3347698"/>
        <a:ext cx="2463990" cy="876348"/>
      </dsp:txXfrm>
    </dsp:sp>
    <dsp:sp modelId="{430A587E-C713-4FB5-A8E4-9F9F1AB41961}">
      <dsp:nvSpPr>
        <dsp:cNvPr id="0" name=""/>
        <dsp:cNvSpPr/>
      </dsp:nvSpPr>
      <dsp:spPr>
        <a:xfrm>
          <a:off x="200843" y="911515"/>
          <a:ext cx="196990" cy="3987622"/>
        </a:xfrm>
        <a:custGeom>
          <a:avLst/>
          <a:gdLst/>
          <a:ahLst/>
          <a:cxnLst/>
          <a:rect l="0" t="0" r="0" b="0"/>
          <a:pathLst>
            <a:path>
              <a:moveTo>
                <a:pt x="0" y="0"/>
              </a:moveTo>
              <a:lnTo>
                <a:pt x="0" y="3987622"/>
              </a:lnTo>
              <a:lnTo>
                <a:pt x="196990" y="398762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9BCE5-A77A-4CD9-B0E4-4A73881B33E7}">
      <dsp:nvSpPr>
        <dsp:cNvPr id="0" name=""/>
        <dsp:cNvSpPr/>
      </dsp:nvSpPr>
      <dsp:spPr>
        <a:xfrm>
          <a:off x="397834" y="4433699"/>
          <a:ext cx="2518518" cy="93087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Work with TC to develop a phone tree.</a:t>
          </a:r>
          <a:endParaRPr lang="en-US" sz="1800" kern="1200" dirty="0"/>
        </a:p>
      </dsp:txBody>
      <dsp:txXfrm>
        <a:off x="425098" y="4460963"/>
        <a:ext cx="2463990" cy="876348"/>
      </dsp:txXfrm>
    </dsp:sp>
    <dsp:sp modelId="{551AEB87-EDB4-4242-87E9-11F8F54AB61E}">
      <dsp:nvSpPr>
        <dsp:cNvPr id="0" name=""/>
        <dsp:cNvSpPr/>
      </dsp:nvSpPr>
      <dsp:spPr>
        <a:xfrm>
          <a:off x="2887150" y="426623"/>
          <a:ext cx="1969901" cy="48489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During Test</a:t>
          </a:r>
          <a:endParaRPr lang="en-US" sz="2300" b="1" kern="1200" dirty="0"/>
        </a:p>
      </dsp:txBody>
      <dsp:txXfrm>
        <a:off x="2901352" y="440825"/>
        <a:ext cx="1941497" cy="456487"/>
      </dsp:txXfrm>
    </dsp:sp>
    <dsp:sp modelId="{C33286CC-051A-4704-A26A-306038F36E09}">
      <dsp:nvSpPr>
        <dsp:cNvPr id="0" name=""/>
        <dsp:cNvSpPr/>
      </dsp:nvSpPr>
      <dsp:spPr>
        <a:xfrm>
          <a:off x="3084140" y="911515"/>
          <a:ext cx="196990" cy="777658"/>
        </a:xfrm>
        <a:custGeom>
          <a:avLst/>
          <a:gdLst/>
          <a:ahLst/>
          <a:cxnLst/>
          <a:rect l="0" t="0" r="0" b="0"/>
          <a:pathLst>
            <a:path>
              <a:moveTo>
                <a:pt x="0" y="0"/>
              </a:moveTo>
              <a:lnTo>
                <a:pt x="0" y="777658"/>
              </a:lnTo>
              <a:lnTo>
                <a:pt x="196990" y="77765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1897B-87C4-43A6-BE3B-7CC3A9BAAED4}">
      <dsp:nvSpPr>
        <dsp:cNvPr id="0" name=""/>
        <dsp:cNvSpPr/>
      </dsp:nvSpPr>
      <dsp:spPr>
        <a:xfrm>
          <a:off x="3281130" y="1093904"/>
          <a:ext cx="2518518" cy="1190539"/>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Support schools during testing.</a:t>
          </a:r>
          <a:endParaRPr lang="en-US" sz="1800" kern="1200" dirty="0">
            <a:solidFill>
              <a:schemeClr val="tx1"/>
            </a:solidFill>
          </a:endParaRPr>
        </a:p>
      </dsp:txBody>
      <dsp:txXfrm>
        <a:off x="3316000" y="1128774"/>
        <a:ext cx="2448778" cy="1120799"/>
      </dsp:txXfrm>
    </dsp:sp>
    <dsp:sp modelId="{48F9E7EC-1305-4ABC-A2F8-796E0D301F92}">
      <dsp:nvSpPr>
        <dsp:cNvPr id="0" name=""/>
        <dsp:cNvSpPr/>
      </dsp:nvSpPr>
      <dsp:spPr>
        <a:xfrm>
          <a:off x="5770446" y="426623"/>
          <a:ext cx="1969901" cy="48489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After Test</a:t>
          </a:r>
          <a:endParaRPr lang="en-US" sz="2300" b="1" kern="1200" dirty="0"/>
        </a:p>
      </dsp:txBody>
      <dsp:txXfrm>
        <a:off x="5784648" y="440825"/>
        <a:ext cx="1941497" cy="456487"/>
      </dsp:txXfrm>
    </dsp:sp>
    <dsp:sp modelId="{C85C628F-0970-400E-8835-306CA2D99A76}">
      <dsp:nvSpPr>
        <dsp:cNvPr id="0" name=""/>
        <dsp:cNvSpPr/>
      </dsp:nvSpPr>
      <dsp:spPr>
        <a:xfrm>
          <a:off x="5967437" y="911515"/>
          <a:ext cx="196990" cy="763001"/>
        </a:xfrm>
        <a:custGeom>
          <a:avLst/>
          <a:gdLst/>
          <a:ahLst/>
          <a:cxnLst/>
          <a:rect l="0" t="0" r="0" b="0"/>
          <a:pathLst>
            <a:path>
              <a:moveTo>
                <a:pt x="0" y="0"/>
              </a:moveTo>
              <a:lnTo>
                <a:pt x="0" y="763001"/>
              </a:lnTo>
              <a:lnTo>
                <a:pt x="196990" y="76300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DCCAF-27FB-441C-A60F-B4EA824182A1}">
      <dsp:nvSpPr>
        <dsp:cNvPr id="0" name=""/>
        <dsp:cNvSpPr/>
      </dsp:nvSpPr>
      <dsp:spPr>
        <a:xfrm>
          <a:off x="6164427" y="1093904"/>
          <a:ext cx="2518518" cy="116122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Follow up with Test </a:t>
          </a:r>
          <a:r>
            <a:rPr lang="en-US" sz="1800" kern="1200" dirty="0" err="1" smtClean="0"/>
            <a:t>Chariperson</a:t>
          </a:r>
          <a:r>
            <a:rPr lang="en-US" sz="1800" kern="1200" dirty="0" smtClean="0"/>
            <a:t> regarding online testing experience.</a:t>
          </a:r>
          <a:endParaRPr lang="en-US" sz="1800" kern="1200" dirty="0">
            <a:solidFill>
              <a:schemeClr val="tx1"/>
            </a:solidFill>
          </a:endParaRPr>
        </a:p>
      </dsp:txBody>
      <dsp:txXfrm>
        <a:off x="6198438" y="1127915"/>
        <a:ext cx="2450496" cy="10932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C3F4-2C63-46F9-8062-1F49D47FDF34}">
      <dsp:nvSpPr>
        <dsp:cNvPr id="0" name=""/>
        <dsp:cNvSpPr/>
      </dsp:nvSpPr>
      <dsp:spPr>
        <a:xfrm>
          <a:off x="0" y="2197"/>
          <a:ext cx="2053521" cy="45120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Before Test</a:t>
          </a:r>
          <a:endParaRPr lang="en-US" sz="2300" b="1" kern="1200" dirty="0"/>
        </a:p>
      </dsp:txBody>
      <dsp:txXfrm>
        <a:off x="13215" y="15412"/>
        <a:ext cx="2027091" cy="424770"/>
      </dsp:txXfrm>
    </dsp:sp>
    <dsp:sp modelId="{F94B84C8-95C2-4E7E-B5D3-DDA958537F5B}">
      <dsp:nvSpPr>
        <dsp:cNvPr id="0" name=""/>
        <dsp:cNvSpPr/>
      </dsp:nvSpPr>
      <dsp:spPr>
        <a:xfrm>
          <a:off x="205352" y="453397"/>
          <a:ext cx="124369" cy="338400"/>
        </a:xfrm>
        <a:custGeom>
          <a:avLst/>
          <a:gdLst/>
          <a:ahLst/>
          <a:cxnLst/>
          <a:rect l="0" t="0" r="0" b="0"/>
          <a:pathLst>
            <a:path>
              <a:moveTo>
                <a:pt x="0" y="0"/>
              </a:moveTo>
              <a:lnTo>
                <a:pt x="0" y="338400"/>
              </a:lnTo>
              <a:lnTo>
                <a:pt x="124369" y="33840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B06B3-29F6-4141-B6E7-F8BB67B919C3}">
      <dsp:nvSpPr>
        <dsp:cNvPr id="0" name=""/>
        <dsp:cNvSpPr/>
      </dsp:nvSpPr>
      <dsp:spPr>
        <a:xfrm>
          <a:off x="329721" y="566197"/>
          <a:ext cx="2890237" cy="451200"/>
        </a:xfrm>
        <a:prstGeom prst="roundRect">
          <a:avLst>
            <a:gd name="adj" fmla="val 10000"/>
          </a:avLst>
        </a:prstGeom>
        <a:solidFill>
          <a:srgbClr val="FFFFCC">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Attend OSSE and CTB trainings.</a:t>
          </a:r>
          <a:endParaRPr lang="en-US" sz="1400" b="1" kern="1200" dirty="0">
            <a:solidFill>
              <a:schemeClr val="tx1"/>
            </a:solidFill>
          </a:endParaRPr>
        </a:p>
      </dsp:txBody>
      <dsp:txXfrm>
        <a:off x="342936" y="579412"/>
        <a:ext cx="2863807" cy="424770"/>
      </dsp:txXfrm>
    </dsp:sp>
    <dsp:sp modelId="{7BB5F1F0-9166-4996-9B0F-E138735B5BF0}">
      <dsp:nvSpPr>
        <dsp:cNvPr id="0" name=""/>
        <dsp:cNvSpPr/>
      </dsp:nvSpPr>
      <dsp:spPr>
        <a:xfrm>
          <a:off x="205352" y="453397"/>
          <a:ext cx="124369" cy="865885"/>
        </a:xfrm>
        <a:custGeom>
          <a:avLst/>
          <a:gdLst/>
          <a:ahLst/>
          <a:cxnLst/>
          <a:rect l="0" t="0" r="0" b="0"/>
          <a:pathLst>
            <a:path>
              <a:moveTo>
                <a:pt x="0" y="0"/>
              </a:moveTo>
              <a:lnTo>
                <a:pt x="0" y="865885"/>
              </a:lnTo>
              <a:lnTo>
                <a:pt x="124369" y="86588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C9A4D-8DF4-4C1E-9D12-1C49D94D4F5C}">
      <dsp:nvSpPr>
        <dsp:cNvPr id="0" name=""/>
        <dsp:cNvSpPr/>
      </dsp:nvSpPr>
      <dsp:spPr>
        <a:xfrm>
          <a:off x="329721" y="1130198"/>
          <a:ext cx="2890237" cy="378169"/>
        </a:xfrm>
        <a:prstGeom prst="roundRect">
          <a:avLst>
            <a:gd name="adj" fmla="val 10000"/>
          </a:avLst>
        </a:prstGeom>
        <a:solidFill>
          <a:srgbClr val="FFFFCC">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Train Proctors.</a:t>
          </a:r>
          <a:endParaRPr lang="en-US" sz="1400" b="1" kern="1200" dirty="0"/>
        </a:p>
      </dsp:txBody>
      <dsp:txXfrm>
        <a:off x="340797" y="1141274"/>
        <a:ext cx="2868085" cy="356017"/>
      </dsp:txXfrm>
    </dsp:sp>
    <dsp:sp modelId="{23612688-28B3-460D-B7C8-DBA4A985D98F}">
      <dsp:nvSpPr>
        <dsp:cNvPr id="0" name=""/>
        <dsp:cNvSpPr/>
      </dsp:nvSpPr>
      <dsp:spPr>
        <a:xfrm>
          <a:off x="205352" y="453397"/>
          <a:ext cx="124369" cy="1356854"/>
        </a:xfrm>
        <a:custGeom>
          <a:avLst/>
          <a:gdLst/>
          <a:ahLst/>
          <a:cxnLst/>
          <a:rect l="0" t="0" r="0" b="0"/>
          <a:pathLst>
            <a:path>
              <a:moveTo>
                <a:pt x="0" y="0"/>
              </a:moveTo>
              <a:lnTo>
                <a:pt x="0" y="1356854"/>
              </a:lnTo>
              <a:lnTo>
                <a:pt x="124369" y="135685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1BC01-B92C-423F-A958-910DD3D972E9}">
      <dsp:nvSpPr>
        <dsp:cNvPr id="0" name=""/>
        <dsp:cNvSpPr/>
      </dsp:nvSpPr>
      <dsp:spPr>
        <a:xfrm>
          <a:off x="329721" y="1621167"/>
          <a:ext cx="2890237" cy="378169"/>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Distribute TAM (from CTB).</a:t>
          </a:r>
          <a:endParaRPr lang="en-US" sz="1400" b="1" kern="1200" dirty="0"/>
        </a:p>
      </dsp:txBody>
      <dsp:txXfrm>
        <a:off x="340797" y="1632243"/>
        <a:ext cx="2868085" cy="356017"/>
      </dsp:txXfrm>
    </dsp:sp>
    <dsp:sp modelId="{D50F4E50-CBA4-4905-BC91-090F2E901496}">
      <dsp:nvSpPr>
        <dsp:cNvPr id="0" name=""/>
        <dsp:cNvSpPr/>
      </dsp:nvSpPr>
      <dsp:spPr>
        <a:xfrm>
          <a:off x="205352" y="453397"/>
          <a:ext cx="124369" cy="1884339"/>
        </a:xfrm>
        <a:custGeom>
          <a:avLst/>
          <a:gdLst/>
          <a:ahLst/>
          <a:cxnLst/>
          <a:rect l="0" t="0" r="0" b="0"/>
          <a:pathLst>
            <a:path>
              <a:moveTo>
                <a:pt x="0" y="0"/>
              </a:moveTo>
              <a:lnTo>
                <a:pt x="0" y="1884339"/>
              </a:lnTo>
              <a:lnTo>
                <a:pt x="124369" y="1884339"/>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74FE88-105D-4B97-845D-16E18B553F28}">
      <dsp:nvSpPr>
        <dsp:cNvPr id="0" name=""/>
        <dsp:cNvSpPr/>
      </dsp:nvSpPr>
      <dsp:spPr>
        <a:xfrm>
          <a:off x="329721" y="2112136"/>
          <a:ext cx="2890237" cy="45120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Ensure IT staff completed site readiness tasks. </a:t>
          </a:r>
        </a:p>
      </dsp:txBody>
      <dsp:txXfrm>
        <a:off x="342936" y="2125351"/>
        <a:ext cx="2863807" cy="424770"/>
      </dsp:txXfrm>
    </dsp:sp>
    <dsp:sp modelId="{789E98F7-27EB-417C-ADA3-076536BA0DA8}">
      <dsp:nvSpPr>
        <dsp:cNvPr id="0" name=""/>
        <dsp:cNvSpPr/>
      </dsp:nvSpPr>
      <dsp:spPr>
        <a:xfrm>
          <a:off x="205352" y="453397"/>
          <a:ext cx="124369" cy="2410255"/>
        </a:xfrm>
        <a:custGeom>
          <a:avLst/>
          <a:gdLst/>
          <a:ahLst/>
          <a:cxnLst/>
          <a:rect l="0" t="0" r="0" b="0"/>
          <a:pathLst>
            <a:path>
              <a:moveTo>
                <a:pt x="0" y="0"/>
              </a:moveTo>
              <a:lnTo>
                <a:pt x="0" y="2410255"/>
              </a:lnTo>
              <a:lnTo>
                <a:pt x="124369" y="241025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89C54-7EFA-45EF-92B1-0166DD46ECC1}">
      <dsp:nvSpPr>
        <dsp:cNvPr id="0" name=""/>
        <dsp:cNvSpPr/>
      </dsp:nvSpPr>
      <dsp:spPr>
        <a:xfrm>
          <a:off x="329721" y="2676137"/>
          <a:ext cx="2890237" cy="375033"/>
        </a:xfrm>
        <a:prstGeom prst="roundRect">
          <a:avLst>
            <a:gd name="adj" fmla="val 10000"/>
          </a:avLst>
        </a:prstGeom>
        <a:solidFill>
          <a:srgbClr val="FFFFCC">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Manage student data.</a:t>
          </a:r>
        </a:p>
      </dsp:txBody>
      <dsp:txXfrm>
        <a:off x="340705" y="2687121"/>
        <a:ext cx="2868269" cy="353065"/>
      </dsp:txXfrm>
    </dsp:sp>
    <dsp:sp modelId="{DBE41567-76B6-4097-AD4D-229660C93FB7}">
      <dsp:nvSpPr>
        <dsp:cNvPr id="0" name=""/>
        <dsp:cNvSpPr/>
      </dsp:nvSpPr>
      <dsp:spPr>
        <a:xfrm>
          <a:off x="205352" y="453397"/>
          <a:ext cx="124369" cy="2952237"/>
        </a:xfrm>
        <a:custGeom>
          <a:avLst/>
          <a:gdLst/>
          <a:ahLst/>
          <a:cxnLst/>
          <a:rect l="0" t="0" r="0" b="0"/>
          <a:pathLst>
            <a:path>
              <a:moveTo>
                <a:pt x="0" y="0"/>
              </a:moveTo>
              <a:lnTo>
                <a:pt x="0" y="2952237"/>
              </a:lnTo>
              <a:lnTo>
                <a:pt x="124369" y="295223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5ACA8-6D75-43E3-AED0-BD000C072E0E}">
      <dsp:nvSpPr>
        <dsp:cNvPr id="0" name=""/>
        <dsp:cNvSpPr/>
      </dsp:nvSpPr>
      <dsp:spPr>
        <a:xfrm>
          <a:off x="329721" y="3163970"/>
          <a:ext cx="2890237" cy="48333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Review/update test assignments.</a:t>
          </a:r>
        </a:p>
      </dsp:txBody>
      <dsp:txXfrm>
        <a:off x="343877" y="3178126"/>
        <a:ext cx="2861925" cy="455018"/>
      </dsp:txXfrm>
    </dsp:sp>
    <dsp:sp modelId="{CD00FA41-4E88-426E-BB23-E71973B2CFC7}">
      <dsp:nvSpPr>
        <dsp:cNvPr id="0" name=""/>
        <dsp:cNvSpPr/>
      </dsp:nvSpPr>
      <dsp:spPr>
        <a:xfrm>
          <a:off x="205352" y="453397"/>
          <a:ext cx="124369" cy="3532303"/>
        </a:xfrm>
        <a:custGeom>
          <a:avLst/>
          <a:gdLst/>
          <a:ahLst/>
          <a:cxnLst/>
          <a:rect l="0" t="0" r="0" b="0"/>
          <a:pathLst>
            <a:path>
              <a:moveTo>
                <a:pt x="0" y="0"/>
              </a:moveTo>
              <a:lnTo>
                <a:pt x="0" y="3532303"/>
              </a:lnTo>
              <a:lnTo>
                <a:pt x="124369" y="353230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B6482-C1C7-4EB4-BB76-4ADFE8FCAB2A}">
      <dsp:nvSpPr>
        <dsp:cNvPr id="0" name=""/>
        <dsp:cNvSpPr/>
      </dsp:nvSpPr>
      <dsp:spPr>
        <a:xfrm>
          <a:off x="329721" y="3760100"/>
          <a:ext cx="2890237" cy="45120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Schedule additional tests, if needed.</a:t>
          </a:r>
        </a:p>
      </dsp:txBody>
      <dsp:txXfrm>
        <a:off x="342936" y="3773315"/>
        <a:ext cx="2863807" cy="424770"/>
      </dsp:txXfrm>
    </dsp:sp>
    <dsp:sp modelId="{55EC6E79-5564-4788-AACA-42C89DC048D7}">
      <dsp:nvSpPr>
        <dsp:cNvPr id="0" name=""/>
        <dsp:cNvSpPr/>
      </dsp:nvSpPr>
      <dsp:spPr>
        <a:xfrm>
          <a:off x="205352" y="453397"/>
          <a:ext cx="124369" cy="4096303"/>
        </a:xfrm>
        <a:custGeom>
          <a:avLst/>
          <a:gdLst/>
          <a:ahLst/>
          <a:cxnLst/>
          <a:rect l="0" t="0" r="0" b="0"/>
          <a:pathLst>
            <a:path>
              <a:moveTo>
                <a:pt x="0" y="0"/>
              </a:moveTo>
              <a:lnTo>
                <a:pt x="0" y="4096303"/>
              </a:lnTo>
              <a:lnTo>
                <a:pt x="124369" y="409630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64BFC-9E10-4C78-A887-A9AE721783B2}">
      <dsp:nvSpPr>
        <dsp:cNvPr id="0" name=""/>
        <dsp:cNvSpPr/>
      </dsp:nvSpPr>
      <dsp:spPr>
        <a:xfrm>
          <a:off x="329721" y="4324101"/>
          <a:ext cx="2890237" cy="451200"/>
        </a:xfrm>
        <a:prstGeom prst="roundRect">
          <a:avLst>
            <a:gd name="adj" fmla="val 10000"/>
          </a:avLst>
        </a:prstGeom>
        <a:solidFill>
          <a:srgbClr val="FFFFCC">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Print test tickets and provide to the school. (TC or STC).</a:t>
          </a:r>
        </a:p>
      </dsp:txBody>
      <dsp:txXfrm>
        <a:off x="342936" y="4337316"/>
        <a:ext cx="2863807" cy="424770"/>
      </dsp:txXfrm>
    </dsp:sp>
    <dsp:sp modelId="{C9CFA71F-7B02-43DD-A366-C5A9EC2B1D81}">
      <dsp:nvSpPr>
        <dsp:cNvPr id="0" name=""/>
        <dsp:cNvSpPr/>
      </dsp:nvSpPr>
      <dsp:spPr>
        <a:xfrm>
          <a:off x="205352" y="453397"/>
          <a:ext cx="124369" cy="4660304"/>
        </a:xfrm>
        <a:custGeom>
          <a:avLst/>
          <a:gdLst/>
          <a:ahLst/>
          <a:cxnLst/>
          <a:rect l="0" t="0" r="0" b="0"/>
          <a:pathLst>
            <a:path>
              <a:moveTo>
                <a:pt x="0" y="0"/>
              </a:moveTo>
              <a:lnTo>
                <a:pt x="0" y="4660304"/>
              </a:lnTo>
              <a:lnTo>
                <a:pt x="124369" y="466030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C0963-A449-4F63-9F45-E13822FB23BD}">
      <dsp:nvSpPr>
        <dsp:cNvPr id="0" name=""/>
        <dsp:cNvSpPr/>
      </dsp:nvSpPr>
      <dsp:spPr>
        <a:xfrm>
          <a:off x="329721" y="4888101"/>
          <a:ext cx="2890237" cy="45120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Review local assessment schedule.</a:t>
          </a:r>
          <a:endParaRPr lang="en-US" sz="1400" b="1" kern="1200" dirty="0"/>
        </a:p>
      </dsp:txBody>
      <dsp:txXfrm>
        <a:off x="342936" y="4901316"/>
        <a:ext cx="2863807" cy="424770"/>
      </dsp:txXfrm>
    </dsp:sp>
    <dsp:sp modelId="{23C48CF3-81CF-40E1-97F7-D1BDCEC01017}">
      <dsp:nvSpPr>
        <dsp:cNvPr id="0" name=""/>
        <dsp:cNvSpPr/>
      </dsp:nvSpPr>
      <dsp:spPr>
        <a:xfrm>
          <a:off x="205352" y="453397"/>
          <a:ext cx="124369" cy="5224304"/>
        </a:xfrm>
        <a:custGeom>
          <a:avLst/>
          <a:gdLst/>
          <a:ahLst/>
          <a:cxnLst/>
          <a:rect l="0" t="0" r="0" b="0"/>
          <a:pathLst>
            <a:path>
              <a:moveTo>
                <a:pt x="0" y="0"/>
              </a:moveTo>
              <a:lnTo>
                <a:pt x="0" y="5224304"/>
              </a:lnTo>
              <a:lnTo>
                <a:pt x="124369" y="522430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B29914-E80A-4502-9381-13A12BF86742}">
      <dsp:nvSpPr>
        <dsp:cNvPr id="0" name=""/>
        <dsp:cNvSpPr/>
      </dsp:nvSpPr>
      <dsp:spPr>
        <a:xfrm>
          <a:off x="329721" y="5452102"/>
          <a:ext cx="2890237" cy="45120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b="1" kern="1200" dirty="0" smtClean="0"/>
            <a:t>Work with STC to develop a phone tree.</a:t>
          </a:r>
          <a:endParaRPr lang="en-US" sz="1400" b="1" kern="1200" dirty="0"/>
        </a:p>
      </dsp:txBody>
      <dsp:txXfrm>
        <a:off x="342936" y="5465317"/>
        <a:ext cx="2863807" cy="424770"/>
      </dsp:txXfrm>
    </dsp:sp>
    <dsp:sp modelId="{61763B94-0FF0-428A-85DB-71DA5B90F619}">
      <dsp:nvSpPr>
        <dsp:cNvPr id="0" name=""/>
        <dsp:cNvSpPr/>
      </dsp:nvSpPr>
      <dsp:spPr>
        <a:xfrm>
          <a:off x="3474324" y="2197"/>
          <a:ext cx="1857943" cy="45120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During Test</a:t>
          </a:r>
          <a:endParaRPr lang="en-US" sz="2300" b="1" kern="1200" dirty="0"/>
        </a:p>
      </dsp:txBody>
      <dsp:txXfrm>
        <a:off x="3487539" y="15412"/>
        <a:ext cx="1831513" cy="424770"/>
      </dsp:txXfrm>
    </dsp:sp>
    <dsp:sp modelId="{CF408ACA-64D6-4A1B-AE26-C5EA96E84BE3}">
      <dsp:nvSpPr>
        <dsp:cNvPr id="0" name=""/>
        <dsp:cNvSpPr/>
      </dsp:nvSpPr>
      <dsp:spPr>
        <a:xfrm>
          <a:off x="3660119" y="453397"/>
          <a:ext cx="185774" cy="594273"/>
        </a:xfrm>
        <a:custGeom>
          <a:avLst/>
          <a:gdLst/>
          <a:ahLst/>
          <a:cxnLst/>
          <a:rect l="0" t="0" r="0" b="0"/>
          <a:pathLst>
            <a:path>
              <a:moveTo>
                <a:pt x="0" y="0"/>
              </a:moveTo>
              <a:lnTo>
                <a:pt x="0" y="594273"/>
              </a:lnTo>
              <a:lnTo>
                <a:pt x="185774" y="5942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F73B0A-6698-4E44-A373-CDD426864530}">
      <dsp:nvSpPr>
        <dsp:cNvPr id="0" name=""/>
        <dsp:cNvSpPr/>
      </dsp:nvSpPr>
      <dsp:spPr>
        <a:xfrm>
          <a:off x="3845893" y="566197"/>
          <a:ext cx="2097699" cy="96294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Supervise tasks performed by STC.</a:t>
          </a:r>
          <a:endParaRPr lang="en-US" sz="1600" b="1" kern="1200" dirty="0">
            <a:solidFill>
              <a:schemeClr val="tx1"/>
            </a:solidFill>
          </a:endParaRPr>
        </a:p>
      </dsp:txBody>
      <dsp:txXfrm>
        <a:off x="3874097" y="594401"/>
        <a:ext cx="2041291" cy="906539"/>
      </dsp:txXfrm>
    </dsp:sp>
    <dsp:sp modelId="{DEB1D306-11B6-4EF3-98DA-CBA259B11AB6}">
      <dsp:nvSpPr>
        <dsp:cNvPr id="0" name=""/>
        <dsp:cNvSpPr/>
      </dsp:nvSpPr>
      <dsp:spPr>
        <a:xfrm>
          <a:off x="3660119" y="453397"/>
          <a:ext cx="185774" cy="1670021"/>
        </a:xfrm>
        <a:custGeom>
          <a:avLst/>
          <a:gdLst/>
          <a:ahLst/>
          <a:cxnLst/>
          <a:rect l="0" t="0" r="0" b="0"/>
          <a:pathLst>
            <a:path>
              <a:moveTo>
                <a:pt x="0" y="0"/>
              </a:moveTo>
              <a:lnTo>
                <a:pt x="0" y="1670021"/>
              </a:lnTo>
              <a:lnTo>
                <a:pt x="185774" y="167002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11B9FF-FC33-4551-873F-53E7C0BB6842}">
      <dsp:nvSpPr>
        <dsp:cNvPr id="0" name=""/>
        <dsp:cNvSpPr/>
      </dsp:nvSpPr>
      <dsp:spPr>
        <a:xfrm>
          <a:off x="3845893" y="1641945"/>
          <a:ext cx="2097699" cy="96294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Check status on testing completions.</a:t>
          </a:r>
        </a:p>
      </dsp:txBody>
      <dsp:txXfrm>
        <a:off x="3874097" y="1670149"/>
        <a:ext cx="2041291" cy="906539"/>
      </dsp:txXfrm>
    </dsp:sp>
    <dsp:sp modelId="{71FD0A54-849A-46CE-9591-9FF40BC884FC}">
      <dsp:nvSpPr>
        <dsp:cNvPr id="0" name=""/>
        <dsp:cNvSpPr/>
      </dsp:nvSpPr>
      <dsp:spPr>
        <a:xfrm>
          <a:off x="6181974" y="2197"/>
          <a:ext cx="1857943" cy="45120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After Test</a:t>
          </a:r>
          <a:endParaRPr lang="en-US" sz="2300" b="1" kern="1200" dirty="0"/>
        </a:p>
      </dsp:txBody>
      <dsp:txXfrm>
        <a:off x="6195189" y="15412"/>
        <a:ext cx="1831513" cy="424770"/>
      </dsp:txXfrm>
    </dsp:sp>
    <dsp:sp modelId="{2CFB45F4-876A-47A8-9B98-CB72B40FEB52}">
      <dsp:nvSpPr>
        <dsp:cNvPr id="0" name=""/>
        <dsp:cNvSpPr/>
      </dsp:nvSpPr>
      <dsp:spPr>
        <a:xfrm>
          <a:off x="6367769" y="453397"/>
          <a:ext cx="185788" cy="594273"/>
        </a:xfrm>
        <a:custGeom>
          <a:avLst/>
          <a:gdLst/>
          <a:ahLst/>
          <a:cxnLst/>
          <a:rect l="0" t="0" r="0" b="0"/>
          <a:pathLst>
            <a:path>
              <a:moveTo>
                <a:pt x="0" y="0"/>
              </a:moveTo>
              <a:lnTo>
                <a:pt x="0" y="594273"/>
              </a:lnTo>
              <a:lnTo>
                <a:pt x="185788" y="5942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598DF-EEB9-4416-87E6-6A7DBC41FF05}">
      <dsp:nvSpPr>
        <dsp:cNvPr id="0" name=""/>
        <dsp:cNvSpPr/>
      </dsp:nvSpPr>
      <dsp:spPr>
        <a:xfrm>
          <a:off x="6553558" y="566197"/>
          <a:ext cx="1958014" cy="962947"/>
        </a:xfrm>
        <a:prstGeom prst="roundRect">
          <a:avLst>
            <a:gd name="adj" fmla="val 10000"/>
          </a:avLst>
        </a:prstGeom>
        <a:solidFill>
          <a:srgbClr val="FFFFCC">
            <a:alpha val="90000"/>
          </a:srgb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Contact OSSE concerning invalidations.</a:t>
          </a:r>
          <a:endParaRPr lang="en-US" sz="1600" b="1" kern="1200" dirty="0">
            <a:solidFill>
              <a:schemeClr val="tx1"/>
            </a:solidFill>
          </a:endParaRPr>
        </a:p>
      </dsp:txBody>
      <dsp:txXfrm>
        <a:off x="6581762" y="594401"/>
        <a:ext cx="1901606" cy="906539"/>
      </dsp:txXfrm>
    </dsp:sp>
    <dsp:sp modelId="{413737A8-A938-4F18-BBFF-1F84F29ECE77}">
      <dsp:nvSpPr>
        <dsp:cNvPr id="0" name=""/>
        <dsp:cNvSpPr/>
      </dsp:nvSpPr>
      <dsp:spPr>
        <a:xfrm>
          <a:off x="6367769" y="453397"/>
          <a:ext cx="185788" cy="1822420"/>
        </a:xfrm>
        <a:custGeom>
          <a:avLst/>
          <a:gdLst/>
          <a:ahLst/>
          <a:cxnLst/>
          <a:rect l="0" t="0" r="0" b="0"/>
          <a:pathLst>
            <a:path>
              <a:moveTo>
                <a:pt x="0" y="0"/>
              </a:moveTo>
              <a:lnTo>
                <a:pt x="0" y="1822420"/>
              </a:lnTo>
              <a:lnTo>
                <a:pt x="185788" y="18224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D4800-6CA8-482B-9DE5-3711F271BC8A}">
      <dsp:nvSpPr>
        <dsp:cNvPr id="0" name=""/>
        <dsp:cNvSpPr/>
      </dsp:nvSpPr>
      <dsp:spPr>
        <a:xfrm>
          <a:off x="6553558" y="1641945"/>
          <a:ext cx="1958014" cy="126774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Ensure test tickets and access codes have been securely destroyed.</a:t>
          </a:r>
        </a:p>
      </dsp:txBody>
      <dsp:txXfrm>
        <a:off x="6590689" y="1679076"/>
        <a:ext cx="1883752" cy="11934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List2#1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25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8" y="1"/>
            <a:ext cx="2972421" cy="462519"/>
          </a:xfrm>
          <a:prstGeom prst="rect">
            <a:avLst/>
          </a:prstGeom>
        </p:spPr>
        <p:txBody>
          <a:bodyPr vert="horz" lIns="91440" tIns="45720" rIns="91440" bIns="45720" rtlCol="0"/>
          <a:lstStyle>
            <a:lvl1pPr algn="r">
              <a:defRPr sz="1200"/>
            </a:lvl1pPr>
          </a:lstStyle>
          <a:p>
            <a:fld id="{7A3972A8-D59E-4975-A25C-EF5B5B4FDC3A}" type="datetimeFigureOut">
              <a:rPr lang="en-US" smtClean="0"/>
              <a:t>3/25/2013</a:t>
            </a:fld>
            <a:endParaRPr lang="en-US"/>
          </a:p>
        </p:txBody>
      </p:sp>
      <p:sp>
        <p:nvSpPr>
          <p:cNvPr id="4" name="Footer Placeholder 3"/>
          <p:cNvSpPr>
            <a:spLocks noGrp="1"/>
          </p:cNvSpPr>
          <p:nvPr>
            <p:ph type="ftr" sz="quarter" idx="2"/>
          </p:nvPr>
        </p:nvSpPr>
        <p:spPr>
          <a:xfrm>
            <a:off x="2" y="8783081"/>
            <a:ext cx="2972421" cy="4625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783081"/>
            <a:ext cx="2972421" cy="462519"/>
          </a:xfrm>
          <a:prstGeom prst="rect">
            <a:avLst/>
          </a:prstGeom>
        </p:spPr>
        <p:txBody>
          <a:bodyPr vert="horz" lIns="91440" tIns="45720" rIns="91440" bIns="45720" rtlCol="0" anchor="b"/>
          <a:lstStyle>
            <a:lvl1pPr algn="r">
              <a:defRPr sz="1200"/>
            </a:lvl1pPr>
          </a:lstStyle>
          <a:p>
            <a:fld id="{EE11C943-9750-4852-AB86-7DA481B0D07A}" type="slidenum">
              <a:rPr lang="en-US" smtClean="0"/>
              <a:t>‹#›</a:t>
            </a:fld>
            <a:endParaRPr lang="en-US"/>
          </a:p>
        </p:txBody>
      </p:sp>
    </p:spTree>
    <p:extLst>
      <p:ext uri="{BB962C8B-B14F-4D97-AF65-F5344CB8AC3E}">
        <p14:creationId xmlns:p14="http://schemas.microsoft.com/office/powerpoint/2010/main" val="162230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2972421" cy="462519"/>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4028" y="1"/>
            <a:ext cx="2972421" cy="462519"/>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17600" y="693738"/>
            <a:ext cx="4622800"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6421" y="4393131"/>
            <a:ext cx="5485158" cy="4161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2" y="8783081"/>
            <a:ext cx="2972421" cy="462519"/>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028" y="8783081"/>
            <a:ext cx="2972421" cy="462519"/>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cs typeface="+mn-cs"/>
              </a:defRPr>
            </a:lvl1pPr>
          </a:lstStyle>
          <a:p>
            <a:pPr>
              <a:defRPr/>
            </a:pPr>
            <a:fld id="{5C8904F0-D03B-413B-B9C5-DA1E75FB3D6C}" type="slidenum">
              <a:rPr lang="en-US"/>
              <a:pPr>
                <a:defRPr/>
              </a:pPr>
              <a:t>‹#›</a:t>
            </a:fld>
            <a:endParaRPr lang="en-US"/>
          </a:p>
        </p:txBody>
      </p:sp>
    </p:spTree>
    <p:extLst>
      <p:ext uri="{BB962C8B-B14F-4D97-AF65-F5344CB8AC3E}">
        <p14:creationId xmlns:p14="http://schemas.microsoft.com/office/powerpoint/2010/main" val="4046314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6ED6CD-CA01-4B2A-A0F4-E52EA0903D25}" type="slidenum">
              <a:rPr lang="en-US" smtClean="0"/>
              <a:pPr eaLnBrk="1" hangingPunct="1"/>
              <a:t>1</a:t>
            </a:fld>
            <a:endParaRPr lang="en-US" smtClean="0"/>
          </a:p>
        </p:txBody>
      </p:sp>
      <p:sp>
        <p:nvSpPr>
          <p:cNvPr id="81923" name="Rectangle 2"/>
          <p:cNvSpPr>
            <a:spLocks noGrp="1" noRot="1" noChangeAspect="1" noTextEdit="1"/>
          </p:cNvSpPr>
          <p:nvPr>
            <p:ph type="sldImg"/>
          </p:nvPr>
        </p:nvSpPr>
        <p:spPr>
          <a:ln/>
        </p:spPr>
      </p:sp>
      <p:sp>
        <p:nvSpPr>
          <p:cNvPr id="8192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3550" eaLnBrk="1" hangingPunct="1"/>
            <a:r>
              <a:rPr lang="en-US" b="1" dirty="0" smtClean="0">
                <a:latin typeface="Arial" pitchFamily="34" charset="0"/>
              </a:rPr>
              <a:t>Welcome to Test Administration 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xfrm>
            <a:off x="686421" y="4393131"/>
            <a:ext cx="5946396" cy="4854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75" indent="-396875"/>
            <a:endParaRPr lang="en-US" smtClean="0">
              <a:latin typeface="Arial" pitchFamily="34" charset="0"/>
            </a:endParaRPr>
          </a:p>
        </p:txBody>
      </p:sp>
      <p:sp>
        <p:nvSpPr>
          <p:cNvPr id="51203" name="Slide Number Placeholder 3"/>
          <p:cNvSpPr>
            <a:spLocks noGrp="1"/>
          </p:cNvSpPr>
          <p:nvPr>
            <p:ph type="sldNum" sz="quarter" idx="5"/>
          </p:nvPr>
        </p:nvSpPr>
        <p:spPr/>
        <p:txBody>
          <a:bodyPr/>
          <a:lstStyle/>
          <a:p>
            <a:pPr defTabSz="926068">
              <a:defRPr/>
            </a:pPr>
            <a:fld id="{3879157E-3F28-4B46-B22D-1662749BCBF3}" type="slidenum">
              <a:rPr lang="en-US" smtClean="0"/>
              <a:pPr defTabSz="926068">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xfrm>
            <a:off x="686421" y="4393131"/>
            <a:ext cx="5946396" cy="4854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75" indent="-396875"/>
            <a:endParaRPr lang="en-US" b="1" smtClean="0">
              <a:latin typeface="Arial" pitchFamily="34" charset="0"/>
            </a:endParaRPr>
          </a:p>
        </p:txBody>
      </p:sp>
      <p:sp>
        <p:nvSpPr>
          <p:cNvPr id="51203" name="Slide Number Placeholder 3"/>
          <p:cNvSpPr>
            <a:spLocks noGrp="1"/>
          </p:cNvSpPr>
          <p:nvPr>
            <p:ph type="sldNum" sz="quarter" idx="5"/>
          </p:nvPr>
        </p:nvSpPr>
        <p:spPr/>
        <p:txBody>
          <a:bodyPr/>
          <a:lstStyle/>
          <a:p>
            <a:pPr defTabSz="926068">
              <a:defRPr/>
            </a:pPr>
            <a:fld id="{E6930089-6767-45AC-9FD1-274BDF02B205}" type="slidenum">
              <a:rPr lang="en-US" smtClean="0"/>
              <a:pPr defTabSz="926068">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86423" y="4393130"/>
            <a:ext cx="5794203" cy="123544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0988" indent="-280988">
              <a:tabLst>
                <a:tab pos="333375" algn="l"/>
              </a:tabLst>
            </a:pPr>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6422" y="4393131"/>
            <a:ext cx="5682388" cy="9140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3088" lvl="1" indent="-171450">
              <a:buFontTx/>
              <a:buChar char="•"/>
            </a:pPr>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14</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The CTB Online Assessment</a:t>
            </a:r>
            <a:r>
              <a:rPr lang="en-US" baseline="0" dirty="0" smtClean="0"/>
              <a:t> System </a:t>
            </a:r>
            <a:r>
              <a:rPr lang="en-US" dirty="0" smtClean="0"/>
              <a:t>consists of 2 applications, the Test Delivery Client and the Test Administration System. The focus of today’s presentation is on the Test Delivery Client. </a:t>
            </a:r>
          </a:p>
          <a:p>
            <a:pPr defTabSz="457200" eaLnBrk="1" hangingPunct="1"/>
            <a:r>
              <a:rPr lang="en-US" b="0" dirty="0" smtClean="0"/>
              <a:t>Today’s training will focus on getting your site ready with the Test Delivery Client software and the ancillary components.</a:t>
            </a:r>
            <a:endParaRPr lang="en-US" b="0" baseline="0" dirty="0" smtClean="0"/>
          </a:p>
          <a:p>
            <a:pPr defTabSz="457200" eaLnBrk="1" hangingPunct="1"/>
            <a:r>
              <a:rPr lang="en-US" b="0" baseline="0" dirty="0" smtClean="0"/>
              <a:t>For initial site readiness, the Test Delivery Client software can be downloaded directly without having to login to the Test Admin web site.</a:t>
            </a:r>
          </a:p>
          <a:p>
            <a:pPr defTabSz="457200" eaLnBrk="1" hangingPunct="1"/>
            <a:endParaRPr lang="en-US" b="0"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Links to the Test Delivery Client (TDC) are being sent in a memo to </a:t>
            </a:r>
            <a:r>
              <a:rPr lang="en-US" b="0" baseline="0" dirty="0" smtClean="0"/>
              <a:t>District Test Coordinators</a:t>
            </a:r>
            <a:r>
              <a:rPr lang="en-US" baseline="0" dirty="0" smtClean="0"/>
              <a:t>.</a:t>
            </a:r>
          </a:p>
          <a:p>
            <a:pPr defTabSz="457200" eaLnBrk="1" hangingPunct="1"/>
            <a:endParaRPr lang="en-US" b="0" baseline="0" dirty="0" smtClean="0"/>
          </a:p>
          <a:p>
            <a:pPr defTabSz="457200" eaLnBrk="1" hangingPunct="1">
              <a:buFontTx/>
              <a:buNone/>
            </a:pPr>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3550" eaLnBrk="1" hangingPunct="1"/>
            <a:r>
              <a:rPr lang="en-US" b="1" dirty="0" smtClean="0">
                <a:latin typeface="Arial" pitchFamily="34" charset="0"/>
              </a:rPr>
              <a:t>Bullet Points:</a:t>
            </a:r>
          </a:p>
          <a:p>
            <a:pPr defTabSz="463550" eaLnBrk="1" hangingPunct="1">
              <a:buFontTx/>
              <a:buChar char="•"/>
            </a:pPr>
            <a:r>
              <a:rPr lang="en-US" dirty="0" smtClean="0">
                <a:latin typeface="Arial" pitchFamily="34" charset="0"/>
              </a:rPr>
              <a:t> Changes for Spring to help with student and class management</a:t>
            </a:r>
          </a:p>
          <a:p>
            <a:pPr defTabSz="463550" eaLnBrk="1" hangingPunct="1">
              <a:buFontTx/>
              <a:buChar char="•"/>
            </a:pPr>
            <a:r>
              <a:rPr lang="en-US" dirty="0" smtClean="0">
                <a:latin typeface="Arial" pitchFamily="34" charset="0"/>
              </a:rPr>
              <a:t> Hierarchy frozen</a:t>
            </a:r>
            <a:r>
              <a:rPr lang="en-US" baseline="0" dirty="0" smtClean="0">
                <a:latin typeface="Arial" pitchFamily="34" charset="0"/>
              </a:rPr>
              <a:t> for District, School and Subject levels.  Makes adding/editing a Class easier.</a:t>
            </a:r>
          </a:p>
          <a:p>
            <a:pPr defTabSz="463550" eaLnBrk="1" hangingPunct="1">
              <a:buFontTx/>
              <a:buChar char="•"/>
            </a:pPr>
            <a:r>
              <a:rPr lang="en-US" baseline="0" dirty="0" smtClean="0">
                <a:latin typeface="Arial" pitchFamily="34" charset="0"/>
              </a:rPr>
              <a:t> Student demographic fields/profile organized for easier data editing</a:t>
            </a:r>
          </a:p>
          <a:p>
            <a:pPr defTabSz="463550" eaLnBrk="1" hangingPunct="1">
              <a:buFontTx/>
              <a:buChar char="•"/>
            </a:pPr>
            <a:r>
              <a:rPr lang="en-US" baseline="0" dirty="0" smtClean="0">
                <a:latin typeface="Arial" pitchFamily="34" charset="0"/>
              </a:rPr>
              <a:t> No biographic edits after test window – make sure your edits are not lost once the data moves on to the reporting system</a:t>
            </a:r>
          </a:p>
          <a:p>
            <a:pPr defTabSz="463550" eaLnBrk="1" hangingPunct="1">
              <a:buFontTx/>
              <a:buChar char="•"/>
            </a:pPr>
            <a:r>
              <a:rPr lang="en-US" baseline="0" dirty="0" smtClean="0">
                <a:latin typeface="Arial" pitchFamily="34" charset="0"/>
              </a:rPr>
              <a:t> Ability to assign a student to a specific form</a:t>
            </a:r>
          </a:p>
          <a:p>
            <a:pPr defTabSz="463550" eaLnBrk="1" hangingPunct="1">
              <a:buFontTx/>
              <a:buChar char="•"/>
            </a:pPr>
            <a:r>
              <a:rPr lang="en-US" baseline="0" dirty="0" smtClean="0">
                <a:latin typeface="Arial" pitchFamily="34" charset="0"/>
              </a:rPr>
              <a:t> Enabled Export or student and user information.</a:t>
            </a:r>
          </a:p>
          <a:p>
            <a:pPr defTabSz="463550" eaLnBrk="1" hangingPunct="1">
              <a:buFontTx/>
              <a:buChar char="•"/>
            </a:pPr>
            <a:endParaRPr lang="en-US" baseline="0" dirty="0" smtClean="0">
              <a:latin typeface="Arial" pitchFamily="34" charset="0"/>
            </a:endParaRPr>
          </a:p>
          <a:p>
            <a:pPr defTabSz="463550" eaLnBrk="1" hangingPunct="1">
              <a:buFontTx/>
              <a:buChar char="•"/>
            </a:pPr>
            <a:r>
              <a:rPr lang="en-US" b="1" dirty="0" smtClean="0">
                <a:latin typeface="Arial" pitchFamily="34" charset="0"/>
              </a:rPr>
              <a:t>Script</a:t>
            </a:r>
          </a:p>
          <a:p>
            <a:pPr defTabSz="463550" eaLnBrk="1" hangingPunct="1"/>
            <a:r>
              <a:rPr lang="en-US" dirty="0" smtClean="0">
                <a:latin typeface="Arial" pitchFamily="34" charset="0"/>
              </a:rPr>
              <a:t>The Test Administration System has undergone changes since the</a:t>
            </a:r>
            <a:r>
              <a:rPr lang="en-US" baseline="0" dirty="0" smtClean="0">
                <a:latin typeface="Arial" pitchFamily="34" charset="0"/>
              </a:rPr>
              <a:t> 2012 Winter administration</a:t>
            </a:r>
            <a:r>
              <a:rPr lang="en-US" dirty="0" smtClean="0">
                <a:latin typeface="Arial" pitchFamily="34" charset="0"/>
              </a:rPr>
              <a:t>. </a:t>
            </a:r>
          </a:p>
        </p:txBody>
      </p:sp>
      <p:sp>
        <p:nvSpPr>
          <p:cNvPr id="4" name="Slide Number Placeholder 3"/>
          <p:cNvSpPr>
            <a:spLocks noGrp="1"/>
          </p:cNvSpPr>
          <p:nvPr>
            <p:ph type="sldNum" sz="quarter" idx="5"/>
          </p:nvPr>
        </p:nvSpPr>
        <p:spPr/>
        <p:txBody>
          <a:bodyPr/>
          <a:lstStyle/>
          <a:p>
            <a:pPr>
              <a:defRPr/>
            </a:pPr>
            <a:fld id="{55479152-40E7-4924-BB2C-22CD93A2701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XXX Add notes  ]</a:t>
            </a:r>
            <a:endParaRPr lang="en-US" dirty="0"/>
          </a:p>
        </p:txBody>
      </p:sp>
      <p:sp>
        <p:nvSpPr>
          <p:cNvPr id="4" name="Slide Number Placeholder 3"/>
          <p:cNvSpPr>
            <a:spLocks noGrp="1"/>
          </p:cNvSpPr>
          <p:nvPr>
            <p:ph type="sldNum" sz="quarter" idx="10"/>
          </p:nvPr>
        </p:nvSpPr>
        <p:spPr/>
        <p:txBody>
          <a:bodyPr/>
          <a:lstStyle/>
          <a:p>
            <a:pPr>
              <a:defRPr/>
            </a:pPr>
            <a:fld id="{5C8904F0-D03B-413B-B9C5-DA1E75FB3D6C}" type="slidenum">
              <a:rPr lang="en-US" smtClean="0"/>
              <a:pPr>
                <a:defRPr/>
              </a:pPr>
              <a:t>16</a:t>
            </a:fld>
            <a:endParaRPr lang="en-US"/>
          </a:p>
        </p:txBody>
      </p:sp>
    </p:spTree>
    <p:extLst>
      <p:ext uri="{BB962C8B-B14F-4D97-AF65-F5344CB8AC3E}">
        <p14:creationId xmlns:p14="http://schemas.microsoft.com/office/powerpoint/2010/main" val="1113891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xfrm>
            <a:off x="914713" y="4393129"/>
            <a:ext cx="5506899" cy="8266523"/>
          </a:xfrm>
          <a:ln/>
        </p:spPr>
        <p:txBody>
          <a:bodyPr/>
          <a:lstStyle/>
          <a:p>
            <a:pPr marL="393028" indent="-393028">
              <a:defRPr/>
            </a:pPr>
            <a:r>
              <a:rPr lang="en-US" b="1" dirty="0" smtClean="0"/>
              <a:t>Main Points:</a:t>
            </a:r>
            <a:endParaRPr lang="en-US" dirty="0" smtClean="0"/>
          </a:p>
          <a:p>
            <a:pPr marL="229545" indent="-165782">
              <a:buFont typeface="Arial" pitchFamily="34" charset="0"/>
              <a:buChar char="•"/>
              <a:defRPr/>
            </a:pPr>
            <a:r>
              <a:rPr lang="en-US" dirty="0" smtClean="0"/>
              <a:t>Additional tools are available to students and administrators:</a:t>
            </a:r>
          </a:p>
          <a:p>
            <a:pPr marL="457497" lvl="1" indent="-176941">
              <a:buFont typeface="Arial" pitchFamily="34" charset="0"/>
              <a:buChar char="•"/>
              <a:defRPr/>
            </a:pPr>
            <a:r>
              <a:rPr lang="en-US" dirty="0" smtClean="0"/>
              <a:t>Scheduling subtests – allows for break between tests.</a:t>
            </a:r>
          </a:p>
          <a:p>
            <a:pPr marL="457497" lvl="1" indent="-176941">
              <a:buFont typeface="Arial" pitchFamily="34" charset="0"/>
              <a:buChar char="•"/>
              <a:defRPr/>
            </a:pPr>
            <a:r>
              <a:rPr lang="en-US" dirty="0" smtClean="0"/>
              <a:t>Un-timed setting – Examiner tracks time, not software.</a:t>
            </a:r>
          </a:p>
          <a:p>
            <a:pPr marL="457497" lvl="1" indent="-176941">
              <a:buFont typeface="Arial" pitchFamily="34" charset="0"/>
              <a:buChar char="•"/>
              <a:defRPr/>
            </a:pPr>
            <a:r>
              <a:rPr lang="en-US" dirty="0" smtClean="0"/>
              <a:t>Stop/Pause – Students can click a button to stop/pause the test.</a:t>
            </a:r>
          </a:p>
          <a:p>
            <a:pPr marL="457497" lvl="1" indent="-176941">
              <a:buFont typeface="Arial" pitchFamily="34" charset="0"/>
              <a:buChar char="•"/>
              <a:defRPr/>
            </a:pPr>
            <a:r>
              <a:rPr lang="en-US" dirty="0" smtClean="0"/>
              <a:t>Highlighter – Used to highlight portions of the screen.</a:t>
            </a:r>
          </a:p>
          <a:p>
            <a:pPr marL="457497" lvl="1" indent="-176941">
              <a:buFont typeface="Arial" pitchFamily="34" charset="0"/>
              <a:buChar char="•"/>
              <a:defRPr/>
            </a:pPr>
            <a:r>
              <a:rPr lang="en-US" dirty="0" smtClean="0"/>
              <a:t>Eraser – Erases highlighting or option eliminator marks.</a:t>
            </a:r>
          </a:p>
          <a:p>
            <a:pPr marL="457497" lvl="1" indent="-176941">
              <a:buFont typeface="Arial" pitchFamily="34" charset="0"/>
              <a:buChar char="•"/>
              <a:defRPr/>
            </a:pPr>
            <a:r>
              <a:rPr lang="en-US" dirty="0" smtClean="0"/>
              <a:t>Mark for Later Review – Marks the question number in yellow at the bottom of the testing screen so a student can return to it later.</a:t>
            </a:r>
          </a:p>
          <a:p>
            <a:pPr marL="457497" lvl="1" indent="-176941">
              <a:buFont typeface="Arial" pitchFamily="34" charset="0"/>
              <a:buChar char="•"/>
              <a:defRPr/>
            </a:pPr>
            <a:r>
              <a:rPr lang="en-US" dirty="0" smtClean="0"/>
              <a:t>Option Eliminator – Allows students to place a red “X” over incorrect answer choices to help them pick the correct answer.</a:t>
            </a:r>
          </a:p>
          <a:p>
            <a:pPr marL="457497" lvl="1" indent="-176941">
              <a:buFont typeface="Arial" pitchFamily="34" charset="0"/>
              <a:buChar char="•"/>
              <a:defRPr/>
            </a:pPr>
            <a:r>
              <a:rPr lang="en-US" dirty="0" err="1" smtClean="0"/>
              <a:t>Manipulatives</a:t>
            </a:r>
            <a:r>
              <a:rPr lang="en-US" dirty="0" smtClean="0"/>
              <a:t> – On-screen tools (protractor, ruler, and calculator) that can help the student work through a problem.</a:t>
            </a:r>
          </a:p>
          <a:p>
            <a:pPr marL="457497" lvl="1" indent="-176941">
              <a:buFont typeface="Arial" pitchFamily="34" charset="0"/>
              <a:buChar char="•"/>
              <a:defRPr/>
            </a:pPr>
            <a:r>
              <a:rPr lang="en-US" dirty="0" smtClean="0"/>
              <a:t>Reference Card – Contains mathematical formulas that students can reference during certain questions. </a:t>
            </a:r>
            <a:r>
              <a:rPr lang="en-US" dirty="0"/>
              <a:t>This is available only for certain </a:t>
            </a:r>
            <a:r>
              <a:rPr lang="en-US" dirty="0" smtClean="0"/>
              <a:t>grades.</a:t>
            </a:r>
          </a:p>
          <a:p>
            <a:pPr marL="457497" lvl="1" indent="-176941">
              <a:buFont typeface="Arial" pitchFamily="34" charset="0"/>
              <a:buChar char="•"/>
              <a:defRPr/>
            </a:pPr>
            <a:r>
              <a:rPr lang="en-US" dirty="0" smtClean="0"/>
              <a:t>Test Coordinators can also sit with students prior to testing to let them preview several accommodations settings.</a:t>
            </a:r>
          </a:p>
          <a:p>
            <a:pPr indent="-114772">
              <a:defRPr/>
            </a:pPr>
            <a:endParaRPr lang="en-US" dirty="0" smtClean="0"/>
          </a:p>
          <a:p>
            <a:pPr marL="401703" indent="-401703">
              <a:defRPr/>
            </a:pPr>
            <a:r>
              <a:rPr lang="en-US" b="1" dirty="0" smtClean="0"/>
              <a:t>Say: 	</a:t>
            </a:r>
            <a:r>
              <a:rPr lang="en-US" dirty="0" smtClean="0"/>
              <a:t>Additional testing tools available include:</a:t>
            </a:r>
          </a:p>
          <a:p>
            <a:pPr marL="631249" indent="-229545">
              <a:buFont typeface="Arial" pitchFamily="34" charset="0"/>
              <a:buChar char="•"/>
              <a:defRPr/>
            </a:pPr>
            <a:r>
              <a:rPr lang="en-US" dirty="0" smtClean="0"/>
              <a:t>Un-timed: the un-timed test</a:t>
            </a:r>
            <a:endParaRPr lang="en-US" b="1" dirty="0" smtClean="0"/>
          </a:p>
          <a:p>
            <a:pPr marL="631249" indent="-229545">
              <a:buFont typeface="Arial" pitchFamily="34" charset="0"/>
              <a:buChar char="•"/>
              <a:defRPr/>
            </a:pPr>
            <a:r>
              <a:rPr lang="en-US" dirty="0" smtClean="0"/>
              <a:t>Highlighter/Mark for Later Review allows the student to highlight an item, skip the question, and return later.</a:t>
            </a:r>
          </a:p>
          <a:p>
            <a:pPr marL="631249" indent="-229545">
              <a:buFont typeface="Arial" pitchFamily="34" charset="0"/>
              <a:buChar char="•"/>
              <a:defRPr/>
            </a:pPr>
            <a:r>
              <a:rPr lang="en-US" dirty="0" smtClean="0"/>
              <a:t>Eraser allows the student to erase an undesired answer.</a:t>
            </a:r>
          </a:p>
          <a:p>
            <a:pPr marL="631249" indent="-229545">
              <a:buFont typeface="Arial" pitchFamily="34" charset="0"/>
              <a:buChar char="•"/>
              <a:defRPr/>
            </a:pPr>
            <a:r>
              <a:rPr lang="en-US" dirty="0" smtClean="0"/>
              <a:t>Option Eliminator allows the students to eliminate answer choices they feel are incorrect.</a:t>
            </a:r>
          </a:p>
          <a:p>
            <a:pPr marL="631249" indent="-229545">
              <a:buFont typeface="Arial" pitchFamily="34" charset="0"/>
              <a:buChar char="•"/>
              <a:defRPr/>
            </a:pPr>
            <a:r>
              <a:rPr lang="en-US" dirty="0" err="1" smtClean="0"/>
              <a:t>Manipulatives</a:t>
            </a:r>
            <a:r>
              <a:rPr lang="en-US" dirty="0" smtClean="0"/>
              <a:t> such as a protractor, ruler, calculator</a:t>
            </a:r>
            <a:endParaRPr lang="en-US" b="1" dirty="0" smtClean="0"/>
          </a:p>
          <a:p>
            <a:pPr marL="631249" indent="-229545">
              <a:buFont typeface="Arial" pitchFamily="34" charset="0"/>
              <a:buChar char="•"/>
              <a:defRPr/>
            </a:pPr>
            <a:r>
              <a:rPr lang="en-US" dirty="0" smtClean="0"/>
              <a:t>Reference card - available only for certain grades. STUDENTS ARE PERMITTED TO USE A HARD COPY OF THE MATHEMATICS REFERENCE SHEET, AS WELL, IN APPROPRIATE GRADE LEVELS.</a:t>
            </a:r>
          </a:p>
          <a:p>
            <a:pPr marL="631249" indent="-229545">
              <a:buFont typeface="Arial" pitchFamily="34" charset="0"/>
              <a:buChar char="•"/>
              <a:defRPr/>
            </a:pPr>
            <a:r>
              <a:rPr lang="en-US" dirty="0" smtClean="0"/>
              <a:t>Advanced settings of student preferences: </a:t>
            </a:r>
          </a:p>
          <a:p>
            <a:pPr marL="631249" indent="-229545">
              <a:buFont typeface="Arial" pitchFamily="34" charset="0"/>
              <a:buChar char="•"/>
              <a:defRPr/>
            </a:pPr>
            <a:r>
              <a:rPr lang="en-US" i="1" dirty="0" smtClean="0"/>
              <a:t>If you prefer, Test Coordinators can sit with students to set their preferences outside of the lockdown browser and in advance of the testing window, allowing students to see how the changes will affect their test experience before they actually take the test.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712" y="4393131"/>
            <a:ext cx="5438568" cy="416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6400" indent="-406400"/>
            <a:r>
              <a:rPr lang="en-US" b="1" dirty="0" smtClean="0">
                <a:latin typeface="Arial" pitchFamily="34" charset="0"/>
              </a:rPr>
              <a:t>Main Points:</a:t>
            </a:r>
            <a:endParaRPr lang="en-US" dirty="0" smtClean="0">
              <a:latin typeface="Arial" pitchFamily="34" charset="0"/>
            </a:endParaRPr>
          </a:p>
          <a:p>
            <a:pPr marL="242888" lvl="1" indent="-174625">
              <a:buFontTx/>
              <a:buChar char="•"/>
            </a:pPr>
            <a:r>
              <a:rPr lang="en-US" dirty="0" smtClean="0">
                <a:latin typeface="Arial" pitchFamily="34" charset="0"/>
              </a:rPr>
              <a:t>Students with an IEP, Section 504 Plan, or ILP can have specific accommodations set in the testing software.</a:t>
            </a:r>
          </a:p>
          <a:p>
            <a:pPr marL="242888" lvl="1" indent="-174625">
              <a:buFontTx/>
              <a:buChar char="•"/>
            </a:pPr>
            <a:r>
              <a:rPr lang="en-US" dirty="0" smtClean="0">
                <a:latin typeface="Arial" pitchFamily="34" charset="0"/>
              </a:rPr>
              <a:t>Passages will not be read for reading comprehension items.</a:t>
            </a:r>
          </a:p>
          <a:p>
            <a:pPr marL="242888" lvl="1" indent="-174625">
              <a:buFontTx/>
              <a:buChar char="•"/>
            </a:pPr>
            <a:endParaRPr lang="en-US" dirty="0" smtClean="0">
              <a:latin typeface="Arial" pitchFamily="34" charset="0"/>
            </a:endParaRPr>
          </a:p>
          <a:p>
            <a:pPr marL="406400" indent="-406400"/>
            <a:endParaRPr lang="en-US" b="1" dirty="0" smtClean="0">
              <a:latin typeface="Arial" pitchFamily="34" charset="0"/>
            </a:endParaRPr>
          </a:p>
          <a:p>
            <a:pPr marL="406400" indent="-406400"/>
            <a:r>
              <a:rPr lang="en-US" b="1" dirty="0" smtClean="0">
                <a:latin typeface="Arial" pitchFamily="34" charset="0"/>
              </a:rPr>
              <a:t>Say: The</a:t>
            </a:r>
            <a:r>
              <a:rPr lang="en-US" dirty="0" smtClean="0">
                <a:latin typeface="Arial" pitchFamily="34" charset="0"/>
              </a:rPr>
              <a:t> Online System provides flexibility to implement and configure support for a wide range of accommodations based on individual need.</a:t>
            </a:r>
          </a:p>
          <a:p>
            <a:pPr marL="406400" indent="-406400"/>
            <a:r>
              <a:rPr lang="en-US" dirty="0" smtClean="0">
                <a:latin typeface="Arial" pitchFamily="34" charset="0"/>
              </a:rPr>
              <a:t>	Students with an IEP, Section 504 Plan, or ILP can have specific accommodations set in the testing software. Some available accommodations include:</a:t>
            </a:r>
          </a:p>
          <a:p>
            <a:pPr marL="406400" indent="-406400">
              <a:buFontTx/>
              <a:buChar char="•"/>
            </a:pPr>
            <a:r>
              <a:rPr lang="en-US" dirty="0" smtClean="0">
                <a:latin typeface="Arial" pitchFamily="34" charset="0"/>
              </a:rPr>
              <a:t>Screen Reader / Text-to-Speech</a:t>
            </a:r>
          </a:p>
          <a:p>
            <a:pPr marL="242888" lvl="1" indent="-174625"/>
            <a:r>
              <a:rPr lang="en-US" dirty="0" smtClean="0">
                <a:latin typeface="Arial" pitchFamily="34" charset="0"/>
              </a:rPr>
              <a:t>  This is available for students who require an audio version of the assessment. The screen reader will be provided as part of the test client.</a:t>
            </a:r>
          </a:p>
          <a:p>
            <a:pPr marL="242888" lvl="1" indent="-174625"/>
            <a:r>
              <a:rPr lang="en-US" dirty="0" smtClean="0">
                <a:latin typeface="Arial" pitchFamily="34" charset="0"/>
              </a:rPr>
              <a:t>  Note that passages and test questions will not be read for reading comprehension items.</a:t>
            </a:r>
          </a:p>
          <a:p>
            <a:pPr marL="406400" indent="-406400">
              <a:buFontTx/>
              <a:buChar char="•"/>
            </a:pPr>
            <a:r>
              <a:rPr lang="en-US" dirty="0" smtClean="0">
                <a:latin typeface="Arial" pitchFamily="34" charset="0"/>
              </a:rPr>
              <a:t>Alternative Text for Graphics = Everything on the screen and every standard action can be read aloud. When the student clicks an image, students will hear text describing the image they clicked.</a:t>
            </a:r>
          </a:p>
          <a:p>
            <a:pPr marL="406400" indent="-406400">
              <a:buFontTx/>
              <a:buChar char="•"/>
            </a:pPr>
            <a:r>
              <a:rPr lang="en-US" dirty="0" smtClean="0">
                <a:latin typeface="Arial" pitchFamily="34" charset="0"/>
              </a:rPr>
              <a:t>Variable Font Size / Color / Screen Background Color, Variable Image Size.</a:t>
            </a:r>
          </a:p>
          <a:p>
            <a:pPr marL="406400" indent="-406400">
              <a:buFontTx/>
              <a:buChar char="•"/>
            </a:pPr>
            <a:endParaRPr lang="en-US" dirty="0" smtClean="0">
              <a:latin typeface="Arial" pitchFamily="34" charset="0"/>
            </a:endParaRPr>
          </a:p>
          <a:p>
            <a:pPr marL="406400" indent="-406400"/>
            <a:endParaRPr lang="en-US" dirty="0" smtClean="0">
              <a:latin typeface="Arial" pitchFamily="34" charset="0"/>
            </a:endParaRPr>
          </a:p>
          <a:p>
            <a:pPr marL="390525" indent="-390525"/>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28674" name="Slide Number Placeholder 3"/>
          <p:cNvSpPr>
            <a:spLocks noGrp="1"/>
          </p:cNvSpPr>
          <p:nvPr>
            <p:ph type="sldNum" sz="quarter" idx="5"/>
          </p:nvPr>
        </p:nvSpPr>
        <p:spPr/>
        <p:txBody>
          <a:bodyPr/>
          <a:lstStyle/>
          <a:p>
            <a:pPr defTabSz="926152">
              <a:defRPr/>
            </a:pPr>
            <a:fld id="{E304A74E-FBC4-4721-80D4-099EDB588FE3}" type="slidenum">
              <a:rPr lang="en-US" smtClean="0"/>
              <a:pPr defTabSz="926152">
                <a:defRPr/>
              </a:pPr>
              <a:t>19</a:t>
            </a:fld>
            <a:endParaRPr lang="en-US" dirty="0" smtClean="0"/>
          </a:p>
        </p:txBody>
      </p:sp>
      <p:sp>
        <p:nvSpPr>
          <p:cNvPr id="6" name="Notes Placeholder 2"/>
          <p:cNvSpPr>
            <a:spLocks noGrp="1"/>
          </p:cNvSpPr>
          <p:nvPr>
            <p:ph type="body" idx="3"/>
          </p:nvPr>
        </p:nvSpPr>
        <p:spPr>
          <a:xfrm>
            <a:off x="632067" y="4469422"/>
            <a:ext cx="5834580" cy="13816743"/>
          </a:xfrm>
        </p:spPr>
        <p:txBody>
          <a:bodyPr>
            <a:noAutofit/>
          </a:bodyPr>
          <a:lstStyle/>
          <a:p>
            <a:pPr marL="449173" indent="-449173">
              <a:tabLst>
                <a:tab pos="449173" algn="l"/>
              </a:tabLst>
              <a:defRPr/>
            </a:pPr>
            <a:r>
              <a:rPr lang="en-US" b="1" dirty="0" smtClean="0"/>
              <a:t>Main Points:</a:t>
            </a:r>
          </a:p>
          <a:p>
            <a:pPr>
              <a:tabLst>
                <a:tab pos="449173" algn="l"/>
              </a:tabLst>
              <a:defRPr/>
            </a:pPr>
            <a:r>
              <a:rPr lang="en-US" dirty="0" smtClean="0"/>
              <a:t>Many DC CAS Online administrative activities take place within the Test Administration System, this slide covers things that occur outside of the system:</a:t>
            </a:r>
          </a:p>
          <a:p>
            <a:pPr marL="237516" lvl="1" indent="-173754">
              <a:buFont typeface="Arial" pitchFamily="34" charset="0"/>
              <a:buChar char="•"/>
              <a:defRPr/>
            </a:pPr>
            <a:r>
              <a:rPr lang="en-US" dirty="0" smtClean="0"/>
              <a:t>Test and Tech Coordinators should work as a team to select testing times to avoid other network intensive processes (e.g., payroll, video streaming, etc.), and also room availability.</a:t>
            </a:r>
          </a:p>
          <a:p>
            <a:pPr marL="237516" lvl="1" indent="-173754">
              <a:buFont typeface="Arial" pitchFamily="34" charset="0"/>
              <a:buChar char="•"/>
              <a:defRPr/>
            </a:pPr>
            <a:r>
              <a:rPr lang="en-US" dirty="0" smtClean="0"/>
              <a:t>Discuss possible scenarios with Tech Coordinator and decide on plan of action.</a:t>
            </a:r>
          </a:p>
          <a:p>
            <a:pPr marL="237516" lvl="1" indent="-173754">
              <a:buFont typeface="Arial" pitchFamily="34" charset="0"/>
              <a:buChar char="•"/>
              <a:defRPr/>
            </a:pPr>
            <a:r>
              <a:rPr lang="en-US" dirty="0" smtClean="0"/>
              <a:t>Check with Tech Coordinators to ensure that test content is available on all machines.</a:t>
            </a:r>
          </a:p>
          <a:p>
            <a:pPr marL="237516" lvl="1" indent="-173754">
              <a:buFont typeface="Arial" pitchFamily="34" charset="0"/>
              <a:buChar char="•"/>
              <a:defRPr/>
            </a:pPr>
            <a:r>
              <a:rPr lang="en-US" dirty="0" smtClean="0"/>
              <a:t>Verify that technical support (at school level) will be available during testing in case there are any issues.</a:t>
            </a:r>
          </a:p>
          <a:p>
            <a:pPr marL="237516" lvl="1" indent="-173754">
              <a:buFont typeface="Arial" pitchFamily="34" charset="0"/>
              <a:buChar char="•"/>
              <a:defRPr/>
            </a:pPr>
            <a:r>
              <a:rPr lang="en-US" dirty="0" smtClean="0"/>
              <a:t>Allow at least 15 minutes between sessions for transition time and to give makeup time for students with technical difficulties.</a:t>
            </a:r>
          </a:p>
          <a:p>
            <a:pPr marL="237516" lvl="1" indent="-173754">
              <a:buFont typeface="Arial" pitchFamily="34" charset="0"/>
              <a:buChar char="•"/>
              <a:defRPr/>
            </a:pPr>
            <a:r>
              <a:rPr lang="en-US" dirty="0" smtClean="0"/>
              <a:t>Certain accommodations require the Test Examiners to do things, such as account for extended time or assure that headphones are provided to students with the Text Reader accommodation.</a:t>
            </a:r>
          </a:p>
          <a:p>
            <a:pPr marL="237516" lvl="1" indent="-173754">
              <a:buFont typeface="Arial" pitchFamily="34" charset="0"/>
              <a:buChar char="•"/>
              <a:defRPr/>
            </a:pPr>
            <a:r>
              <a:rPr lang="en-US" dirty="0" smtClean="0"/>
              <a:t>Think about testing location for groups of students needing certain accommodations outside of the system.</a:t>
            </a:r>
          </a:p>
          <a:p>
            <a:pPr indent="-229545">
              <a:tabLst>
                <a:tab pos="449173" algn="l"/>
              </a:tabLst>
              <a:defRPr/>
            </a:pPr>
            <a:endParaRPr lang="en-US" dirty="0" smtClean="0"/>
          </a:p>
          <a:p>
            <a:pPr marL="406487" indent="-406487">
              <a:tabLst>
                <a:tab pos="406487" algn="l"/>
              </a:tabLst>
              <a:defRPr/>
            </a:pPr>
            <a:r>
              <a:rPr lang="en-US" b="1" dirty="0" smtClean="0"/>
              <a:t>Say:</a:t>
            </a:r>
            <a:r>
              <a:rPr lang="en-US" dirty="0" smtClean="0"/>
              <a:t>	Many DC CAS Online administrative activities take place within the Test Administration System. This </a:t>
            </a:r>
            <a:r>
              <a:rPr lang="en-US" dirty="0"/>
              <a:t>slide covers things that occur outside of the </a:t>
            </a:r>
            <a:r>
              <a:rPr lang="en-US" dirty="0" smtClean="0"/>
              <a:t>system such as:</a:t>
            </a:r>
            <a:endParaRPr lang="en-US" dirty="0"/>
          </a:p>
          <a:p>
            <a:pPr marL="617614" lvl="1" indent="-168441">
              <a:buFont typeface="Arial" pitchFamily="34" charset="0"/>
              <a:buChar char="•"/>
              <a:tabLst>
                <a:tab pos="333761" algn="l"/>
                <a:tab pos="397707" algn="l"/>
              </a:tabLst>
              <a:defRPr/>
            </a:pPr>
            <a:r>
              <a:rPr lang="en-US" dirty="0" smtClean="0"/>
              <a:t>The Test Coordinator and Tech Coordinator’ working as a team to:</a:t>
            </a:r>
          </a:p>
          <a:p>
            <a:pPr marL="1066788" lvl="2" indent="-168441">
              <a:buFont typeface="Arial" pitchFamily="34" charset="0"/>
              <a:buChar char="•"/>
              <a:tabLst>
                <a:tab pos="333761" algn="l"/>
                <a:tab pos="397707" algn="l"/>
              </a:tabLst>
              <a:defRPr/>
            </a:pPr>
            <a:r>
              <a:rPr lang="en-US" dirty="0" smtClean="0"/>
              <a:t>Decide and confirm the best times when the test can be conducted and ensure there are no other processes (such as payroll, video streaming, etc.) occurring at those times that could impact the student testing experience.</a:t>
            </a:r>
          </a:p>
          <a:p>
            <a:pPr marL="1515962" lvl="3" indent="-168441">
              <a:buFont typeface="Arial" pitchFamily="34" charset="0"/>
              <a:buChar char="•"/>
              <a:tabLst>
                <a:tab pos="333761" algn="l"/>
                <a:tab pos="397707" algn="l"/>
              </a:tabLst>
              <a:defRPr/>
            </a:pPr>
            <a:r>
              <a:rPr lang="en-US" dirty="0" smtClean="0"/>
              <a:t>A local test schedule should be developed (outside of the DC CAS Online system) to confirm the rooms used for testing and times/grades for testing</a:t>
            </a:r>
            <a:r>
              <a:rPr lang="en-US" b="1" dirty="0" smtClean="0">
                <a:solidFill>
                  <a:srgbClr val="FF0000"/>
                </a:solidFill>
              </a:rPr>
              <a:t>.</a:t>
            </a:r>
          </a:p>
          <a:p>
            <a:pPr marL="1066788" lvl="2" indent="-168441">
              <a:buFont typeface="Arial" pitchFamily="34" charset="0"/>
              <a:buChar char="•"/>
              <a:tabLst>
                <a:tab pos="333761" algn="l"/>
                <a:tab pos="397707" algn="l"/>
              </a:tabLst>
              <a:defRPr/>
            </a:pPr>
            <a:r>
              <a:rPr lang="en-US" dirty="0" smtClean="0"/>
              <a:t>The Test Coordinator and Tech Coordinator also need to ensure the site is ready for successful testing.</a:t>
            </a:r>
          </a:p>
          <a:p>
            <a:pPr marL="1459816" lvl="3" indent="-112293">
              <a:buFont typeface="Arial" pitchFamily="34" charset="0"/>
              <a:buChar char="•"/>
              <a:defRPr/>
            </a:pPr>
            <a:r>
              <a:rPr lang="en-US" dirty="0" smtClean="0"/>
              <a:t>The Tech Coordinator needs to ensure the test content is available on all machines. The test cannot proceed if the content is not pre-positioned. Instructions are provided separately to the Tech Coordinator regarding these tasks.</a:t>
            </a:r>
          </a:p>
          <a:p>
            <a:pPr marL="1010641" lvl="2" indent="-112293">
              <a:buFont typeface="Arial" pitchFamily="34" charset="0"/>
              <a:buChar char="•"/>
              <a:defRPr/>
            </a:pPr>
            <a:r>
              <a:rPr lang="en-US" dirty="0" smtClean="0"/>
              <a:t>The Test Coordinator and Tech Coordinator need to verify the availability of technical assistance during the test.</a:t>
            </a:r>
          </a:p>
          <a:p>
            <a:pPr marL="1459816" lvl="3" indent="-112293">
              <a:buFont typeface="Arial" pitchFamily="34" charset="0"/>
              <a:buChar char="•"/>
              <a:defRPr/>
            </a:pPr>
            <a:r>
              <a:rPr lang="en-US" dirty="0" smtClean="0"/>
              <a:t>The Test Coordinator should ensure the Tech Coordinator is available during testing to assist in resolving any glitches that may occur. Having more than one technical advisor available to assist may be helpful. </a:t>
            </a:r>
          </a:p>
          <a:p>
            <a:pPr marL="1010641" lvl="2" indent="-112293">
              <a:buFont typeface="Arial" pitchFamily="34" charset="0"/>
              <a:buChar char="•"/>
              <a:defRPr/>
            </a:pPr>
            <a:r>
              <a:rPr lang="en-US" dirty="0"/>
              <a:t>The Test Coordinator and Tech Coordinator will </a:t>
            </a:r>
            <a:r>
              <a:rPr lang="en-US" dirty="0" smtClean="0"/>
              <a:t>also identify any possible situations that may cause problems during testing and decide on a plan of action.</a:t>
            </a:r>
          </a:p>
          <a:p>
            <a:pPr marL="617614" lvl="1" indent="-168441">
              <a:buFont typeface="Arial" pitchFamily="34" charset="0"/>
              <a:buChar char="•"/>
              <a:tabLst>
                <a:tab pos="333761" algn="l"/>
                <a:tab pos="397707" algn="l"/>
              </a:tabLst>
              <a:defRPr/>
            </a:pPr>
            <a:r>
              <a:rPr lang="en-US" dirty="0" smtClean="0"/>
              <a:t>Allowing time between sessions is a MUST to accommodate students moving between classrooms and/or challenges during testing such as technology issues. 15-20 minutes between sessions is recommended.</a:t>
            </a:r>
          </a:p>
          <a:p>
            <a:pPr marL="229266" indent="-229266">
              <a:buFont typeface="Arial" pitchFamily="34" charset="0"/>
              <a:buChar char="•"/>
              <a:tabLst>
                <a:tab pos="333761" algn="l"/>
                <a:tab pos="397707" algn="l"/>
              </a:tabLst>
              <a:defRPr/>
            </a:pPr>
            <a:r>
              <a:rPr lang="en-US" dirty="0" smtClean="0"/>
              <a:t>The test will </a:t>
            </a:r>
            <a:r>
              <a:rPr lang="en-US" b="1" dirty="0" smtClean="0"/>
              <a:t>not</a:t>
            </a:r>
            <a:r>
              <a:rPr lang="en-US" dirty="0" smtClean="0"/>
              <a:t> be timed by the online application. Each student will appear in the system with an Untimed Test accommodation.</a:t>
            </a:r>
          </a:p>
          <a:p>
            <a:pPr marL="166881" lvl="1" indent="-166881">
              <a:buFont typeface="Arial" pitchFamily="34" charset="0"/>
              <a:buChar char="•"/>
              <a:tabLst>
                <a:tab pos="333761" algn="l"/>
                <a:tab pos="397707" algn="l"/>
              </a:tabLst>
              <a:defRPr/>
            </a:pPr>
            <a:r>
              <a:rPr lang="en-US" dirty="0" smtClean="0"/>
              <a:t> To take advantage of the text reader accommodation, the system cannot</a:t>
            </a:r>
            <a:r>
              <a:rPr lang="en-US" b="1" dirty="0" smtClean="0"/>
              <a:t> </a:t>
            </a:r>
            <a:r>
              <a:rPr lang="en-US" dirty="0" smtClean="0"/>
              <a:t>be muted. Students should be provided with headsets and the volume adjusted once the student is seated.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888B06-C10D-4EF4-9410-A69A749E30C7}" type="slidenum">
              <a:rPr lang="en-US" smtClean="0"/>
              <a:pPr eaLnBrk="1" hangingPunct="1"/>
              <a:t>2</a:t>
            </a:fld>
            <a:endParaRPr lang="en-US" smtClean="0"/>
          </a:p>
        </p:txBody>
      </p:sp>
      <p:sp>
        <p:nvSpPr>
          <p:cNvPr id="82947" name="Rectangle 2"/>
          <p:cNvSpPr>
            <a:spLocks noGrp="1" noRot="1" noChangeAspect="1" noTextEdit="1"/>
          </p:cNvSpPr>
          <p:nvPr>
            <p:ph type="sldImg"/>
          </p:nvPr>
        </p:nvSpPr>
        <p:spPr>
          <a:ln/>
        </p:spPr>
      </p:sp>
      <p:sp>
        <p:nvSpPr>
          <p:cNvPr id="8294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159"/>
            <a:r>
              <a:rPr lang="en-US" dirty="0" smtClean="0"/>
              <a:t>Welcome to the Spring 2013 Site Readiness Training event. **Participation is only required for</a:t>
            </a:r>
            <a:r>
              <a:rPr lang="en-US" baseline="0" dirty="0" smtClean="0"/>
              <a:t> one of these sessions as all sessions are identical. </a:t>
            </a:r>
            <a:endParaRPr lang="en-US" dirty="0" smtClean="0"/>
          </a:p>
          <a:p>
            <a:pPr defTabSz="457159"/>
            <a:endParaRPr lang="en-US" dirty="0" smtClean="0"/>
          </a:p>
          <a:p>
            <a:pPr defTabSz="457159"/>
            <a:r>
              <a:rPr lang="en-US" dirty="0" smtClean="0"/>
              <a:t>We have a lot to cover today – so let’s jump right in.  My name is ______. I am an Online Implementation Manager at CTB and am responsible to ensure that we do the best job we can in making the both the student’s experience as well as the staff’s experience with </a:t>
            </a:r>
            <a:r>
              <a:rPr lang="en-US" baseline="0" dirty="0" smtClean="0"/>
              <a:t>Washington DC </a:t>
            </a:r>
            <a:r>
              <a:rPr lang="en-US" dirty="0" smtClean="0"/>
              <a:t>online testing as pleasant, painless and engaging as possible.    Today’s meeting has</a:t>
            </a:r>
            <a:r>
              <a:rPr lang="en-US" baseline="0" dirty="0" smtClean="0"/>
              <a:t> been </a:t>
            </a:r>
            <a:r>
              <a:rPr lang="en-US" dirty="0" smtClean="0"/>
              <a:t>scheduled for two</a:t>
            </a:r>
            <a:r>
              <a:rPr lang="en-US" baseline="0" dirty="0" smtClean="0"/>
              <a:t> </a:t>
            </a:r>
            <a:r>
              <a:rPr lang="en-US" dirty="0" smtClean="0"/>
              <a:t>hours and</a:t>
            </a:r>
            <a:r>
              <a:rPr lang="en-US" baseline="0" dirty="0" smtClean="0"/>
              <a:t> includes information on the following topics  - an quick look at some of the upcoming Milestones and Key Events, a review of common terminology, along with an overview of the Online Program.  We will then dive in to the Site Readiness instructions and installing the test delivery client and content. We will wrap up with details on support resources available to you, next steps and a Question and Answer session. </a:t>
            </a:r>
          </a:p>
          <a:p>
            <a:pPr defTabSz="457159"/>
            <a:endParaRPr lang="en-US" baseline="0" dirty="0" smtClean="0"/>
          </a:p>
          <a:p>
            <a:pPr defTabSz="463550"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28674" name="Slide Number Placeholder 3"/>
          <p:cNvSpPr>
            <a:spLocks noGrp="1"/>
          </p:cNvSpPr>
          <p:nvPr>
            <p:ph type="sldNum" sz="quarter" idx="5"/>
          </p:nvPr>
        </p:nvSpPr>
        <p:spPr/>
        <p:txBody>
          <a:bodyPr/>
          <a:lstStyle/>
          <a:p>
            <a:pPr defTabSz="926152">
              <a:defRPr/>
            </a:pPr>
            <a:fld id="{BAE63796-8302-4E02-94B0-4C8683C26482}" type="slidenum">
              <a:rPr lang="en-US" smtClean="0"/>
              <a:pPr defTabSz="926152">
                <a:defRPr/>
              </a:pPr>
              <a:t>20</a:t>
            </a:fld>
            <a:endParaRPr lang="en-US" dirty="0" smtClean="0"/>
          </a:p>
        </p:txBody>
      </p:sp>
      <p:sp>
        <p:nvSpPr>
          <p:cNvPr id="104452" name="Notes Placeholder 2"/>
          <p:cNvSpPr>
            <a:spLocks noGrp="1"/>
          </p:cNvSpPr>
          <p:nvPr>
            <p:ph type="body" idx="3"/>
          </p:nvPr>
        </p:nvSpPr>
        <p:spPr>
          <a:xfrm>
            <a:off x="632067" y="4469422"/>
            <a:ext cx="5834580" cy="138167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marR="0" indent="-447675" algn="l" defTabSz="914400" rtl="0" eaLnBrk="0" fontAlgn="base" latinLnBrk="0" hangingPunct="0">
              <a:lnSpc>
                <a:spcPct val="100000"/>
              </a:lnSpc>
              <a:spcBef>
                <a:spcPct val="30000"/>
              </a:spcBef>
              <a:spcAft>
                <a:spcPct val="0"/>
              </a:spcAft>
              <a:buClrTx/>
              <a:buSzTx/>
              <a:buFontTx/>
              <a:buNone/>
              <a:tabLst>
                <a:tab pos="447675" algn="l"/>
              </a:tabLst>
              <a:defRPr/>
            </a:pPr>
            <a:r>
              <a:rPr lang="en-US" dirty="0" smtClean="0">
                <a:latin typeface="Arial" pitchFamily="34" charset="0"/>
              </a:rPr>
              <a:t>There are two methods</a:t>
            </a:r>
            <a:r>
              <a:rPr lang="en-US" baseline="0" dirty="0" smtClean="0">
                <a:latin typeface="Arial" pitchFamily="34" charset="0"/>
              </a:rPr>
              <a:t> to familiarize students with the online testing application; the Experience Online Testing website and through a Practice Test administered at the school.  Differences between the two systems are noted on this slide.  The most important take away from this slide is that the Experience Online Testing website does not take the place of a Required Practice Test.  The Experience Online Testing website is an internet simulation of the test client meant for teachers, parents and student to use to familiarize themselves with online testing.  Actual practice tests are conducted at the school and require the use of the installed test delivery client as well as test sessions and test tickets for students. </a:t>
            </a:r>
            <a:endParaRPr lang="en-US" dirty="0" smtClean="0">
              <a:latin typeface="Arial" pitchFamily="34" charset="0"/>
            </a:endParaRPr>
          </a:p>
          <a:p>
            <a:pPr marL="447675" indent="-447675">
              <a:tabLst>
                <a:tab pos="447675" algn="l"/>
              </a:tabLst>
            </a:pPr>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71438" y="2275102"/>
            <a:ext cx="6715125" cy="6898696"/>
          </a:xfrm>
          <a:ln/>
        </p:spPr>
        <p:txBody>
          <a:bodyPr/>
          <a:lstStyle/>
          <a:p>
            <a:pPr>
              <a:defRPr/>
            </a:pPr>
            <a:r>
              <a:rPr lang="en-US" dirty="0" smtClean="0"/>
              <a:t>Say:</a:t>
            </a:r>
            <a:br>
              <a:rPr lang="en-US" dirty="0" smtClean="0"/>
            </a:br>
            <a:r>
              <a:rPr lang="en-US" dirty="0" smtClean="0"/>
              <a:t>In</a:t>
            </a:r>
            <a:r>
              <a:rPr lang="en-US" baseline="0" dirty="0" smtClean="0"/>
              <a:t> addition to the live Online Test Administration System, CTB has prepare and made available a Training DEMO TAS website.  This Sandbox site should be used for training school staff. The data currently present in the site contains fake student data.  The site can also be used for validating the software installs on the student testing workstations. Fake student accounts should only be added to the Sandbox TAS website and never in the live TAS site.</a:t>
            </a:r>
          </a:p>
          <a:p>
            <a:pPr>
              <a:defRPr/>
            </a:pPr>
            <a:r>
              <a:rPr lang="en-US" baseline="0" dirty="0" smtClean="0"/>
              <a:t>Please note that the data present in the Sandbox TAS:</a:t>
            </a:r>
          </a:p>
          <a:p>
            <a:pPr marL="163220" indent="-163220">
              <a:buFontTx/>
              <a:buChar char="-"/>
              <a:defRPr/>
            </a:pPr>
            <a:r>
              <a:rPr lang="en-US" dirty="0" smtClean="0"/>
              <a:t>is identical in format and volume to the real system, except that the student data has been scrambled.</a:t>
            </a:r>
          </a:p>
          <a:p>
            <a:pPr marL="163220" indent="-163220">
              <a:buFontTx/>
              <a:buChar char="-"/>
              <a:defRPr/>
            </a:pPr>
            <a:r>
              <a:rPr lang="en-US" dirty="0" smtClean="0"/>
              <a:t>this website is not accessible via SSO. The Sandbox</a:t>
            </a:r>
            <a:r>
              <a:rPr lang="en-US" baseline="0" dirty="0" smtClean="0"/>
              <a:t> TAS  will be </a:t>
            </a:r>
            <a:r>
              <a:rPr lang="en-US" dirty="0" smtClean="0"/>
              <a:t>accessed through a different url.</a:t>
            </a:r>
          </a:p>
          <a:p>
            <a:pPr marL="163220" indent="-163220">
              <a:buFontTx/>
              <a:buChar char="-"/>
              <a:defRPr/>
            </a:pPr>
            <a:r>
              <a:rPr lang="en-US" b="0" dirty="0" smtClean="0"/>
              <a:t>If you create additional school level accounts in this environment, please name the account so that it is clear that it is to be used only for the Sandbox.</a:t>
            </a:r>
          </a:p>
          <a:p>
            <a:pPr marL="163220" indent="-163220">
              <a:buFontTx/>
              <a:buChar char="-"/>
              <a:defRPr/>
            </a:pPr>
            <a:r>
              <a:rPr lang="en-US" b="0" dirty="0" smtClean="0"/>
              <a:t>Do not administer real student</a:t>
            </a:r>
            <a:r>
              <a:rPr lang="en-US" b="0" baseline="0" dirty="0" smtClean="0"/>
              <a:t> practice tests from this site as no data is exported or scored.</a:t>
            </a:r>
          </a:p>
          <a:p>
            <a:pPr marL="163220" indent="-163220">
              <a:buFontTx/>
              <a:buChar char="-"/>
              <a:defRPr/>
            </a:pPr>
            <a:r>
              <a:rPr lang="en-US" b="0" baseline="0" dirty="0" smtClean="0"/>
              <a:t>Operational tests are not available in this website.</a:t>
            </a:r>
            <a:endParaRPr lang="en-US" b="0" dirty="0" smtClean="0"/>
          </a:p>
          <a:p>
            <a:pPr marL="163220" indent="-163220">
              <a:buFontTx/>
              <a:buChar char="-"/>
              <a:defRPr/>
            </a:pPr>
            <a:endParaRPr lang="en-US" dirty="0" smtClean="0"/>
          </a:p>
          <a:p>
            <a:pPr marL="163220" indent="-163220">
              <a:buFontTx/>
              <a:buChar char="-"/>
              <a:defRPr/>
            </a:pPr>
            <a:endParaRPr lang="en-US" dirty="0" smtClean="0"/>
          </a:p>
        </p:txBody>
      </p:sp>
      <p:sp>
        <p:nvSpPr>
          <p:cNvPr id="5" name="Slide Number Placeholder 4"/>
          <p:cNvSpPr>
            <a:spLocks noGrp="1"/>
          </p:cNvSpPr>
          <p:nvPr>
            <p:ph type="sldNum" sz="quarter" idx="5"/>
          </p:nvPr>
        </p:nvSpPr>
        <p:spPr/>
        <p:txBody>
          <a:bodyPr/>
          <a:lstStyle/>
          <a:p>
            <a:pPr>
              <a:defRPr/>
            </a:pPr>
            <a:fld id="{6BDC4A3D-174D-44D3-8A39-4ED22F84B91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8904F0-D03B-413B-B9C5-DA1E75FB3D6C}" type="slidenum">
              <a:rPr lang="en-US" smtClean="0"/>
              <a:pPr>
                <a:defRPr/>
              </a:pPr>
              <a:t>22</a:t>
            </a:fld>
            <a:endParaRPr lang="en-US"/>
          </a:p>
        </p:txBody>
      </p:sp>
    </p:spTree>
    <p:extLst>
      <p:ext uri="{BB962C8B-B14F-4D97-AF65-F5344CB8AC3E}">
        <p14:creationId xmlns:p14="http://schemas.microsoft.com/office/powerpoint/2010/main" val="3380252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8904F0-D03B-413B-B9C5-DA1E75FB3D6C}" type="slidenum">
              <a:rPr lang="en-US" smtClean="0"/>
              <a:pPr>
                <a:defRPr/>
              </a:pPr>
              <a:t>23</a:t>
            </a:fld>
            <a:endParaRPr lang="en-US"/>
          </a:p>
        </p:txBody>
      </p:sp>
    </p:spTree>
    <p:extLst>
      <p:ext uri="{BB962C8B-B14F-4D97-AF65-F5344CB8AC3E}">
        <p14:creationId xmlns:p14="http://schemas.microsoft.com/office/powerpoint/2010/main" val="160820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7674" indent="-287567" eaLnBrk="0" hangingPunct="0">
              <a:defRPr>
                <a:solidFill>
                  <a:schemeClr val="tx1"/>
                </a:solidFill>
                <a:latin typeface="Arial" charset="0"/>
                <a:cs typeface="Arial" charset="0"/>
              </a:defRPr>
            </a:lvl2pPr>
            <a:lvl3pPr marL="1150268" indent="-230054" eaLnBrk="0" hangingPunct="0">
              <a:defRPr>
                <a:solidFill>
                  <a:schemeClr val="tx1"/>
                </a:solidFill>
                <a:latin typeface="Arial" charset="0"/>
                <a:cs typeface="Arial" charset="0"/>
              </a:defRPr>
            </a:lvl3pPr>
            <a:lvl4pPr marL="1610376" indent="-230054" eaLnBrk="0" hangingPunct="0">
              <a:defRPr>
                <a:solidFill>
                  <a:schemeClr val="tx1"/>
                </a:solidFill>
                <a:latin typeface="Arial" charset="0"/>
                <a:cs typeface="Arial" charset="0"/>
              </a:defRPr>
            </a:lvl4pPr>
            <a:lvl5pPr marL="2070484" indent="-230054" eaLnBrk="0" hangingPunct="0">
              <a:defRPr>
                <a:solidFill>
                  <a:schemeClr val="tx1"/>
                </a:solidFill>
                <a:latin typeface="Arial" charset="0"/>
                <a:cs typeface="Arial" charset="0"/>
              </a:defRPr>
            </a:lvl5pPr>
            <a:lvl6pPr marL="2530591" indent="-230054" eaLnBrk="0" fontAlgn="base" hangingPunct="0">
              <a:spcBef>
                <a:spcPct val="0"/>
              </a:spcBef>
              <a:spcAft>
                <a:spcPct val="0"/>
              </a:spcAft>
              <a:defRPr>
                <a:solidFill>
                  <a:schemeClr val="tx1"/>
                </a:solidFill>
                <a:latin typeface="Arial" charset="0"/>
                <a:cs typeface="Arial" charset="0"/>
              </a:defRPr>
            </a:lvl6pPr>
            <a:lvl7pPr marL="2990698" indent="-230054" eaLnBrk="0" fontAlgn="base" hangingPunct="0">
              <a:spcBef>
                <a:spcPct val="0"/>
              </a:spcBef>
              <a:spcAft>
                <a:spcPct val="0"/>
              </a:spcAft>
              <a:defRPr>
                <a:solidFill>
                  <a:schemeClr val="tx1"/>
                </a:solidFill>
                <a:latin typeface="Arial" charset="0"/>
                <a:cs typeface="Arial" charset="0"/>
              </a:defRPr>
            </a:lvl7pPr>
            <a:lvl8pPr marL="3450806" indent="-230054" eaLnBrk="0" fontAlgn="base" hangingPunct="0">
              <a:spcBef>
                <a:spcPct val="0"/>
              </a:spcBef>
              <a:spcAft>
                <a:spcPct val="0"/>
              </a:spcAft>
              <a:defRPr>
                <a:solidFill>
                  <a:schemeClr val="tx1"/>
                </a:solidFill>
                <a:latin typeface="Arial" charset="0"/>
                <a:cs typeface="Arial" charset="0"/>
              </a:defRPr>
            </a:lvl8pPr>
            <a:lvl9pPr marL="3910913" indent="-230054" eaLnBrk="0" fontAlgn="base" hangingPunct="0">
              <a:spcBef>
                <a:spcPct val="0"/>
              </a:spcBef>
              <a:spcAft>
                <a:spcPct val="0"/>
              </a:spcAft>
              <a:defRPr>
                <a:solidFill>
                  <a:schemeClr val="tx1"/>
                </a:solidFill>
                <a:latin typeface="Arial" charset="0"/>
                <a:cs typeface="Arial" charset="0"/>
              </a:defRPr>
            </a:lvl9pPr>
          </a:lstStyle>
          <a:p>
            <a:pPr eaLnBrk="1" hangingPunct="1"/>
            <a:fld id="{8EF6E7FD-2B47-48F9-AE99-41F330F54068}" type="slidenum">
              <a:rPr lang="en-US" smtClean="0"/>
              <a:pPr eaLnBrk="1" hangingPunct="1"/>
              <a:t>24</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0107" eaLnBrk="1" hangingPunct="1"/>
            <a:r>
              <a:rPr lang="en-US" dirty="0" smtClean="0"/>
              <a:t>The Group Selector</a:t>
            </a:r>
            <a:r>
              <a:rPr lang="en-US" baseline="0" dirty="0" smtClean="0"/>
              <a:t> feature is used throughout the TAS website.  The operation of this feature is two part.  First, clicking the Gray arrow to a down position will expand the current level to view levels under that heading.  Clicking the gray arrow back to the original position will collapse the view back to the original heading.  Second, clicking directly on a heading name will activate that heading – and the resulting contents present in the panel on the right will be a filtered list based on that heading name only.  You can always tell which heading name is active because you will notice a blue bar surrounding the heading.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4663" marR="0" lvl="0" indent="-474663" algn="l" defTabSz="9525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Now we will review features based on the main</a:t>
            </a:r>
            <a:r>
              <a:rPr lang="en-US" baseline="0" dirty="0" smtClean="0">
                <a:latin typeface="Arial" pitchFamily="34" charset="0"/>
              </a:rPr>
              <a:t> Tabs available in the Online Test Administration System.  Beginning with the Assessment Tab, we will review the features related to Test Sessions.  These include: How to Create a Test Session and Assign Students; How to Find and Print Test Tickets for a Test Session, How to View </a:t>
            </a:r>
            <a:r>
              <a:rPr lang="en-US" sz="1200" b="0" kern="1200" dirty="0" smtClean="0">
                <a:solidFill>
                  <a:schemeClr val="tx1"/>
                </a:solidFill>
                <a:latin typeface="Arial" charset="0"/>
                <a:ea typeface="+mn-ea"/>
                <a:cs typeface="+mn-cs"/>
              </a:rPr>
              <a:t>Test Session Status,</a:t>
            </a:r>
            <a:r>
              <a:rPr lang="en-US" sz="1200" b="0" kern="1200" baseline="0" dirty="0" smtClean="0">
                <a:solidFill>
                  <a:schemeClr val="tx1"/>
                </a:solidFill>
                <a:latin typeface="Arial" charset="0"/>
                <a:ea typeface="+mn-ea"/>
                <a:cs typeface="+mn-cs"/>
              </a:rPr>
              <a:t> and finally, How to View Test Session Program Status.</a:t>
            </a:r>
          </a:p>
          <a:p>
            <a:pPr marL="474663" marR="0" lvl="0" indent="-474663" algn="l" defTabSz="9525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474663" marR="0" lvl="0" indent="-474663" algn="l" defTabSz="9525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latin typeface="Arial" charset="0"/>
                <a:ea typeface="+mn-ea"/>
                <a:cs typeface="+mn-cs"/>
              </a:rPr>
              <a:t>Each feature will be presented by first outlining the steps required to use the feature.  We will then follow by reviewing animated slides to demonstrate how to locate and use the feature within the application.  </a:t>
            </a:r>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ECFFEEA-570A-4569-9B35-A5CC7262038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z="220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1F17CDE9-573E-430D-AB22-7C966C9BB23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9C86A11-D7BB-4C47-AAB4-3ABC511AD57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4392B88-1C84-4B32-A515-0445FF58777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957E677-A69B-4BA8-BDD6-59BF3F616B1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D2B3D6-AD0A-47F0-852B-680C8D00B847}" type="slidenum">
              <a:rPr lang="en-US" smtClean="0"/>
              <a:pPr eaLnBrk="1" hangingPunct="1"/>
              <a:t>3</a:t>
            </a:fld>
            <a:endParaRPr lang="en-US" smtClean="0"/>
          </a:p>
        </p:txBody>
      </p:sp>
      <p:sp>
        <p:nvSpPr>
          <p:cNvPr id="72707" name="Rectangle 2"/>
          <p:cNvSpPr>
            <a:spLocks noGrp="1" noRot="1" noChangeAspect="1" noTextEdit="1"/>
          </p:cNvSpPr>
          <p:nvPr>
            <p:ph type="sldImg"/>
          </p:nvPr>
        </p:nvSpPr>
        <p:spPr>
          <a:ln/>
        </p:spPr>
      </p:sp>
      <p:sp>
        <p:nvSpPr>
          <p:cNvPr id="7270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Introduce SDE and CTB. Mention CTB customer support also on phone.</a:t>
            </a:r>
          </a:p>
          <a:p>
            <a:pPr defTabSz="457200" eaLnBrk="1" hangingPunct="1">
              <a:buFontTx/>
              <a:buChar char="•"/>
            </a:pPr>
            <a:endParaRPr lang="en-US" dirty="0" smtClean="0"/>
          </a:p>
          <a:p>
            <a:pPr defTabSz="457200" eaLnBrk="1" hangingPunct="1"/>
            <a:r>
              <a:rPr lang="en-US" b="1" dirty="0" smtClean="0"/>
              <a:t>Script</a:t>
            </a:r>
          </a:p>
          <a:p>
            <a:pPr defTabSz="457200" eaLnBrk="1" hangingPunct="1"/>
            <a:r>
              <a:rPr lang="en-US" dirty="0" smtClean="0"/>
              <a:t>I want to spend a moment to introduce key team members for the DC-CAS testing program. We have team members from the OSSE (Office of State Superintendent Office) on the call (WHO) with us along with CTB program and customer support team members.. From CTB, we have program team members as well as a customer support.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064C70E-4801-4906-9130-031A049BEF05}"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C570FCB-9BC5-4C1C-9EB7-94C27907DDB7}"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5FFF85F-A74A-4B7A-8737-892B6A10DA0F}"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F1F3FC0-4FDE-4F37-A61C-1335E6856F65}"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E036EBA-8714-4ECE-AB4A-F54782802C7B}"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5214192-C04F-4DF9-AF17-35B5AD382C98}"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EAB3384-AE49-4594-8200-9522D5266999}"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0E095B5-0D5A-4F33-9A41-BE95DDEACB8C}"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5B982FC-F5AA-42F9-88C4-373E00E01D45}"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DA43D06-EAFD-4D08-9AB1-DFA5D0082E6B}"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xfrm>
            <a:off x="686421" y="4393130"/>
            <a:ext cx="5666858" cy="4420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365125"/>
            <a:endParaRPr lang="en-US" smtClean="0">
              <a:latin typeface="Arial" pitchFamily="34" charset="0"/>
            </a:endParaRPr>
          </a:p>
        </p:txBody>
      </p:sp>
      <p:sp>
        <p:nvSpPr>
          <p:cNvPr id="22531" name="Slide Number Placeholder 3"/>
          <p:cNvSpPr>
            <a:spLocks noGrp="1"/>
          </p:cNvSpPr>
          <p:nvPr>
            <p:ph type="sldNum" sz="quarter" idx="5"/>
          </p:nvPr>
        </p:nvSpPr>
        <p:spPr/>
        <p:txBody>
          <a:bodyPr/>
          <a:lstStyle/>
          <a:p>
            <a:pPr defTabSz="926152">
              <a:defRPr/>
            </a:pPr>
            <a:fld id="{03AB4400-F206-437B-9F15-196A3976527D}" type="slidenum">
              <a:rPr lang="en-US" smtClean="0"/>
              <a:pPr defTabSz="926152">
                <a:defRPr/>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22DF11C-B4ED-470D-B630-8E1F933A9E45}"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B216BEE-CCA3-4972-A293-7019AFA8684B}"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75D0CE1-F6F3-4695-AD89-F87C48FFCB49}"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149B1BA-B762-4780-8243-FD2A1674A051}"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DFCBDD7-E881-4B5E-98C9-C9ACBD568CE1}"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771A4FA-5349-4EDE-B5F4-E40360556C5A}"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19654B7-25B0-4138-9A1B-BD12308FFD04}"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D44D582-6779-4FC7-A4EF-344ECFD13FCB}"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840213C-A64C-4336-BDD1-23862AEFE1A1}"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4F02572-1D9A-451C-BE8E-F3A58D1F611A}"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D41F0-8FC4-43E6-8912-B3DB1B0C8991}" type="slidenum">
              <a:rPr lang="en-US"/>
              <a:pPr/>
              <a:t>5</a:t>
            </a:fld>
            <a:endParaRPr lang="en-US"/>
          </a:p>
        </p:txBody>
      </p:sp>
      <p:sp>
        <p:nvSpPr>
          <p:cNvPr id="20482" name="Rectangle 2"/>
          <p:cNvSpPr>
            <a:spLocks noGrp="1" noRot="1" noChangeAspect="1" noTextEdit="1"/>
          </p:cNvSpPr>
          <p:nvPr>
            <p:ph type="sldImg"/>
          </p:nvPr>
        </p:nvSpPr>
        <p:spPr>
          <a:ln/>
        </p:spPr>
      </p:sp>
      <p:sp>
        <p:nvSpPr>
          <p:cNvPr id="20483" name="Rectangle 3"/>
          <p:cNvSpPr>
            <a:spLocks noGrp="1"/>
          </p:cNvSpPr>
          <p:nvPr>
            <p:ph type="body" idx="1"/>
          </p:nvPr>
        </p:nvSpPr>
        <p:spPr/>
        <p:txBody>
          <a:bodyPr/>
          <a:lstStyle/>
          <a:p>
            <a:pPr defTabSz="457200" eaLnBrk="1" hangingPunct="1"/>
            <a:r>
              <a:rPr lang="en-US" sz="2000" b="1" dirty="0" smtClean="0"/>
              <a:t>Bullet Points  (Script is same for this page)</a:t>
            </a:r>
          </a:p>
          <a:p>
            <a:pPr defTabSz="457200" eaLnBrk="1" hangingPunct="1"/>
            <a:r>
              <a:rPr lang="en-US" sz="2000" b="0" dirty="0" smtClean="0"/>
              <a:t>Review the Milestones and dates.</a:t>
            </a:r>
          </a:p>
          <a:p>
            <a:pPr defTabSz="457200" eaLnBrk="1" hangingPunct="1"/>
            <a:endParaRPr lang="en-US" sz="2000" dirty="0" smtClean="0"/>
          </a:p>
          <a:p>
            <a:pPr defTabSz="457200" eaLnBrk="1" hangingPunct="1"/>
            <a:r>
              <a:rPr lang="en-US" sz="2000" b="1" dirty="0" smtClean="0"/>
              <a:t>Script</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2000" b="0" dirty="0" smtClean="0"/>
              <a:t>Review the Milestones and dates.</a:t>
            </a:r>
          </a:p>
          <a:p>
            <a:pPr defTabSz="457200" eaLnBrk="1" hangingPunct="1"/>
            <a:endParaRPr lang="en-US" sz="2000" b="1" dirty="0" smtClean="0"/>
          </a:p>
          <a:p>
            <a:pPr marL="0" indent="0" eaLnBrk="1" hangingPunct="1">
              <a:spcBef>
                <a:spcPts val="576"/>
              </a:spcBef>
              <a:spcAft>
                <a:spcPts val="0"/>
              </a:spcAft>
              <a:buFontTx/>
              <a:buNone/>
            </a:pPr>
            <a:endParaRPr lang="en-US" sz="2000" b="0" baseline="0" dirty="0" smtClean="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149B1BA-B762-4780-8243-FD2A1674A051}"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4734948-7741-4CAC-AFEF-ADFC527B61A5}"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1B9D9F8-69F6-49C6-A6E5-46AF7C729D97}"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77FA3F0-F2D3-4BD6-8521-D7DEEB461CC4}"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8CFEE4A-E07B-42DE-9735-219AF06FE067}"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b="1"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1934A6C-54AD-48CC-9565-7A4C8D7E2041}"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A9CCBE0-B411-446E-8DDA-F32633A17BE7}"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4F7FC9F-BEBC-4B29-B625-F6B9437ED3FB}"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1298B85-99AB-47F4-8CE2-CAB085B46E80}"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E4EFD30-1ECF-4992-8D6D-5E4121F3872D}"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79FB33-16E1-4914-8955-158787534904}" type="slidenum">
              <a:rPr lang="en-US" smtClean="0"/>
              <a:pPr eaLnBrk="1" hangingPunct="1"/>
              <a:t>6</a:t>
            </a:fld>
            <a:endParaRPr lang="en-US" smtClean="0"/>
          </a:p>
        </p:txBody>
      </p:sp>
      <p:sp>
        <p:nvSpPr>
          <p:cNvPr id="87043" name="Rectangle 2"/>
          <p:cNvSpPr>
            <a:spLocks noGrp="1" noRot="1" noChangeAspect="1" noTextEdit="1"/>
          </p:cNvSpPr>
          <p:nvPr>
            <p:ph type="sldImg"/>
          </p:nvPr>
        </p:nvSpPr>
        <p:spPr>
          <a:ln/>
        </p:spPr>
      </p:sp>
      <p:sp>
        <p:nvSpPr>
          <p:cNvPr id="8704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88950"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AAEA530-EA4A-43C0-8EA1-E4F0404E9CD5}"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C285B16-B1F7-4B17-BDC6-F01628D7CAB8}"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42FAF5C-5B58-4C72-AEF3-79813D88EE70}"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EE1273A-BAC1-4051-8BB4-83532E4A253C}"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DFCBDD7-E881-4B5E-98C9-C9ACBD568CE1}"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indent="-457200" algn="l" defTabSz="915988" rtl="0" eaLnBrk="0" fontAlgn="base" latinLnBrk="0" hangingPunct="0">
              <a:lnSpc>
                <a:spcPct val="100000"/>
              </a:lnSpc>
              <a:spcBef>
                <a:spcPct val="30000"/>
              </a:spcBef>
              <a:spcAft>
                <a:spcPct val="0"/>
              </a:spcAft>
              <a:buClrTx/>
              <a:buSzTx/>
              <a:buFontTx/>
              <a:buNone/>
              <a:tabLst/>
              <a:defRPr/>
            </a:pPr>
            <a:r>
              <a:rPr lang="en-US" b="1" dirty="0" smtClean="0">
                <a:latin typeface="Arial" pitchFamily="34" charset="0"/>
              </a:rPr>
              <a:t>Note: </a:t>
            </a:r>
            <a:r>
              <a:rPr lang="en-US" dirty="0" smtClean="0">
                <a:latin typeface="Arial" pitchFamily="34" charset="0"/>
              </a:rPr>
              <a:t>For grades</a:t>
            </a:r>
            <a:r>
              <a:rPr lang="en-US" baseline="0" dirty="0" smtClean="0">
                <a:latin typeface="Arial" pitchFamily="34" charset="0"/>
              </a:rPr>
              <a:t> 6-8, it is important to Add Classes with teacher names and then add students to those classes, IF you want students reported by teacher.  Otherwise, the default teacher name is “NO NAME”</a:t>
            </a:r>
          </a:p>
          <a:p>
            <a:pPr marL="457200" marR="0" indent="-457200" algn="l" defTabSz="915988" rtl="0" eaLnBrk="0" fontAlgn="base" latinLnBrk="0" hangingPunct="0">
              <a:lnSpc>
                <a:spcPct val="100000"/>
              </a:lnSpc>
              <a:spcBef>
                <a:spcPct val="30000"/>
              </a:spcBef>
              <a:spcAft>
                <a:spcPct val="0"/>
              </a:spcAft>
              <a:buClrTx/>
              <a:buSzTx/>
              <a:buFontTx/>
              <a:buNone/>
              <a:tabLst/>
              <a:defRPr/>
            </a:pPr>
            <a:endParaRPr lang="en-US" baseline="0" dirty="0" smtClean="0">
              <a:latin typeface="Arial" pitchFamily="34" charset="0"/>
            </a:endParaRPr>
          </a:p>
          <a:p>
            <a:pPr marL="457200" marR="0" indent="-457200" algn="l" defTabSz="915988"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rPr>
              <a:t>Also – because of the locked hierarchy, you can only add classes under a Subject.  This helps keep the class assignments organized for testing and reporting.</a:t>
            </a:r>
          </a:p>
          <a:p>
            <a:pPr marL="457200" indent="-457200" defTabSz="915988"/>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D7B190A-0985-43A3-BC2F-D50EF0AADD3E}"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EF83F13-8BC3-4D9E-ACB3-CF5051697D9B}"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D798743-A6ED-47AD-A923-3B351E9B7B0D}"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r>
              <a:rPr lang="en-US" dirty="0" smtClean="0">
                <a:latin typeface="Arial" pitchFamily="34" charset="0"/>
              </a:rPr>
              <a:t>NOTE:  It is important to note that the “Hierarchy” is locked for District,</a:t>
            </a:r>
            <a:r>
              <a:rPr lang="en-US" baseline="0" dirty="0" smtClean="0">
                <a:latin typeface="Arial" pitchFamily="34" charset="0"/>
              </a:rPr>
              <a:t> School and Subject.</a:t>
            </a:r>
          </a:p>
          <a:p>
            <a:pPr marL="457200" indent="-457200" defTabSz="915988"/>
            <a:r>
              <a:rPr lang="en-US" baseline="0" dirty="0" smtClean="0">
                <a:latin typeface="Arial" pitchFamily="34" charset="0"/>
              </a:rPr>
              <a:t>These should only be edited by CTB Technical Support.</a:t>
            </a:r>
          </a:p>
          <a:p>
            <a:pPr marL="457200" indent="-457200" defTabSz="915988"/>
            <a:r>
              <a:rPr lang="en-US" baseline="0" dirty="0" smtClean="0">
                <a:latin typeface="Arial" pitchFamily="34" charset="0"/>
              </a:rPr>
              <a:t>DC Health users can create and edit the class-level to add teachers, and assign students to classes.</a:t>
            </a:r>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B4298DE-6EFB-409D-9712-B443872D2895}" type="slidenum">
              <a:rPr lang="en-US" smtClean="0"/>
              <a:pPr>
                <a:defRPr/>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222135D-6E6D-4734-BBBD-0177016ADD78}"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686421" y="4393131"/>
            <a:ext cx="5946396" cy="4854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0525" indent="-390525"/>
            <a:endParaRPr lang="en-US" smtClean="0">
              <a:latin typeface="Arial" pitchFamily="34" charset="0"/>
            </a:endParaRPr>
          </a:p>
        </p:txBody>
      </p:sp>
      <p:sp>
        <p:nvSpPr>
          <p:cNvPr id="51203" name="Slide Number Placeholder 3"/>
          <p:cNvSpPr>
            <a:spLocks noGrp="1"/>
          </p:cNvSpPr>
          <p:nvPr>
            <p:ph type="sldNum" sz="quarter" idx="5"/>
          </p:nvPr>
        </p:nvSpPr>
        <p:spPr/>
        <p:txBody>
          <a:bodyPr/>
          <a:lstStyle/>
          <a:p>
            <a:pPr defTabSz="926068">
              <a:defRPr/>
            </a:pPr>
            <a:fld id="{B82B4F27-A4B5-499B-A3EE-8371666BE647}" type="slidenum">
              <a:rPr lang="en-US" smtClean="0"/>
              <a:pPr defTabSz="926068">
                <a:defRPr/>
              </a:pPr>
              <a:t>7</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CD30E8A-1AC6-47F5-8CC6-4D256773357F}"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62B46B-DDD1-462E-B212-4BA1824358D4}" type="slidenum">
              <a:rPr lang="en-US" smtClean="0"/>
              <a:pPr eaLnBrk="1" hangingPunct="1"/>
              <a:t>71</a:t>
            </a:fld>
            <a:endParaRPr lang="en-US" smtClean="0"/>
          </a:p>
        </p:txBody>
      </p:sp>
      <p:sp>
        <p:nvSpPr>
          <p:cNvPr id="151555" name="Rectangle 2"/>
          <p:cNvSpPr>
            <a:spLocks noGrp="1" noRot="1" noChangeAspect="1" noTextEdit="1"/>
          </p:cNvSpPr>
          <p:nvPr>
            <p:ph type="sldImg"/>
          </p:nvPr>
        </p:nvSpPr>
        <p:spPr>
          <a:ln/>
        </p:spPr>
      </p:sp>
      <p:sp>
        <p:nvSpPr>
          <p:cNvPr id="15155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3550" eaLnBrk="1" hangingPunct="1"/>
            <a:r>
              <a:rPr lang="en-US" b="1" smtClean="0">
                <a:latin typeface="Arial" pitchFamily="34" charset="0"/>
              </a:rPr>
              <a:t>Bullet Points:</a:t>
            </a:r>
          </a:p>
          <a:p>
            <a:pPr defTabSz="463550" eaLnBrk="1" hangingPunct="1">
              <a:buFontTx/>
              <a:buChar char="•"/>
            </a:pPr>
            <a:r>
              <a:rPr lang="en-US" b="1" smtClean="0">
                <a:latin typeface="Arial" pitchFamily="34" charset="0"/>
              </a:rPr>
              <a:t> </a:t>
            </a:r>
            <a:r>
              <a:rPr lang="en-US" smtClean="0">
                <a:latin typeface="Arial" pitchFamily="34" charset="0"/>
              </a:rPr>
              <a:t>Covered a lot of information</a:t>
            </a:r>
          </a:p>
          <a:p>
            <a:pPr defTabSz="463550" eaLnBrk="1" hangingPunct="1">
              <a:buFontTx/>
              <a:buChar char="•"/>
            </a:pPr>
            <a:r>
              <a:rPr lang="en-US" smtClean="0">
                <a:latin typeface="Arial" pitchFamily="34" charset="0"/>
              </a:rPr>
              <a:t> Resources are available if you need them.</a:t>
            </a:r>
            <a:br>
              <a:rPr lang="en-US" smtClean="0">
                <a:latin typeface="Arial" pitchFamily="34" charset="0"/>
              </a:rPr>
            </a:br>
            <a:r>
              <a:rPr lang="en-US" b="1" smtClean="0">
                <a:latin typeface="Arial" pitchFamily="34" charset="0"/>
              </a:rPr>
              <a:t>Script</a:t>
            </a:r>
          </a:p>
          <a:p>
            <a:pPr defTabSz="463550" eaLnBrk="1" hangingPunct="1"/>
            <a:r>
              <a:rPr lang="en-US" smtClean="0">
                <a:latin typeface="Arial" pitchFamily="34" charset="0"/>
              </a:rPr>
              <a:t>We have covered a lot of information today. If you find you need help, there are several resources available to you.</a:t>
            </a:r>
          </a:p>
          <a:p>
            <a:pPr defTabSz="463550" eaLnBrk="1" hangingPunct="1"/>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6A942F-912C-4D2F-8808-BACFFCCD7208}" type="slidenum">
              <a:rPr lang="en-US" smtClean="0"/>
              <a:pPr eaLnBrk="1" hangingPunct="1"/>
              <a:t>72</a:t>
            </a:fld>
            <a:endParaRPr lang="en-US" smtClean="0"/>
          </a:p>
        </p:txBody>
      </p:sp>
      <p:sp>
        <p:nvSpPr>
          <p:cNvPr id="128003" name="Rectangle 2"/>
          <p:cNvSpPr>
            <a:spLocks noGrp="1" noRot="1" noChangeAspect="1" noTextEdit="1"/>
          </p:cNvSpPr>
          <p:nvPr>
            <p:ph type="sldImg"/>
          </p:nvPr>
        </p:nvSpPr>
        <p:spPr>
          <a:ln/>
        </p:spPr>
      </p:sp>
      <p:sp>
        <p:nvSpPr>
          <p:cNvPr id="12800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Refer policy questions to the State Superintendent</a:t>
            </a:r>
            <a:r>
              <a:rPr lang="en-US" baseline="0" dirty="0" smtClean="0"/>
              <a:t> Office (OSSE)</a:t>
            </a:r>
            <a:endParaRPr lang="en-US" dirty="0" smtClean="0"/>
          </a:p>
          <a:p>
            <a:pPr defTabSz="457200" eaLnBrk="1" hangingPunct="1">
              <a:buFontTx/>
              <a:buChar char="•"/>
            </a:pPr>
            <a:r>
              <a:rPr lang="en-US" dirty="0" smtClean="0"/>
              <a:t>Refer technology related question to the CTB support team.</a:t>
            </a:r>
          </a:p>
          <a:p>
            <a:pPr defTabSz="457200" eaLnBrk="1" hangingPunct="1"/>
            <a:r>
              <a:rPr lang="en-US" dirty="0" smtClean="0"/>
              <a:t/>
            </a:r>
            <a:br>
              <a:rPr lang="en-US" dirty="0" smtClean="0"/>
            </a:br>
            <a:r>
              <a:rPr lang="en-US" b="1" dirty="0" smtClean="0"/>
              <a:t>Script</a:t>
            </a:r>
          </a:p>
          <a:p>
            <a:pPr defTabSz="457200" eaLnBrk="1" hangingPunct="1"/>
            <a:r>
              <a:rPr lang="en-US" dirty="0" smtClean="0"/>
              <a:t>For policy related questions, please</a:t>
            </a:r>
            <a:r>
              <a:rPr lang="en-US" baseline="0" dirty="0" smtClean="0"/>
              <a:t> contact the . </a:t>
            </a:r>
            <a:r>
              <a:rPr lang="en-US" dirty="0" smtClean="0"/>
              <a:t>For technical support needs, please contact the CTB DC CAS Help Desk either via email or phone.  </a:t>
            </a:r>
          </a:p>
          <a:p>
            <a:pPr defTabSz="457200"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xfrm>
            <a:off x="686422" y="4393130"/>
            <a:ext cx="5680834" cy="547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rPr>
              <a:t>Main Points:</a:t>
            </a:r>
          </a:p>
          <a:p>
            <a:pPr marL="225425" lvl="1" indent="-225425">
              <a:buFontTx/>
              <a:buChar char="•"/>
            </a:pPr>
            <a:r>
              <a:rPr lang="en-US" dirty="0" smtClean="0">
                <a:latin typeface="Arial" pitchFamily="34" charset="0"/>
              </a:rPr>
              <a:t>Support for local issues can be categorized as illustrated here.</a:t>
            </a:r>
          </a:p>
          <a:p>
            <a:pPr marL="225425" lvl="1" indent="-225425">
              <a:buFontTx/>
              <a:buChar char="•"/>
            </a:pPr>
            <a:r>
              <a:rPr lang="en-US" dirty="0" smtClean="0">
                <a:latin typeface="Arial" pitchFamily="34" charset="0"/>
              </a:rPr>
              <a:t>CTB support will be available for Test Administration questions/issues.</a:t>
            </a:r>
          </a:p>
          <a:p>
            <a:pPr marL="225425" lvl="1" indent="-225425">
              <a:buFontTx/>
              <a:buChar char="•"/>
            </a:pPr>
            <a:r>
              <a:rPr lang="en-US" dirty="0" smtClean="0">
                <a:latin typeface="Arial" pitchFamily="34" charset="0"/>
              </a:rPr>
              <a:t>Technological issues will be handled collaboratively by local technical support and CTB.</a:t>
            </a:r>
          </a:p>
          <a:p>
            <a:pPr marL="225425" lvl="1" indent="-225425">
              <a:buFontTx/>
              <a:buChar char="•"/>
            </a:pPr>
            <a:r>
              <a:rPr lang="en-US" dirty="0" smtClean="0">
                <a:latin typeface="Arial" pitchFamily="34" charset="0"/>
              </a:rPr>
              <a:t>Acts of Nature will be handled on a case-by-case basis with OSSE . Please contact both CTB and OSSE with details of your situation.</a:t>
            </a:r>
          </a:p>
          <a:p>
            <a:pPr marL="225425" lvl="1" indent="-225425">
              <a:buFontTx/>
              <a:buChar char="•"/>
            </a:pPr>
            <a:endParaRPr lang="en-US" b="1" dirty="0" smtClean="0">
              <a:latin typeface="Arial" pitchFamily="34" charset="0"/>
            </a:endParaRPr>
          </a:p>
          <a:p>
            <a:r>
              <a:rPr lang="en-US" b="1" dirty="0" smtClean="0">
                <a:latin typeface="Arial" pitchFamily="34" charset="0"/>
              </a:rPr>
              <a:t>Say:</a:t>
            </a:r>
          </a:p>
          <a:p>
            <a:pPr marL="225425" lvl="1" indent="-225425">
              <a:buFontTx/>
              <a:buChar char="•"/>
            </a:pPr>
            <a:r>
              <a:rPr lang="en-US" dirty="0" smtClean="0">
                <a:latin typeface="Arial" pitchFamily="34" charset="0"/>
              </a:rPr>
              <a:t>From a local perspective, there a several categories of issues to be aware of and possible approaches to their resolution.</a:t>
            </a:r>
          </a:p>
          <a:p>
            <a:pPr marL="684213" lvl="2" indent="-225425">
              <a:buFontTx/>
              <a:buChar char="•"/>
            </a:pPr>
            <a:r>
              <a:rPr lang="en-US" dirty="0" smtClean="0">
                <a:latin typeface="Arial" pitchFamily="34" charset="0"/>
              </a:rPr>
              <a:t>During the Test Administration, and while the students are testing, our CTB support team will be there to assist with normal functionality questions or issues.</a:t>
            </a:r>
          </a:p>
          <a:p>
            <a:pPr marL="684213" lvl="2" indent="-225425">
              <a:buFontTx/>
              <a:buChar char="•"/>
            </a:pPr>
            <a:r>
              <a:rPr lang="en-US" dirty="0" smtClean="0">
                <a:latin typeface="Arial" pitchFamily="34" charset="0"/>
              </a:rPr>
              <a:t>At the next level, Technological issues and troubleshooting will be done in collaboration with CTB and other resources.</a:t>
            </a:r>
          </a:p>
          <a:p>
            <a:pPr marL="1143000" lvl="3" indent="-225425">
              <a:buFontTx/>
              <a:buChar char="•"/>
            </a:pPr>
            <a:r>
              <a:rPr lang="en-US" b="1" dirty="0" smtClean="0">
                <a:latin typeface="Arial" pitchFamily="34" charset="0"/>
              </a:rPr>
              <a:t>Note: </a:t>
            </a:r>
            <a:r>
              <a:rPr lang="en-US" dirty="0" smtClean="0">
                <a:latin typeface="Arial" pitchFamily="34" charset="0"/>
              </a:rPr>
              <a:t>Your local technical support team is your primary point of contact for technical support issues. They have resources and documentation on how to handle common issues and errors.</a:t>
            </a:r>
          </a:p>
          <a:p>
            <a:pPr marL="684213" lvl="2" indent="-225425">
              <a:buFontTx/>
              <a:buChar char="•"/>
            </a:pPr>
            <a:r>
              <a:rPr lang="en-US" dirty="0" smtClean="0">
                <a:latin typeface="Arial" pitchFamily="34" charset="0"/>
              </a:rPr>
              <a:t>For issues out of your control  - for example severe weather conditions or the cable being cut, which actually happened last year, one possible resolution is a test window extension.  All such issues would be decided by the OSSE on a case-by-case basis.</a:t>
            </a:r>
          </a:p>
        </p:txBody>
      </p:sp>
      <p:sp>
        <p:nvSpPr>
          <p:cNvPr id="43011" name="Slide Number Placeholder 3"/>
          <p:cNvSpPr>
            <a:spLocks noGrp="1"/>
          </p:cNvSpPr>
          <p:nvPr>
            <p:ph type="sldNum" sz="quarter" idx="5"/>
          </p:nvPr>
        </p:nvSpPr>
        <p:spPr/>
        <p:txBody>
          <a:bodyPr/>
          <a:lstStyle/>
          <a:p>
            <a:pPr defTabSz="926152">
              <a:defRPr/>
            </a:pPr>
            <a:fld id="{AEA36B33-6C4D-4C71-B412-35E895B742C9}" type="slidenum">
              <a:rPr lang="en-US" smtClean="0"/>
              <a:pPr defTabSz="926152">
                <a:defRPr/>
              </a:pPr>
              <a:t>73</a:t>
            </a:fld>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3B1FEF-DD0E-4F2A-B7E8-5411A4A9CD1A}" type="slidenum">
              <a:rPr lang="en-US" smtClean="0"/>
              <a:pPr eaLnBrk="1" hangingPunct="1"/>
              <a:t>74</a:t>
            </a:fld>
            <a:endParaRPr lang="en-US" smtClean="0"/>
          </a:p>
        </p:txBody>
      </p:sp>
      <p:sp>
        <p:nvSpPr>
          <p:cNvPr id="154627" name="Rectangle 2"/>
          <p:cNvSpPr>
            <a:spLocks noGrp="1" noRot="1" noChangeAspect="1" noTextEdit="1"/>
          </p:cNvSpPr>
          <p:nvPr>
            <p:ph type="sldImg"/>
          </p:nvPr>
        </p:nvSpPr>
        <p:spPr>
          <a:ln/>
        </p:spPr>
      </p:sp>
      <p:sp>
        <p:nvSpPr>
          <p:cNvPr id="1546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3550" eaLnBrk="1" hangingPunct="1"/>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540B9A9-E3F9-48EB-9147-64F015F2F6D4}" type="slidenum">
              <a:rPr lang="en-US" smtClean="0"/>
              <a:pPr eaLnBrk="1" hangingPunct="1"/>
              <a:t>75</a:t>
            </a:fld>
            <a:endParaRPr lang="en-US" smtClean="0"/>
          </a:p>
        </p:txBody>
      </p:sp>
      <p:sp>
        <p:nvSpPr>
          <p:cNvPr id="155651" name="Rectangle 2"/>
          <p:cNvSpPr>
            <a:spLocks noGrp="1" noRot="1" noChangeAspect="1" noTextEdit="1"/>
          </p:cNvSpPr>
          <p:nvPr>
            <p:ph type="sldImg"/>
          </p:nvPr>
        </p:nvSpPr>
        <p:spPr>
          <a:ln/>
        </p:spPr>
      </p:sp>
      <p:sp>
        <p:nvSpPr>
          <p:cNvPr id="15565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3088" lvl="1" indent="-171450">
              <a:buFontTx/>
              <a:buChar char="•"/>
            </a:pPr>
            <a:endParaRPr lang="en-US"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FB13DF-2967-40B4-870F-E26B746ACB74}" type="slidenum">
              <a:rPr lang="en-US" smtClean="0"/>
              <a:pPr eaLnBrk="1" hangingPunct="1"/>
              <a:t>76</a:t>
            </a:fld>
            <a:endParaRPr lang="en-US" smtClean="0"/>
          </a:p>
        </p:txBody>
      </p:sp>
      <p:sp>
        <p:nvSpPr>
          <p:cNvPr id="156675" name="Rectangle 2"/>
          <p:cNvSpPr>
            <a:spLocks noGrp="1" noRot="1" noChangeAspect="1" noTextEdit="1"/>
          </p:cNvSpPr>
          <p:nvPr>
            <p:ph type="sldImg"/>
          </p:nvPr>
        </p:nvSpPr>
        <p:spPr>
          <a:ln/>
        </p:spPr>
      </p:sp>
      <p:sp>
        <p:nvSpPr>
          <p:cNvPr id="15667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3550" eaLnBrk="1" hangingPunct="1"/>
            <a:r>
              <a:rPr lang="en-US" b="1" dirty="0" smtClean="0">
                <a:latin typeface="Arial" pitchFamily="34" charset="0"/>
              </a:rPr>
              <a:t>Bullet Points:</a:t>
            </a:r>
          </a:p>
          <a:p>
            <a:pPr defTabSz="463550" eaLnBrk="1" hangingPunct="1">
              <a:buFontTx/>
              <a:buChar char="•"/>
            </a:pPr>
            <a:r>
              <a:rPr lang="en-US" dirty="0" smtClean="0">
                <a:latin typeface="Arial" pitchFamily="34" charset="0"/>
              </a:rPr>
              <a:t>Questions and Answer period</a:t>
            </a:r>
          </a:p>
          <a:p>
            <a:pPr defTabSz="463550" eaLnBrk="1" hangingPunct="1">
              <a:buFontTx/>
              <a:buChar char="•"/>
            </a:pPr>
            <a:r>
              <a:rPr lang="en-US" dirty="0" smtClean="0">
                <a:latin typeface="Arial" pitchFamily="34" charset="0"/>
              </a:rPr>
              <a:t>Taking questions from chat first, then operator can open the line.</a:t>
            </a:r>
          </a:p>
          <a:p>
            <a:pPr defTabSz="463550" eaLnBrk="1" hangingPunct="1"/>
            <a:r>
              <a:rPr lang="en-US" dirty="0" smtClean="0">
                <a:latin typeface="Arial" pitchFamily="34" charset="0"/>
              </a:rPr>
              <a:t> </a:t>
            </a:r>
            <a:br>
              <a:rPr lang="en-US" dirty="0" smtClean="0">
                <a:latin typeface="Arial" pitchFamily="34" charset="0"/>
              </a:rPr>
            </a:br>
            <a:r>
              <a:rPr lang="en-US" b="1" dirty="0" smtClean="0">
                <a:latin typeface="Arial" pitchFamily="34" charset="0"/>
              </a:rPr>
              <a:t>Script</a:t>
            </a:r>
          </a:p>
          <a:p>
            <a:pPr defTabSz="463550" eaLnBrk="1" hangingPunct="1"/>
            <a:r>
              <a:rPr lang="en-US" dirty="0" smtClean="0">
                <a:latin typeface="Arial" pitchFamily="34" charset="0"/>
              </a:rPr>
              <a:t>Now let’s turn our attention to answering your questions.  We will take questions from the chat pane first; then the operator will open the phone lines for questions. We have representatives from OSSE on the call with us, as well as a member of the CTB support team to assist in responding to your questions.  </a:t>
            </a:r>
          </a:p>
          <a:p>
            <a:pPr defTabSz="463550" eaLnBrk="1" hangingPunct="1"/>
            <a:endParaRPr lang="en-US" dirty="0"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FB13DF-2967-40B4-870F-E26B746ACB74}" type="slidenum">
              <a:rPr lang="en-US" smtClean="0"/>
              <a:pPr eaLnBrk="1" hangingPunct="1"/>
              <a:t>77</a:t>
            </a:fld>
            <a:endParaRPr lang="en-US" smtClean="0"/>
          </a:p>
        </p:txBody>
      </p:sp>
      <p:sp>
        <p:nvSpPr>
          <p:cNvPr id="156675" name="Rectangle 2"/>
          <p:cNvSpPr>
            <a:spLocks noGrp="1" noRot="1" noChangeAspect="1" noTextEdit="1"/>
          </p:cNvSpPr>
          <p:nvPr>
            <p:ph type="sldImg"/>
          </p:nvPr>
        </p:nvSpPr>
        <p:spPr>
          <a:ln/>
        </p:spPr>
      </p:sp>
      <p:sp>
        <p:nvSpPr>
          <p:cNvPr id="15667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3550" eaLnBrk="1" hangingPunct="1"/>
            <a:endParaRPr lang="en-US" dirty="0"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840213C-A64C-4336-BDD1-23862AEFE1A1}" type="slidenum">
              <a:rPr lang="en-US" smtClean="0"/>
              <a:pPr>
                <a:defRPr/>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77FA3F0-F2D3-4BD6-8521-D7DEEB461CC4}"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xfrm>
            <a:off x="686421" y="4393131"/>
            <a:ext cx="5946396" cy="4854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8938" indent="-388938"/>
            <a:r>
              <a:rPr lang="en-US" b="1" dirty="0" smtClean="0">
                <a:latin typeface="Arial" pitchFamily="34" charset="0"/>
              </a:rPr>
              <a:t>SAY:</a:t>
            </a:r>
            <a:r>
              <a:rPr lang="en-US" b="1" baseline="0" dirty="0" smtClean="0">
                <a:latin typeface="Arial" pitchFamily="34" charset="0"/>
              </a:rPr>
              <a:t>  </a:t>
            </a:r>
            <a:r>
              <a:rPr lang="en-US" b="0" baseline="0" dirty="0" smtClean="0">
                <a:latin typeface="Arial" pitchFamily="34" charset="0"/>
              </a:rPr>
              <a:t>The following slides cover many details of the DTC, BTC, Test Admin and Proctor roles and responsibilities.</a:t>
            </a:r>
          </a:p>
          <a:p>
            <a:pPr marL="388938" indent="-388938"/>
            <a:r>
              <a:rPr lang="en-US" b="0" baseline="0" dirty="0" smtClean="0">
                <a:latin typeface="Arial" pitchFamily="34" charset="0"/>
              </a:rPr>
              <a:t>These are covered in detail in the Test Administration Manual, which you receive from CTB prior to testing.</a:t>
            </a:r>
          </a:p>
          <a:p>
            <a:pPr marL="388938" indent="-388938"/>
            <a:r>
              <a:rPr lang="en-US" b="0" baseline="0" dirty="0" smtClean="0">
                <a:latin typeface="Arial" pitchFamily="34" charset="0"/>
              </a:rPr>
              <a:t>Please refer to your </a:t>
            </a:r>
            <a:r>
              <a:rPr lang="en-US" b="0" baseline="0" dirty="0" err="1" smtClean="0">
                <a:latin typeface="Arial" pitchFamily="34" charset="0"/>
              </a:rPr>
              <a:t>powerpoint</a:t>
            </a:r>
            <a:r>
              <a:rPr lang="en-US" b="0" baseline="0" dirty="0" smtClean="0">
                <a:latin typeface="Arial" pitchFamily="34" charset="0"/>
              </a:rPr>
              <a:t> slide notes as I review these roles/responsibilities.</a:t>
            </a:r>
          </a:p>
          <a:p>
            <a:pPr marL="388938" indent="-388938"/>
            <a:r>
              <a:rPr lang="en-US" b="0" baseline="0" dirty="0" smtClean="0">
                <a:latin typeface="Arial" pitchFamily="34" charset="0"/>
              </a:rPr>
              <a:t>The key points that we will cover in today’s training are highlighted.</a:t>
            </a:r>
          </a:p>
          <a:p>
            <a:pPr marL="388938" indent="-388938"/>
            <a:endParaRPr lang="en-US" b="0" baseline="0" dirty="0" smtClean="0">
              <a:latin typeface="Arial" pitchFamily="34" charset="0"/>
            </a:endParaRPr>
          </a:p>
          <a:p>
            <a:pPr marL="388938" indent="-388938"/>
            <a:r>
              <a:rPr lang="en-US" b="1" baseline="0" dirty="0" smtClean="0">
                <a:latin typeface="Arial" pitchFamily="34" charset="0"/>
              </a:rPr>
              <a:t>[ Only read the highlighted bubbles ]</a:t>
            </a:r>
            <a:endParaRPr lang="en-US" b="1" dirty="0" smtClean="0">
              <a:latin typeface="Arial" pitchFamily="34" charset="0"/>
            </a:endParaRPr>
          </a:p>
        </p:txBody>
      </p:sp>
      <p:sp>
        <p:nvSpPr>
          <p:cNvPr id="51203" name="Slide Number Placeholder 3"/>
          <p:cNvSpPr>
            <a:spLocks noGrp="1"/>
          </p:cNvSpPr>
          <p:nvPr>
            <p:ph type="sldNum" sz="quarter" idx="5"/>
          </p:nvPr>
        </p:nvSpPr>
        <p:spPr/>
        <p:txBody>
          <a:bodyPr/>
          <a:lstStyle/>
          <a:p>
            <a:pPr defTabSz="926068">
              <a:defRPr/>
            </a:pPr>
            <a:fld id="{ED0051B0-C0C2-4430-A426-E1559BF82640}" type="slidenum">
              <a:rPr lang="en-US" smtClean="0"/>
              <a:pPr defTabSz="926068">
                <a:defRPr/>
              </a:pPr>
              <a:t>8</a:t>
            </a:fld>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1934A6C-54AD-48CC-9565-7A4C8D7E2041}"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840213C-A64C-4336-BDD1-23862AEFE1A1}" type="slidenum">
              <a:rPr lang="en-US" smtClean="0"/>
              <a:pPr>
                <a:defRPr/>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5988"/>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4F7FC9F-BEBC-4B29-B625-F6B9437ED3FB}" type="slidenum">
              <a:rPr lang="en-US" smtClean="0"/>
              <a:pPr>
                <a:defRPr/>
              </a:pPr>
              <a:t>82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xfrm>
            <a:off x="686421" y="4393131"/>
            <a:ext cx="5946396" cy="4854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51203" name="Slide Number Placeholder 3"/>
          <p:cNvSpPr>
            <a:spLocks noGrp="1"/>
          </p:cNvSpPr>
          <p:nvPr>
            <p:ph type="sldNum" sz="quarter" idx="5"/>
          </p:nvPr>
        </p:nvSpPr>
        <p:spPr/>
        <p:txBody>
          <a:bodyPr/>
          <a:lstStyle/>
          <a:p>
            <a:pPr defTabSz="926152">
              <a:defRPr/>
            </a:pPr>
            <a:fld id="{1AA95BFA-7C96-4553-8105-6FCBFD862A5E}" type="slidenum">
              <a:rPr lang="en-US" smtClean="0"/>
              <a:pPr defTabSz="926152">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67487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1733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4286989"/>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94904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7873969"/>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818639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000609"/>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9071851"/>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4015367"/>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317422"/>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925370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9859569"/>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1201376"/>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8953207"/>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22986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702372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522189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80319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smtClean="0"/>
              <a:t>Click to edit Master title style</a:t>
            </a:r>
            <a:endParaRPr lang="en-US"/>
          </a:p>
        </p:txBody>
      </p:sp>
    </p:spTree>
    <p:extLst>
      <p:ext uri="{BB962C8B-B14F-4D97-AF65-F5344CB8AC3E}">
        <p14:creationId xmlns:p14="http://schemas.microsoft.com/office/powerpoint/2010/main" val="234247695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57507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079039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869392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p:cNvPicPr>
            <a:picLocks noChangeAspect="1"/>
          </p:cNvPicPr>
          <p:nvPr userDrawn="1"/>
        </p:nvPicPr>
        <p:blipFill>
          <a:blip r:embed="rId14">
            <a:extLst>
              <a:ext uri="{28A0092B-C50C-407E-A947-70E740481C1C}">
                <a14:useLocalDpi xmlns:a14="http://schemas.microsoft.com/office/drawing/2010/main" val="0"/>
              </a:ext>
            </a:extLst>
          </a:blip>
          <a:srcRect r="50000" b="77374"/>
          <a:stretch>
            <a:fillRect/>
          </a:stretch>
        </p:blipFill>
        <p:spPr bwMode="auto">
          <a:xfrm>
            <a:off x="0" y="0"/>
            <a:ext cx="45720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3"/>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38333" t="83636" r="45052" b="6667"/>
          <a:stretch>
            <a:fillRect/>
          </a:stretch>
        </p:blipFill>
        <p:spPr bwMode="auto">
          <a:xfrm>
            <a:off x="484188" y="5659438"/>
            <a:ext cx="151923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fade thruBlk="1"/>
  </p:transition>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News Gothic MT"/>
          <a:cs typeface="Arial" charset="0"/>
        </a:defRPr>
      </a:lvl2pPr>
      <a:lvl3pPr algn="ctr" rtl="0" eaLnBrk="0" fontAlgn="base" hangingPunct="0">
        <a:spcBef>
          <a:spcPct val="0"/>
        </a:spcBef>
        <a:spcAft>
          <a:spcPct val="0"/>
        </a:spcAft>
        <a:defRPr sz="4400">
          <a:solidFill>
            <a:schemeClr val="tx1"/>
          </a:solidFill>
          <a:latin typeface="News Gothic MT"/>
          <a:cs typeface="Arial" charset="0"/>
        </a:defRPr>
      </a:lvl3pPr>
      <a:lvl4pPr algn="ctr" rtl="0" eaLnBrk="0" fontAlgn="base" hangingPunct="0">
        <a:spcBef>
          <a:spcPct val="0"/>
        </a:spcBef>
        <a:spcAft>
          <a:spcPct val="0"/>
        </a:spcAft>
        <a:defRPr sz="4400">
          <a:solidFill>
            <a:schemeClr val="tx1"/>
          </a:solidFill>
          <a:latin typeface="News Gothic MT"/>
          <a:cs typeface="Arial" charset="0"/>
        </a:defRPr>
      </a:lvl4pPr>
      <a:lvl5pPr algn="ctr" rtl="0" eaLnBrk="0" fontAlgn="base" hangingPunct="0">
        <a:spcBef>
          <a:spcPct val="0"/>
        </a:spcBef>
        <a:spcAft>
          <a:spcPct val="0"/>
        </a:spcAft>
        <a:defRPr sz="4400">
          <a:solidFill>
            <a:schemeClr val="tx1"/>
          </a:solidFill>
          <a:latin typeface="News Gothic MT"/>
          <a:cs typeface="Arial" charset="0"/>
        </a:defRPr>
      </a:lvl5pPr>
      <a:lvl6pPr marL="457200" algn="ctr" rtl="0" eaLnBrk="0" fontAlgn="base" hangingPunct="0">
        <a:spcBef>
          <a:spcPct val="0"/>
        </a:spcBef>
        <a:spcAft>
          <a:spcPct val="0"/>
        </a:spcAft>
        <a:defRPr sz="4400">
          <a:solidFill>
            <a:schemeClr val="tx1"/>
          </a:solidFill>
          <a:latin typeface="News Gothic MT"/>
          <a:cs typeface="Arial" charset="0"/>
        </a:defRPr>
      </a:lvl6pPr>
      <a:lvl7pPr marL="914400" algn="ctr" rtl="0" eaLnBrk="0" fontAlgn="base" hangingPunct="0">
        <a:spcBef>
          <a:spcPct val="0"/>
        </a:spcBef>
        <a:spcAft>
          <a:spcPct val="0"/>
        </a:spcAft>
        <a:defRPr sz="4400">
          <a:solidFill>
            <a:schemeClr val="tx1"/>
          </a:solidFill>
          <a:latin typeface="News Gothic MT"/>
          <a:cs typeface="Arial" charset="0"/>
        </a:defRPr>
      </a:lvl7pPr>
      <a:lvl8pPr marL="1371600" algn="ctr" rtl="0" eaLnBrk="0" fontAlgn="base" hangingPunct="0">
        <a:spcBef>
          <a:spcPct val="0"/>
        </a:spcBef>
        <a:spcAft>
          <a:spcPct val="0"/>
        </a:spcAft>
        <a:defRPr sz="4400">
          <a:solidFill>
            <a:schemeClr val="tx1"/>
          </a:solidFill>
          <a:latin typeface="News Gothic MT"/>
          <a:cs typeface="Arial" charset="0"/>
        </a:defRPr>
      </a:lvl8pPr>
      <a:lvl9pPr marL="1828800" algn="ctr" rtl="0" eaLnBrk="0" fontAlgn="base" hangingPunct="0">
        <a:spcBef>
          <a:spcPct val="0"/>
        </a:spcBef>
        <a:spcAft>
          <a:spcPct val="0"/>
        </a:spcAft>
        <a:defRPr sz="4400">
          <a:solidFill>
            <a:schemeClr val="tx1"/>
          </a:solidFill>
          <a:latin typeface="News Gothic MT"/>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p:cNvPicPr>
          <p:nvPr userDrawn="1"/>
        </p:nvPicPr>
        <p:blipFill>
          <a:blip r:embed="rId13">
            <a:extLst>
              <a:ext uri="{28A0092B-C50C-407E-A947-70E740481C1C}">
                <a14:useLocalDpi xmlns:a14="http://schemas.microsoft.com/office/drawing/2010/main" val="0"/>
              </a:ext>
            </a:extLst>
          </a:blip>
          <a:srcRect b="88571"/>
          <a:stretch>
            <a:fillRect/>
          </a:stretch>
        </p:blipFill>
        <p:spPr bwMode="auto">
          <a:xfrm>
            <a:off x="0" y="0"/>
            <a:ext cx="9144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fade thruBlk="1"/>
  </p:transition>
  <p:hf sldNum="0" hdr="0" dt="0"/>
  <p:txStyles>
    <p:titleStyle>
      <a:lvl1pPr algn="ctr" rtl="0" eaLnBrk="0" fontAlgn="base" hangingPunct="0">
        <a:spcBef>
          <a:spcPct val="0"/>
        </a:spcBef>
        <a:spcAft>
          <a:spcPct val="0"/>
        </a:spcAft>
        <a:defRPr sz="4400">
          <a:solidFill>
            <a:srgbClr val="008000"/>
          </a:solidFill>
          <a:latin typeface="+mj-lt"/>
          <a:ea typeface="+mj-ea"/>
          <a:cs typeface="+mj-cs"/>
        </a:defRPr>
      </a:lvl1pPr>
      <a:lvl2pPr algn="ctr" rtl="0" eaLnBrk="0" fontAlgn="base" hangingPunct="0">
        <a:spcBef>
          <a:spcPct val="0"/>
        </a:spcBef>
        <a:spcAft>
          <a:spcPct val="0"/>
        </a:spcAft>
        <a:defRPr sz="4400">
          <a:solidFill>
            <a:srgbClr val="008000"/>
          </a:solidFill>
          <a:latin typeface="News Gothic MT"/>
          <a:cs typeface="Arial" charset="0"/>
        </a:defRPr>
      </a:lvl2pPr>
      <a:lvl3pPr algn="ctr" rtl="0" eaLnBrk="0" fontAlgn="base" hangingPunct="0">
        <a:spcBef>
          <a:spcPct val="0"/>
        </a:spcBef>
        <a:spcAft>
          <a:spcPct val="0"/>
        </a:spcAft>
        <a:defRPr sz="4400">
          <a:solidFill>
            <a:srgbClr val="008000"/>
          </a:solidFill>
          <a:latin typeface="News Gothic MT"/>
          <a:cs typeface="Arial" charset="0"/>
        </a:defRPr>
      </a:lvl3pPr>
      <a:lvl4pPr algn="ctr" rtl="0" eaLnBrk="0" fontAlgn="base" hangingPunct="0">
        <a:spcBef>
          <a:spcPct val="0"/>
        </a:spcBef>
        <a:spcAft>
          <a:spcPct val="0"/>
        </a:spcAft>
        <a:defRPr sz="4400">
          <a:solidFill>
            <a:srgbClr val="008000"/>
          </a:solidFill>
          <a:latin typeface="News Gothic MT"/>
          <a:cs typeface="Arial" charset="0"/>
        </a:defRPr>
      </a:lvl4pPr>
      <a:lvl5pPr algn="ctr" rtl="0" eaLnBrk="0" fontAlgn="base" hangingPunct="0">
        <a:spcBef>
          <a:spcPct val="0"/>
        </a:spcBef>
        <a:spcAft>
          <a:spcPct val="0"/>
        </a:spcAft>
        <a:defRPr sz="4400">
          <a:solidFill>
            <a:srgbClr val="008000"/>
          </a:solidFill>
          <a:latin typeface="News Gothic MT"/>
          <a:cs typeface="Arial" charset="0"/>
        </a:defRPr>
      </a:lvl5pPr>
      <a:lvl6pPr marL="457200" algn="ctr" rtl="0" eaLnBrk="0" fontAlgn="base" hangingPunct="0">
        <a:spcBef>
          <a:spcPct val="0"/>
        </a:spcBef>
        <a:spcAft>
          <a:spcPct val="0"/>
        </a:spcAft>
        <a:defRPr sz="4400">
          <a:solidFill>
            <a:schemeClr val="tx1"/>
          </a:solidFill>
          <a:latin typeface="News Gothic MT"/>
          <a:cs typeface="Arial" charset="0"/>
        </a:defRPr>
      </a:lvl6pPr>
      <a:lvl7pPr marL="914400" algn="ctr" rtl="0" eaLnBrk="0" fontAlgn="base" hangingPunct="0">
        <a:spcBef>
          <a:spcPct val="0"/>
        </a:spcBef>
        <a:spcAft>
          <a:spcPct val="0"/>
        </a:spcAft>
        <a:defRPr sz="4400">
          <a:solidFill>
            <a:schemeClr val="tx1"/>
          </a:solidFill>
          <a:latin typeface="News Gothic MT"/>
          <a:cs typeface="Arial" charset="0"/>
        </a:defRPr>
      </a:lvl7pPr>
      <a:lvl8pPr marL="1371600" algn="ctr" rtl="0" eaLnBrk="0" fontAlgn="base" hangingPunct="0">
        <a:spcBef>
          <a:spcPct val="0"/>
        </a:spcBef>
        <a:spcAft>
          <a:spcPct val="0"/>
        </a:spcAft>
        <a:defRPr sz="4400">
          <a:solidFill>
            <a:schemeClr val="tx1"/>
          </a:solidFill>
          <a:latin typeface="News Gothic MT"/>
          <a:cs typeface="Arial" charset="0"/>
        </a:defRPr>
      </a:lvl8pPr>
      <a:lvl9pPr marL="1828800" algn="ctr" rtl="0" eaLnBrk="0" fontAlgn="base" hangingPunct="0">
        <a:spcBef>
          <a:spcPct val="0"/>
        </a:spcBef>
        <a:spcAft>
          <a:spcPct val="0"/>
        </a:spcAft>
        <a:defRPr sz="4400">
          <a:solidFill>
            <a:schemeClr val="tx1"/>
          </a:solidFill>
          <a:latin typeface="News Gothic MT"/>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7.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image" Target="../media/image19.png"/><Relationship Id="rId5" Type="http://schemas.openxmlformats.org/officeDocument/2006/relationships/diagramQuickStyle" Target="../diagrams/quickStyle16.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Layout" Target="../diagrams/layout16.xml"/><Relationship Id="rId9" Type="http://schemas.openxmlformats.org/officeDocument/2006/relationships/image" Target="../media/image17.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29.png"/><Relationship Id="rId4" Type="http://schemas.openxmlformats.org/officeDocument/2006/relationships/diagramLayout" Target="../diagrams/layout18.xml"/><Relationship Id="rId9"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36.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65.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6.jpe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6.xml"/><Relationship Id="rId16" Type="http://schemas.openxmlformats.org/officeDocument/2006/relationships/diagramQuickStyle" Target="../diagrams/quickStyle6.xml"/><Relationship Id="rId1" Type="http://schemas.openxmlformats.org/officeDocument/2006/relationships/slideLayout" Target="../slideLayouts/slideLayout18.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71.xml"/><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72.xml"/><Relationship Id="rId1" Type="http://schemas.openxmlformats.org/officeDocument/2006/relationships/slideLayout" Target="../slideLayouts/slideLayout18.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74.xml"/><Relationship Id="rId1" Type="http://schemas.openxmlformats.org/officeDocument/2006/relationships/slideLayout" Target="../slideLayouts/slideLayout1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75.xml"/><Relationship Id="rId1" Type="http://schemas.openxmlformats.org/officeDocument/2006/relationships/slideLayout" Target="../slideLayouts/slideLayout18.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76.xml"/><Relationship Id="rId1" Type="http://schemas.openxmlformats.org/officeDocument/2006/relationships/slideLayout" Target="../slideLayouts/slideLayout18.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77.xml"/><Relationship Id="rId1" Type="http://schemas.openxmlformats.org/officeDocument/2006/relationships/slideLayout" Target="../slideLayouts/slideLayout18.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9.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8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2.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title" idx="4294967295"/>
          </p:nvPr>
        </p:nvSpPr>
        <p:spPr>
          <a:xfrm>
            <a:off x="228600" y="1905000"/>
            <a:ext cx="6934200" cy="2971800"/>
          </a:xfrm>
        </p:spPr>
        <p:txBody>
          <a:bodyPr lIns="0" rIns="0" anchor="t"/>
          <a:lstStyle/>
          <a:p>
            <a:r>
              <a:rPr lang="en-US" sz="4000" b="1" dirty="0">
                <a:solidFill>
                  <a:schemeClr val="accent5">
                    <a:lumMod val="10000"/>
                  </a:schemeClr>
                </a:solidFill>
              </a:rPr>
              <a:t>DC-CAS Health Online</a:t>
            </a:r>
            <a:br>
              <a:rPr lang="en-US" sz="4000" b="1" dirty="0">
                <a:solidFill>
                  <a:schemeClr val="accent5">
                    <a:lumMod val="10000"/>
                  </a:schemeClr>
                </a:solidFill>
              </a:rPr>
            </a:br>
            <a:r>
              <a:rPr lang="en-US" sz="4000" b="1" dirty="0" smtClean="0">
                <a:solidFill>
                  <a:schemeClr val="accent5">
                    <a:lumMod val="10000"/>
                  </a:schemeClr>
                </a:solidFill>
              </a:rPr>
              <a:t>Spring 2013 Pilot</a:t>
            </a:r>
            <a:br>
              <a:rPr lang="en-US" sz="4000" b="1" dirty="0" smtClean="0">
                <a:solidFill>
                  <a:schemeClr val="accent5">
                    <a:lumMod val="10000"/>
                  </a:schemeClr>
                </a:solidFill>
              </a:rPr>
            </a:br>
            <a:r>
              <a:rPr lang="en-US" sz="4000" dirty="0" smtClean="0">
                <a:solidFill>
                  <a:schemeClr val="tx2"/>
                </a:solidFill>
              </a:rPr>
              <a:t> </a:t>
            </a:r>
            <a:r>
              <a:rPr lang="en-US" sz="4000" b="1" dirty="0" smtClean="0">
                <a:solidFill>
                  <a:schemeClr val="tx2"/>
                </a:solidFill>
              </a:rPr>
              <a:t>Test Administration System (TAS) Training</a:t>
            </a:r>
          </a:p>
        </p:txBody>
      </p:sp>
      <p:sp>
        <p:nvSpPr>
          <p:cNvPr id="3075" name="TextBox 3"/>
          <p:cNvSpPr txBox="1">
            <a:spLocks noChangeArrowheads="1"/>
          </p:cNvSpPr>
          <p:nvPr/>
        </p:nvSpPr>
        <p:spPr bwMode="auto">
          <a:xfrm>
            <a:off x="0" y="6611938"/>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smtClean="0"/>
              <a:t>2/28/2013</a:t>
            </a:r>
            <a:endParaRPr lang="en-US" sz="1000" b="1" dirty="0"/>
          </a:p>
        </p:txBody>
      </p:sp>
      <p:sp>
        <p:nvSpPr>
          <p:cNvPr id="6" name="Rectangle 3"/>
          <p:cNvSpPr txBox="1">
            <a:spLocks/>
          </p:cNvSpPr>
          <p:nvPr/>
        </p:nvSpPr>
        <p:spPr bwMode="auto">
          <a:xfrm>
            <a:off x="1447800" y="5105400"/>
            <a:ext cx="4419600" cy="1295400"/>
          </a:xfrm>
          <a:prstGeom prst="rect">
            <a:avLst/>
          </a:prstGeom>
          <a:noFill/>
          <a:ln w="9525">
            <a:noFill/>
            <a:miter lim="800000"/>
            <a:headEnd/>
            <a:tailEnd/>
          </a:ln>
        </p:spPr>
        <p:txBody>
          <a:bodyPr/>
          <a:lstStyle/>
          <a:p>
            <a:pPr algn="ctr" eaLnBrk="0" hangingPunct="0">
              <a:defRPr/>
            </a:pPr>
            <a:r>
              <a:rPr lang="en-US" sz="1200" b="1" kern="0" dirty="0">
                <a:solidFill>
                  <a:schemeClr val="accent5">
                    <a:lumMod val="10000"/>
                  </a:schemeClr>
                </a:solidFill>
                <a:effectLst>
                  <a:outerShdw blurRad="38100" dist="38100" dir="2700000" algn="tl">
                    <a:srgbClr val="C0C0C0"/>
                  </a:outerShdw>
                </a:effectLst>
              </a:rPr>
              <a:t>Webinar Etiquette</a:t>
            </a:r>
            <a:br>
              <a:rPr lang="en-US" sz="1200" b="1" kern="0" dirty="0">
                <a:solidFill>
                  <a:schemeClr val="accent5">
                    <a:lumMod val="10000"/>
                  </a:schemeClr>
                </a:solidFill>
                <a:effectLst>
                  <a:outerShdw blurRad="38100" dist="38100" dir="2700000" algn="tl">
                    <a:srgbClr val="C0C0C0"/>
                  </a:outerShdw>
                </a:effectLst>
              </a:rPr>
            </a:br>
            <a:r>
              <a:rPr lang="en-US" sz="1200" b="1" kern="0" dirty="0">
                <a:solidFill>
                  <a:schemeClr val="accent5">
                    <a:lumMod val="10000"/>
                  </a:schemeClr>
                </a:solidFill>
              </a:rPr>
              <a:t> This call will be operator assisted. </a:t>
            </a:r>
          </a:p>
          <a:p>
            <a:pPr algn="ctr" eaLnBrk="0" hangingPunct="0">
              <a:defRPr/>
            </a:pPr>
            <a:r>
              <a:rPr lang="en-US" sz="1200" b="1" kern="0" dirty="0">
                <a:solidFill>
                  <a:schemeClr val="accent5">
                    <a:lumMod val="10000"/>
                  </a:schemeClr>
                </a:solidFill>
              </a:rPr>
              <a:t>Please submit questions through the chat window throughout the presentation or via the operator during the Q&amp;A portion of the meeting</a:t>
            </a:r>
            <a:r>
              <a:rPr lang="en-US" sz="1200" b="1" kern="0" dirty="0">
                <a:solidFill>
                  <a:srgbClr val="008000"/>
                </a:solidFill>
              </a:rPr>
              <a:t>.</a:t>
            </a:r>
          </a:p>
          <a:p>
            <a:pPr algn="ctr" eaLnBrk="0" hangingPunct="0">
              <a:defRPr/>
            </a:pPr>
            <a:endParaRPr lang="en-US" sz="1200" b="1" kern="0" dirty="0">
              <a:solidFill>
                <a:schemeClr val="accent5">
                  <a:lumMod val="10000"/>
                </a:schemeClr>
              </a:solidFill>
              <a:latin typeface="+mj-lt"/>
              <a:ea typeface="+mj-ea"/>
              <a:cs typeface="+mj-cs"/>
            </a:endParaRPr>
          </a:p>
          <a:p>
            <a:pPr algn="ctr" eaLnBrk="0" hangingPunct="0">
              <a:defRPr/>
            </a:pPr>
            <a:endParaRPr lang="en-US" sz="1200" b="1" kern="0" dirty="0">
              <a:solidFill>
                <a:schemeClr val="accent5">
                  <a:lumMod val="10000"/>
                </a:schemeClr>
              </a:solidFill>
              <a:latin typeface="+mj-lt"/>
              <a:ea typeface="+mj-ea"/>
              <a:cs typeface="+mj-cs"/>
            </a:endParaRPr>
          </a:p>
          <a:p>
            <a:pPr algn="ctr" eaLnBrk="0" hangingPunct="0">
              <a:defRPr/>
            </a:pPr>
            <a:endParaRPr lang="en-US" sz="1200" b="1" kern="0" dirty="0">
              <a:solidFill>
                <a:schemeClr val="accent5">
                  <a:lumMod val="10000"/>
                </a:schemeClr>
              </a:solidFill>
              <a:latin typeface="+mj-lt"/>
              <a:ea typeface="+mj-ea"/>
              <a:cs typeface="+mj-cs"/>
            </a:endParaRPr>
          </a:p>
          <a:p>
            <a:pPr algn="ctr" eaLnBrk="0" hangingPunct="0">
              <a:defRPr/>
            </a:pPr>
            <a:endParaRPr lang="en-US" sz="1200" b="1" kern="0" dirty="0">
              <a:solidFill>
                <a:schemeClr val="accent5">
                  <a:lumMod val="10000"/>
                </a:schemeClr>
              </a:solidFill>
              <a:latin typeface="+mj-lt"/>
              <a:ea typeface="+mj-ea"/>
              <a:cs typeface="+mj-cs"/>
            </a:endParaRPr>
          </a:p>
        </p:txBody>
      </p:sp>
      <p:sp>
        <p:nvSpPr>
          <p:cNvPr id="8" name="TextBox 7"/>
          <p:cNvSpPr txBox="1"/>
          <p:nvPr/>
        </p:nvSpPr>
        <p:spPr>
          <a:xfrm>
            <a:off x="1219200" y="662940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35106032"/>
              </p:ext>
            </p:extLst>
          </p:nvPr>
        </p:nvGraphicFramePr>
        <p:xfrm>
          <a:off x="228600" y="838200"/>
          <a:ext cx="8745071"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7895158-56E2-4B04-A4E3-19017C0CD07D}" type="slidenum">
              <a:rPr lang="en-US" sz="1000" b="1">
                <a:latin typeface="+mn-lt"/>
                <a:cs typeface="Arial" charset="0"/>
              </a:rPr>
              <a:pPr algn="r">
                <a:defRPr/>
              </a:pPr>
              <a:t>10</a:t>
            </a:fld>
            <a:endParaRPr lang="en-US" sz="1000" b="1" dirty="0">
              <a:latin typeface="+mn-lt"/>
              <a:cs typeface="Arial" charset="0"/>
            </a:endParaRPr>
          </a:p>
        </p:txBody>
      </p:sp>
      <p:sp>
        <p:nvSpPr>
          <p:cNvPr id="7" name="Title 2"/>
          <p:cNvSpPr txBox="1">
            <a:spLocks/>
          </p:cNvSpPr>
          <p:nvPr/>
        </p:nvSpPr>
        <p:spPr bwMode="auto">
          <a:xfrm>
            <a:off x="2133600" y="0"/>
            <a:ext cx="7010400" cy="914400"/>
          </a:xfrm>
          <a:prstGeom prst="rect">
            <a:avLst/>
          </a:prstGeom>
          <a:noFill/>
          <a:ln w="9525">
            <a:noFill/>
            <a:miter lim="800000"/>
            <a:headEnd/>
            <a:tailEnd/>
          </a:ln>
        </p:spPr>
        <p:txBody>
          <a:bodyPr anchor="b"/>
          <a:lstStyle/>
          <a:p>
            <a:pPr>
              <a:defRPr/>
            </a:pPr>
            <a:r>
              <a:rPr lang="en-US" sz="2800" b="1" spc="-150" dirty="0">
                <a:solidFill>
                  <a:schemeClr val="accent6">
                    <a:lumMod val="50000"/>
                  </a:schemeClr>
                </a:solidFill>
              </a:rPr>
              <a:t>Roles and Responsibilities </a:t>
            </a:r>
          </a:p>
          <a:p>
            <a:pPr>
              <a:defRPr/>
            </a:pPr>
            <a:r>
              <a:rPr lang="en-US" sz="2800" b="1" spc="-150" dirty="0">
                <a:solidFill>
                  <a:schemeClr val="accent6">
                    <a:lumMod val="50000"/>
                  </a:schemeClr>
                </a:solidFill>
              </a:rPr>
              <a:t>Test Administrator (TA)</a:t>
            </a:r>
            <a:endParaRPr lang="en-US" sz="2800" b="1" spc="-150" dirty="0">
              <a:solidFill>
                <a:schemeClr val="accent6">
                  <a:lumMod val="50000"/>
                </a:schemeClr>
              </a:solidFill>
              <a:latin typeface="+mj-lt"/>
              <a:ea typeface="+mj-ea"/>
              <a:cs typeface="+mj-cs"/>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9" name="TextBox 8"/>
          <p:cNvSpPr txBox="1"/>
          <p:nvPr/>
        </p:nvSpPr>
        <p:spPr>
          <a:xfrm>
            <a:off x="1371600" y="67919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46638896"/>
              </p:ext>
            </p:extLst>
          </p:nvPr>
        </p:nvGraphicFramePr>
        <p:xfrm>
          <a:off x="152400" y="83820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F7608E1-0391-4CA6-BD90-E8F461B84D52}" type="slidenum">
              <a:rPr lang="en-US" sz="1000" b="1">
                <a:latin typeface="+mn-lt"/>
                <a:cs typeface="Arial" charset="0"/>
              </a:rPr>
              <a:pPr algn="r">
                <a:defRPr/>
              </a:pPr>
              <a:t>11</a:t>
            </a:fld>
            <a:endParaRPr lang="en-US" sz="1000" b="1" dirty="0">
              <a:latin typeface="+mn-lt"/>
              <a:cs typeface="Arial" charset="0"/>
            </a:endParaRPr>
          </a:p>
        </p:txBody>
      </p:sp>
      <p:sp>
        <p:nvSpPr>
          <p:cNvPr id="7" name="Title 2"/>
          <p:cNvSpPr txBox="1">
            <a:spLocks/>
          </p:cNvSpPr>
          <p:nvPr/>
        </p:nvSpPr>
        <p:spPr bwMode="auto">
          <a:xfrm>
            <a:off x="2133600" y="0"/>
            <a:ext cx="7010400" cy="914400"/>
          </a:xfrm>
          <a:prstGeom prst="rect">
            <a:avLst/>
          </a:prstGeom>
          <a:noFill/>
          <a:ln w="9525">
            <a:noFill/>
            <a:miter lim="800000"/>
            <a:headEnd/>
            <a:tailEnd/>
          </a:ln>
        </p:spPr>
        <p:txBody>
          <a:bodyPr anchor="b"/>
          <a:lstStyle/>
          <a:p>
            <a:pPr>
              <a:defRPr/>
            </a:pPr>
            <a:r>
              <a:rPr lang="en-US" sz="2800" b="1" spc="-150" dirty="0">
                <a:solidFill>
                  <a:schemeClr val="accent6">
                    <a:lumMod val="50000"/>
                  </a:schemeClr>
                </a:solidFill>
              </a:rPr>
              <a:t>Roles and Responsibilities </a:t>
            </a:r>
          </a:p>
          <a:p>
            <a:pPr>
              <a:defRPr/>
            </a:pPr>
            <a:r>
              <a:rPr lang="en-US" sz="2800" b="1" spc="-150" dirty="0">
                <a:solidFill>
                  <a:schemeClr val="accent6">
                    <a:lumMod val="50000"/>
                  </a:schemeClr>
                </a:solidFill>
              </a:rPr>
              <a:t>Test Proctor (TP)</a:t>
            </a:r>
            <a:endParaRPr lang="en-US" sz="2800" b="1" spc="-150" dirty="0">
              <a:solidFill>
                <a:schemeClr val="accent6">
                  <a:lumMod val="50000"/>
                </a:schemeClr>
              </a:solidFill>
              <a:latin typeface="+mj-lt"/>
              <a:ea typeface="+mj-ea"/>
              <a:cs typeface="+mj-cs"/>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70552742"/>
              </p:ext>
            </p:extLst>
          </p:nvPr>
        </p:nvGraphicFramePr>
        <p:xfrm>
          <a:off x="304800" y="838201"/>
          <a:ext cx="8610600" cy="586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Arial" charset="0"/>
                <a:cs typeface="Arial" charset="0"/>
              </a:rPr>
              <a:t>DC Health Online </a:t>
            </a:r>
            <a:r>
              <a:rPr lang="en-US" sz="2800" b="1" spc="-150" dirty="0">
                <a:solidFill>
                  <a:schemeClr val="accent6">
                    <a:lumMod val="50000"/>
                  </a:schemeClr>
                </a:solidFill>
                <a:latin typeface="Arial" charset="0"/>
                <a:cs typeface="Arial" charset="0"/>
              </a:rPr>
              <a:t>Program Overview</a:t>
            </a:r>
          </a:p>
        </p:txBody>
      </p:sp>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8FB81E3-5A5F-4851-A33D-BBBD13445ACC}" type="slidenum">
              <a:rPr lang="en-US" sz="1000" b="1">
                <a:latin typeface="+mn-lt"/>
                <a:cs typeface="Arial" charset="0"/>
              </a:rPr>
              <a:pPr algn="r">
                <a:defRPr/>
              </a:pPr>
              <a:t>12</a:t>
            </a:fld>
            <a:endParaRPr lang="en-US" sz="1000" b="1" dirty="0">
              <a:latin typeface="+mn-lt"/>
              <a:cs typeface="Arial" charset="0"/>
            </a:endParaRPr>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180713974"/>
              </p:ext>
            </p:extLst>
          </p:nvPr>
        </p:nvGraphicFramePr>
        <p:xfrm>
          <a:off x="215900" y="609600"/>
          <a:ext cx="86233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6425" y="5867400"/>
            <a:ext cx="7927975" cy="400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2000" dirty="0" smtClean="0"/>
              <a:t>www.ctb.com/dc-cas</a:t>
            </a:r>
            <a:endParaRPr lang="en-US" sz="2000" dirty="0"/>
          </a:p>
        </p:txBody>
      </p:sp>
      <p:sp>
        <p:nvSpPr>
          <p:cNvPr id="10"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Documentation and Training Available</a:t>
            </a: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008CF93E-9305-4083-8FE1-2231B55D70DB}" type="slidenum">
              <a:rPr lang="en-US" sz="1000" b="1">
                <a:latin typeface="+mn-lt"/>
                <a:cs typeface="Arial" charset="0"/>
              </a:rPr>
              <a:pPr algn="r">
                <a:defRPr/>
              </a:pPr>
              <a:t>13</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03848414"/>
              </p:ext>
            </p:extLst>
          </p:nvPr>
        </p:nvGraphicFramePr>
        <p:xfrm>
          <a:off x="152400" y="914400"/>
          <a:ext cx="3429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914400"/>
            <a:ext cx="5181600" cy="243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3733800" y="4114800"/>
            <a:ext cx="5175250" cy="243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14</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mj-lt"/>
                <a:ea typeface="+mj-ea"/>
                <a:cs typeface="+mj-cs"/>
              </a:rPr>
              <a:t>Online Program Overview</a:t>
            </a:r>
            <a:endParaRPr lang="en-US" sz="2800" b="1" spc="-150" dirty="0">
              <a:solidFill>
                <a:schemeClr val="accent5">
                  <a:lumMod val="10000"/>
                </a:schemeClr>
              </a:solidFill>
              <a:latin typeface="+mj-lt"/>
              <a:ea typeface="+mj-ea"/>
              <a:cs typeface="+mj-cs"/>
            </a:endParaRPr>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08813399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164" r="2053" b="6149"/>
          <a:stretch/>
        </p:blipFill>
        <p:spPr bwMode="auto">
          <a:xfrm>
            <a:off x="228600" y="838200"/>
            <a:ext cx="8686800" cy="413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rPr>
              <a:t>Test Administration System</a:t>
            </a:r>
          </a:p>
        </p:txBody>
      </p:sp>
      <p:sp>
        <p:nvSpPr>
          <p:cNvPr id="16391" name="Title 7" hidden="1"/>
          <p:cNvSpPr>
            <a:spLocks noGrp="1"/>
          </p:cNvSpPr>
          <p:nvPr>
            <p:ph type="title"/>
          </p:nvPr>
        </p:nvSpPr>
        <p:spPr/>
        <p:txBody>
          <a:bodyPr/>
          <a:lstStyle/>
          <a:p>
            <a:pPr>
              <a:defRPr/>
            </a:pPr>
            <a:r>
              <a:rPr lang="en-US" dirty="0" smtClean="0"/>
              <a:t>Test Administration System</a:t>
            </a:r>
          </a:p>
        </p:txBody>
      </p:sp>
      <p:sp>
        <p:nvSpPr>
          <p:cNvPr id="9"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ED572711-94E0-4288-80FB-0059147D1988}" type="slidenum">
              <a:rPr lang="en-US" sz="1000" b="1">
                <a:latin typeface="+mn-lt"/>
                <a:cs typeface="Arial" charset="0"/>
              </a:rPr>
              <a:pPr algn="r">
                <a:defRPr/>
              </a:pPr>
              <a:t>15</a:t>
            </a:fld>
            <a:endParaRPr lang="en-US" sz="1000" b="1" dirty="0">
              <a:latin typeface="+mn-lt"/>
              <a:cs typeface="Arial" charset="0"/>
            </a:endParaRPr>
          </a:p>
        </p:txBody>
      </p:sp>
      <p:pic>
        <p:nvPicPr>
          <p:cNvPr id="1638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6391" y="2438400"/>
            <a:ext cx="4440817" cy="295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pic>
        <p:nvPicPr>
          <p:cNvPr id="1638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767879"/>
            <a:ext cx="4309519" cy="28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274092" y="4478740"/>
            <a:ext cx="5212308" cy="21336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marL="342900" indent="-342900" eaLnBrk="0" hangingPunct="0">
              <a:spcBef>
                <a:spcPts val="0"/>
              </a:spcBef>
              <a:spcAft>
                <a:spcPts val="0"/>
              </a:spcAft>
              <a:defRPr/>
            </a:pPr>
            <a:r>
              <a:rPr lang="en-US" sz="1600" b="1" kern="0" dirty="0"/>
              <a:t>Test Administration System (TAS</a:t>
            </a:r>
            <a:r>
              <a:rPr lang="en-US" sz="1600" b="1" kern="0" dirty="0" smtClean="0"/>
              <a:t>) Enhancements</a:t>
            </a:r>
            <a:endParaRPr lang="en-US" sz="1600" b="1" kern="0" dirty="0"/>
          </a:p>
          <a:p>
            <a:pPr marL="342900" indent="-342900" eaLnBrk="0" hangingPunct="0">
              <a:spcBef>
                <a:spcPts val="0"/>
              </a:spcBef>
              <a:spcAft>
                <a:spcPts val="0"/>
              </a:spcAft>
              <a:buFont typeface="Wingdings" pitchFamily="2" charset="2"/>
              <a:buChar char="§"/>
              <a:defRPr/>
            </a:pPr>
            <a:r>
              <a:rPr lang="en-US" sz="1600" dirty="0" smtClean="0"/>
              <a:t>Improved </a:t>
            </a:r>
            <a:r>
              <a:rPr lang="en-US" sz="1600" dirty="0"/>
              <a:t>Student and Class </a:t>
            </a:r>
            <a:r>
              <a:rPr lang="en-US" sz="1600" dirty="0" smtClean="0"/>
              <a:t>management</a:t>
            </a:r>
            <a:endParaRPr lang="en-US" sz="1600" dirty="0"/>
          </a:p>
          <a:p>
            <a:pPr marL="800100" lvl="1" indent="-342900" eaLnBrk="0" hangingPunct="0">
              <a:spcBef>
                <a:spcPts val="0"/>
              </a:spcBef>
              <a:spcAft>
                <a:spcPts val="0"/>
              </a:spcAft>
              <a:buFont typeface="Arial" pitchFamily="34" charset="0"/>
              <a:buChar char="•"/>
              <a:defRPr/>
            </a:pPr>
            <a:r>
              <a:rPr lang="en-US" sz="1600" dirty="0" smtClean="0"/>
              <a:t>Locked hierarchy</a:t>
            </a:r>
          </a:p>
          <a:p>
            <a:pPr marL="800100" lvl="1" indent="-342900" eaLnBrk="0" hangingPunct="0">
              <a:spcBef>
                <a:spcPts val="0"/>
              </a:spcBef>
              <a:spcAft>
                <a:spcPts val="0"/>
              </a:spcAft>
              <a:buFont typeface="Arial" pitchFamily="34" charset="0"/>
              <a:buChar char="•"/>
              <a:defRPr/>
            </a:pPr>
            <a:r>
              <a:rPr lang="en-US" sz="1600" dirty="0" smtClean="0"/>
              <a:t>Student Profile fields grouped for convenience</a:t>
            </a:r>
          </a:p>
          <a:p>
            <a:pPr marL="800100" lvl="1" indent="-342900" eaLnBrk="0" hangingPunct="0">
              <a:spcBef>
                <a:spcPts val="0"/>
              </a:spcBef>
              <a:spcAft>
                <a:spcPts val="0"/>
              </a:spcAft>
              <a:buFont typeface="Arial" pitchFamily="34" charset="0"/>
              <a:buChar char="•"/>
              <a:defRPr/>
            </a:pPr>
            <a:r>
              <a:rPr lang="en-US" sz="1600" dirty="0" smtClean="0"/>
              <a:t>Prevent student edits after export to reporting</a:t>
            </a:r>
          </a:p>
          <a:p>
            <a:pPr marL="800100" lvl="1" indent="-342900" eaLnBrk="0" hangingPunct="0">
              <a:spcBef>
                <a:spcPts val="0"/>
              </a:spcBef>
              <a:spcAft>
                <a:spcPts val="0"/>
              </a:spcAft>
              <a:buFont typeface="Arial" pitchFamily="34" charset="0"/>
              <a:buChar char="•"/>
              <a:defRPr/>
            </a:pPr>
            <a:r>
              <a:rPr lang="en-US" sz="1600" dirty="0" smtClean="0"/>
              <a:t>Export Student List</a:t>
            </a:r>
            <a:endParaRPr lang="en-US" sz="1600" dirty="0"/>
          </a:p>
          <a:p>
            <a:pPr marL="800100" lvl="1" indent="-342900" eaLnBrk="0" hangingPunct="0">
              <a:spcBef>
                <a:spcPts val="0"/>
              </a:spcBef>
              <a:spcAft>
                <a:spcPts val="0"/>
              </a:spcAft>
              <a:buFont typeface="Arial" pitchFamily="34" charset="0"/>
              <a:buChar char="•"/>
              <a:defRPr/>
            </a:pPr>
            <a:r>
              <a:rPr lang="en-US" sz="1600" dirty="0" smtClean="0"/>
              <a:t>Assign specific test form</a:t>
            </a:r>
            <a:endParaRPr lang="en-US" sz="1600" dirty="0"/>
          </a:p>
          <a:p>
            <a:pPr marL="800100" lvl="1" indent="-342900" eaLnBrk="0" hangingPunct="0">
              <a:spcBef>
                <a:spcPts val="0"/>
              </a:spcBef>
              <a:spcAft>
                <a:spcPts val="0"/>
              </a:spcAft>
              <a:buFont typeface="Arial" charset="0"/>
              <a:buChar char="•"/>
              <a:defRPr/>
            </a:pPr>
            <a:endParaRPr lang="en-US" sz="1600" dirty="0"/>
          </a:p>
          <a:p>
            <a:pPr marL="800100" lvl="1" indent="-342900" eaLnBrk="0" hangingPunct="0">
              <a:spcBef>
                <a:spcPts val="0"/>
              </a:spcBef>
              <a:spcAft>
                <a:spcPts val="0"/>
              </a:spcAft>
              <a:buFont typeface="Arial" charset="0"/>
              <a:buChar char="•"/>
              <a:defRPr/>
            </a:pPr>
            <a:endParaRPr lang="en-US" sz="1600" dirty="0"/>
          </a:p>
          <a:p>
            <a:pPr marL="800100" lvl="1" indent="-342900" eaLnBrk="0" hangingPunct="0">
              <a:spcBef>
                <a:spcPts val="0"/>
              </a:spcBef>
              <a:spcAft>
                <a:spcPts val="0"/>
              </a:spcAft>
              <a:buFont typeface="Arial" charset="0"/>
              <a:buChar char="•"/>
              <a:defRPr/>
            </a:pPr>
            <a:endParaRPr lang="en-US" sz="1600" kern="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16387"/>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Specifics for Spring 2013</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30429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429366525"/>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963162268"/>
              </p:ext>
            </p:extLst>
          </p:nvPr>
        </p:nvGraphicFramePr>
        <p:xfrm>
          <a:off x="228600" y="914400"/>
          <a:ext cx="4876800" cy="578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Rectangle 4"/>
          <p:cNvSpPr>
            <a:spLocks noChangeArrowheads="1"/>
          </p:cNvSpPr>
          <p:nvPr/>
        </p:nvSpPr>
        <p:spPr bwMode="auto">
          <a:xfrm>
            <a:off x="0" y="1290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a:p>
        </p:txBody>
      </p:sp>
      <p:sp>
        <p:nvSpPr>
          <p:cNvPr id="13"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          Student Testing Tools</a:t>
            </a:r>
          </a:p>
        </p:txBody>
      </p:sp>
      <p:sp>
        <p:nvSpPr>
          <p:cNvPr id="12"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8A0CFA2-A0C8-4B4C-BA10-1B87E6EB4850}" type="slidenum">
              <a:rPr lang="en-US" sz="1000" b="1">
                <a:latin typeface="+mn-lt"/>
                <a:cs typeface="Arial" charset="0"/>
              </a:rPr>
              <a:pPr algn="r">
                <a:defRPr/>
              </a:pPr>
              <a:t>17</a:t>
            </a:fld>
            <a:endParaRPr lang="en-US" sz="1000" b="1" dirty="0">
              <a:latin typeface="+mn-lt"/>
              <a:cs typeface="Arial" charset="0"/>
            </a:endParaRPr>
          </a:p>
        </p:txBody>
      </p:sp>
      <p:pic>
        <p:nvPicPr>
          <p:cNvPr id="2253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5301" t="20084" r="12553" b="24509"/>
          <a:stretch/>
        </p:blipFill>
        <p:spPr bwMode="auto">
          <a:xfrm>
            <a:off x="5964044" y="4317380"/>
            <a:ext cx="817756" cy="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t="13285" b="23287"/>
          <a:stretch/>
        </p:blipFill>
        <p:spPr bwMode="auto">
          <a:xfrm>
            <a:off x="5105400" y="1143000"/>
            <a:ext cx="2428875" cy="56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30118" t="13589" r="34400" b="18583"/>
          <a:stretch/>
        </p:blipFill>
        <p:spPr bwMode="auto">
          <a:xfrm>
            <a:off x="5887379" y="1971907"/>
            <a:ext cx="818221" cy="54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l="30689" t="17425" r="29348" b="13636"/>
          <a:stretch/>
        </p:blipFill>
        <p:spPr bwMode="auto">
          <a:xfrm>
            <a:off x="6019800" y="2774950"/>
            <a:ext cx="563369"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7"/>
          <p:cNvPicPr>
            <a:picLocks noChangeAspect="1" noChangeArrowheads="1"/>
          </p:cNvPicPr>
          <p:nvPr/>
        </p:nvPicPr>
        <p:blipFill rotWithShape="1">
          <a:blip r:embed="rId12">
            <a:extLst>
              <a:ext uri="{28A0092B-C50C-407E-A947-70E740481C1C}">
                <a14:useLocalDpi xmlns:a14="http://schemas.microsoft.com/office/drawing/2010/main" val="0"/>
              </a:ext>
            </a:extLst>
          </a:blip>
          <a:srcRect t="25372" b="12672"/>
          <a:stretch/>
        </p:blipFill>
        <p:spPr bwMode="auto">
          <a:xfrm>
            <a:off x="5181600" y="5867400"/>
            <a:ext cx="2647950" cy="57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0" name="Picture 8"/>
          <p:cNvPicPr>
            <a:picLocks noChangeAspect="1" noChangeArrowheads="1"/>
          </p:cNvPicPr>
          <p:nvPr/>
        </p:nvPicPr>
        <p:blipFill rotWithShape="1">
          <a:blip r:embed="rId13">
            <a:extLst>
              <a:ext uri="{28A0092B-C50C-407E-A947-70E740481C1C}">
                <a14:useLocalDpi xmlns:a14="http://schemas.microsoft.com/office/drawing/2010/main" val="0"/>
              </a:ext>
            </a:extLst>
          </a:blip>
          <a:srcRect l="10273" t="66519" r="84128" b="11188"/>
          <a:stretch/>
        </p:blipFill>
        <p:spPr bwMode="auto">
          <a:xfrm>
            <a:off x="7694341" y="1380983"/>
            <a:ext cx="363809" cy="90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0400" y="3124200"/>
            <a:ext cx="18415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48375" y="3571875"/>
            <a:ext cx="5810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3"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7479" y="267629"/>
            <a:ext cx="2304121" cy="49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a:stretch/>
        </p:blipFill>
        <p:spPr bwMode="auto">
          <a:xfrm>
            <a:off x="5715000" y="5200650"/>
            <a:ext cx="14192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1016000"/>
          <a:ext cx="8277225" cy="2151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Rectangle 4"/>
          <p:cNvSpPr>
            <a:spLocks noChangeArrowheads="1"/>
          </p:cNvSpPr>
          <p:nvPr/>
        </p:nvSpPr>
        <p:spPr bwMode="auto">
          <a:xfrm>
            <a:off x="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            Test Accommodations</a:t>
            </a: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EE15554E-DEEC-480D-8981-025197731867}" type="slidenum">
              <a:rPr lang="en-US" sz="1000" b="1">
                <a:latin typeface="+mn-lt"/>
                <a:cs typeface="Arial" charset="0"/>
              </a:rPr>
              <a:pPr algn="r">
                <a:defRPr/>
              </a:pPr>
              <a:t>18</a:t>
            </a:fld>
            <a:endParaRPr lang="en-US" sz="1000" b="1" dirty="0">
              <a:latin typeface="+mn-lt"/>
              <a:cs typeface="Arial" charset="0"/>
            </a:endParaRPr>
          </a:p>
        </p:txBody>
      </p:sp>
      <p:pic>
        <p:nvPicPr>
          <p:cNvPr id="2" name="Picture 1"/>
          <p:cNvPicPr>
            <a:picLocks noChangeAspect="1"/>
          </p:cNvPicPr>
          <p:nvPr/>
        </p:nvPicPr>
        <p:blipFill>
          <a:blip r:embed="rId8"/>
          <a:stretch>
            <a:fillRect/>
          </a:stretch>
        </p:blipFill>
        <p:spPr>
          <a:xfrm>
            <a:off x="914400" y="3321050"/>
            <a:ext cx="7315200" cy="3308350"/>
          </a:xfrm>
          <a:prstGeom prst="rect">
            <a:avLst/>
          </a:prstGeom>
          <a:ln>
            <a:solidFill>
              <a:schemeClr val="accent1">
                <a:hueOff val="0"/>
                <a:satOff val="0"/>
                <a:lumOff val="0"/>
              </a:schemeClr>
            </a:solidFill>
          </a:ln>
        </p:spPr>
      </p:pic>
      <p:sp>
        <p:nvSpPr>
          <p:cNvPr id="10" name="TextBox 9"/>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11" name="TextBox 10"/>
          <p:cNvSpPr txBox="1"/>
          <p:nvPr/>
        </p:nvSpPr>
        <p:spPr>
          <a:xfrm>
            <a:off x="1371600" y="67919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228600" y="914400"/>
          <a:ext cx="8686800" cy="2795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79" name="Picture 6" descr="C:\Documents and Settings\madalina_papacica\Local Settings\Temporary Internet Files\Content.IE5\CYDI06HR\MC90044632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4267200"/>
            <a:ext cx="9794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descr="C:\Documents and Settings\madalina_papacica\Local Settings\Temporary Internet Files\Content.IE5\GWM8CKI7\MC90038870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838" y="5410200"/>
            <a:ext cx="8429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810000"/>
            <a:ext cx="69008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Other Test Administration Considerations</a:t>
            </a:r>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CBBCD14B-30DB-40C1-887E-3EE03F8B86C9}" type="slidenum">
              <a:rPr lang="en-US" sz="1000" b="1">
                <a:latin typeface="+mn-lt"/>
                <a:cs typeface="Arial" charset="0"/>
              </a:rPr>
              <a:pPr algn="r">
                <a:defRPr/>
              </a:pPr>
              <a:t>19</a:t>
            </a:fld>
            <a:endParaRPr lang="en-US" sz="1000" b="1" dirty="0">
              <a:latin typeface="+mn-lt"/>
              <a:cs typeface="Arial" charset="0"/>
            </a:endParaRPr>
          </a:p>
        </p:txBody>
      </p:sp>
      <p:sp>
        <p:nvSpPr>
          <p:cNvPr id="11" name="TextBox 10"/>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2133600" y="0"/>
            <a:ext cx="7010400" cy="762000"/>
          </a:xfrm>
        </p:spPr>
        <p:txBody>
          <a:bodyPr anchor="b">
            <a:normAutofit/>
          </a:bodyPr>
          <a:lstStyle/>
          <a:p>
            <a:pPr algn="l" eaLnBrk="1" hangingPunct="1">
              <a:defRPr/>
            </a:pPr>
            <a:r>
              <a:rPr lang="en-US" sz="2800" b="1" kern="1200" spc="-150" dirty="0" smtClean="0">
                <a:solidFill>
                  <a:schemeClr val="accent6">
                    <a:lumMod val="50000"/>
                  </a:schemeClr>
                </a:solidFill>
              </a:rPr>
              <a:t>Agenda</a:t>
            </a:r>
            <a:endParaRPr lang="en-US" sz="2800" b="1" kern="1200" spc="-150" dirty="0">
              <a:solidFill>
                <a:schemeClr val="accent6">
                  <a:lumMod val="50000"/>
                </a:schemeClr>
              </a:solidFill>
            </a:endParaRPr>
          </a:p>
        </p:txBody>
      </p:sp>
      <p:graphicFrame>
        <p:nvGraphicFramePr>
          <p:cNvPr id="4" name="Content Placeholder 7"/>
          <p:cNvGraphicFramePr>
            <a:graphicFrameLocks/>
          </p:cNvGraphicFramePr>
          <p:nvPr>
            <p:extLst>
              <p:ext uri="{D42A27DB-BD31-4B8C-83A1-F6EECF244321}">
                <p14:modId xmlns:p14="http://schemas.microsoft.com/office/powerpoint/2010/main" val="2788613111"/>
              </p:ext>
            </p:extLst>
          </p:nvPr>
        </p:nvGraphicFramePr>
        <p:xfrm>
          <a:off x="304800" y="939800"/>
          <a:ext cx="84963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8D78B7AE-FDC5-42D3-B798-940EE4CAF7F5}" type="slidenum">
              <a:rPr lang="en-US" sz="1000" b="1">
                <a:latin typeface="+mn-lt"/>
                <a:cs typeface="Arial" charset="0"/>
              </a:rPr>
              <a:pPr algn="r">
                <a:defRPr/>
              </a:pPr>
              <a:t>2</a:t>
            </a:fld>
            <a:endParaRPr lang="en-US" sz="1000" b="1" dirty="0">
              <a:latin typeface="+mn-lt"/>
              <a:cs typeface="Arial" charset="0"/>
            </a:endParaRPr>
          </a:p>
        </p:txBody>
      </p:sp>
      <p:sp>
        <p:nvSpPr>
          <p:cNvPr id="6" name="TextBox 5"/>
          <p:cNvSpPr txBox="1"/>
          <p:nvPr/>
        </p:nvSpPr>
        <p:spPr>
          <a:xfrm>
            <a:off x="1219200" y="67157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Practice Test Options for Students</a:t>
            </a:r>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9D86E8EF-A490-47FD-BA3D-1CF981180D93}" type="slidenum">
              <a:rPr lang="en-US" sz="1000" b="1">
                <a:latin typeface="+mn-lt"/>
                <a:cs typeface="Arial" charset="0"/>
              </a:rPr>
              <a:pPr algn="r">
                <a:defRPr/>
              </a:pPr>
              <a:t>20</a:t>
            </a:fld>
            <a:endParaRPr lang="en-US" sz="1000" b="1" dirty="0">
              <a:latin typeface="+mn-lt"/>
              <a:cs typeface="Arial" charset="0"/>
            </a:endParaRPr>
          </a:p>
        </p:txBody>
      </p:sp>
      <p:graphicFrame>
        <p:nvGraphicFramePr>
          <p:cNvPr id="11" name="Content Placeholder 7"/>
          <p:cNvGraphicFramePr>
            <a:graphicFrameLocks/>
          </p:cNvGraphicFramePr>
          <p:nvPr>
            <p:extLst>
              <p:ext uri="{D42A27DB-BD31-4B8C-83A1-F6EECF244321}">
                <p14:modId xmlns:p14="http://schemas.microsoft.com/office/powerpoint/2010/main" val="2592046587"/>
              </p:ext>
            </p:extLst>
          </p:nvPr>
        </p:nvGraphicFramePr>
        <p:xfrm>
          <a:off x="1066800" y="914400"/>
          <a:ext cx="7696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3554888"/>
              </p:ext>
            </p:extLst>
          </p:nvPr>
        </p:nvGraphicFramePr>
        <p:xfrm>
          <a:off x="304800" y="838200"/>
          <a:ext cx="84963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A1EBD22-1CDA-44CC-AFE2-5794AFA36808}" type="slidenum">
              <a:rPr lang="en-US" sz="1000" b="1">
                <a:latin typeface="+mn-lt"/>
                <a:cs typeface="Arial" charset="0"/>
              </a:rPr>
              <a:pPr algn="r">
                <a:defRPr/>
              </a:pPr>
              <a:t>21</a:t>
            </a:fld>
            <a:endParaRPr lang="en-US" sz="1000" b="1" dirty="0">
              <a:latin typeface="+mn-lt"/>
              <a:cs typeface="Arial" charset="0"/>
            </a:endParaRPr>
          </a:p>
        </p:txBody>
      </p:sp>
      <p:sp>
        <p:nvSpPr>
          <p:cNvPr id="8" name="Title 2"/>
          <p:cNvSpPr txBox="1">
            <a:spLocks/>
          </p:cNvSpPr>
          <p:nvPr/>
        </p:nvSpPr>
        <p:spPr bwMode="auto">
          <a:xfrm>
            <a:off x="2133600" y="0"/>
            <a:ext cx="7010400" cy="533400"/>
          </a:xfrm>
          <a:prstGeom prst="rect">
            <a:avLst/>
          </a:prstGeom>
          <a:noFill/>
          <a:ln w="9525">
            <a:noFill/>
            <a:miter lim="800000"/>
            <a:headEnd/>
            <a:tailEnd/>
          </a:ln>
        </p:spPr>
        <p:txBody>
          <a:bodyPr anchor="b">
            <a:normAutofit/>
          </a:bodyPr>
          <a:lstStyle/>
          <a:p>
            <a:pPr>
              <a:defRPr/>
            </a:pPr>
            <a:r>
              <a:rPr lang="en-US" sz="2600" b="1" spc="-150" dirty="0" smtClean="0">
                <a:solidFill>
                  <a:schemeClr val="accent6"/>
                </a:solidFill>
                <a:latin typeface="+mj-lt"/>
                <a:ea typeface="+mj-ea"/>
                <a:cs typeface="+mj-cs"/>
              </a:rPr>
              <a:t>Demonstration / Training TAS Website</a:t>
            </a:r>
            <a:endParaRPr lang="en-US" sz="2600" b="1" spc="-150" dirty="0">
              <a:solidFill>
                <a:schemeClr val="accent6"/>
              </a:solidFill>
              <a:latin typeface="+mj-lt"/>
              <a:ea typeface="+mj-ea"/>
              <a:cs typeface="+mj-cs"/>
            </a:endParaRPr>
          </a:p>
        </p:txBody>
      </p:sp>
      <p:sp>
        <p:nvSpPr>
          <p:cNvPr id="2" name="Flowchart: Merge 1"/>
          <p:cNvSpPr/>
          <p:nvPr/>
        </p:nvSpPr>
        <p:spPr>
          <a:xfrm rot="16200000">
            <a:off x="2762250" y="1181099"/>
            <a:ext cx="342901" cy="228602"/>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Flowchart: Merge 8"/>
          <p:cNvSpPr/>
          <p:nvPr/>
        </p:nvSpPr>
        <p:spPr>
          <a:xfrm rot="16200000">
            <a:off x="2762248" y="2000248"/>
            <a:ext cx="342901" cy="228602"/>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Flowchart: Merge 9"/>
          <p:cNvSpPr/>
          <p:nvPr/>
        </p:nvSpPr>
        <p:spPr>
          <a:xfrm rot="16200000">
            <a:off x="2762251" y="2838448"/>
            <a:ext cx="342901" cy="228602"/>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Flowchart: Merge 10"/>
          <p:cNvSpPr/>
          <p:nvPr/>
        </p:nvSpPr>
        <p:spPr>
          <a:xfrm rot="16200000">
            <a:off x="2762251" y="3676648"/>
            <a:ext cx="342901" cy="228602"/>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Flowchart: Merge 11"/>
          <p:cNvSpPr/>
          <p:nvPr/>
        </p:nvSpPr>
        <p:spPr>
          <a:xfrm rot="16200000">
            <a:off x="2762251" y="4514848"/>
            <a:ext cx="342901" cy="228602"/>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Flowchart: Merge 12"/>
          <p:cNvSpPr/>
          <p:nvPr/>
        </p:nvSpPr>
        <p:spPr>
          <a:xfrm rot="16200000">
            <a:off x="2762251" y="5353048"/>
            <a:ext cx="342901" cy="228602"/>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Flowchart: Merge 13"/>
          <p:cNvSpPr/>
          <p:nvPr/>
        </p:nvSpPr>
        <p:spPr>
          <a:xfrm rot="16200000">
            <a:off x="2762251" y="6191248"/>
            <a:ext cx="342901" cy="228602"/>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325461"/>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911" t="18085" r="30698" b="13091"/>
          <a:stretch>
            <a:fillRect/>
          </a:stretch>
        </p:blipFill>
        <p:spPr bwMode="auto">
          <a:xfrm>
            <a:off x="304800" y="15240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3"/>
          <p:cNvSpPr>
            <a:spLocks noChangeArrowheads="1"/>
          </p:cNvSpPr>
          <p:nvPr/>
        </p:nvSpPr>
        <p:spPr bwMode="auto">
          <a:xfrm>
            <a:off x="0" y="6691313"/>
            <a:ext cx="4572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a:t>Copyright © 2012 by CTB/McGraw-Hill LLC. All rights reserved. </a:t>
            </a:r>
          </a:p>
        </p:txBody>
      </p:sp>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E8675FF5-4CC5-4464-8B55-38E5B655E7F3}" type="slidenum">
              <a:rPr lang="en-US" sz="1000" b="1">
                <a:latin typeface="+mn-lt"/>
                <a:cs typeface="Arial" charset="0"/>
              </a:rPr>
              <a:pPr algn="r">
                <a:defRPr/>
              </a:pPr>
              <a:t>22</a:t>
            </a:fld>
            <a:endParaRPr lang="en-US" sz="1000" b="1" dirty="0">
              <a:latin typeface="+mn-lt"/>
              <a:cs typeface="Arial" charset="0"/>
            </a:endParaRPr>
          </a:p>
        </p:txBody>
      </p:sp>
      <p:sp>
        <p:nvSpPr>
          <p:cNvPr id="5" name="Isosceles Triangle 4"/>
          <p:cNvSpPr/>
          <p:nvPr/>
        </p:nvSpPr>
        <p:spPr>
          <a:xfrm rot="14270970">
            <a:off x="4460875" y="2070100"/>
            <a:ext cx="304800" cy="11493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le 2"/>
          <p:cNvSpPr/>
          <p:nvPr/>
        </p:nvSpPr>
        <p:spPr>
          <a:xfrm>
            <a:off x="4572000" y="1752600"/>
            <a:ext cx="3581400" cy="1752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Use Demo account login credentials to access the Training TAS Web site.</a:t>
            </a:r>
          </a:p>
          <a:p>
            <a:pPr algn="ctr">
              <a:defRPr/>
            </a:pPr>
            <a:endParaRPr lang="en-US" dirty="0" smtClean="0"/>
          </a:p>
          <a:p>
            <a:pPr algn="ctr">
              <a:defRPr/>
            </a:pPr>
            <a:r>
              <a:rPr lang="en-US" dirty="0" smtClean="0"/>
              <a:t>URL: https://</a:t>
            </a:r>
            <a:r>
              <a:rPr lang="en-US" b="1" dirty="0" smtClean="0"/>
              <a:t>oas.ctb.com</a:t>
            </a:r>
            <a:endParaRPr lang="en-US" b="1" dirty="0"/>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endParaRPr lang="en-US" sz="2800" b="1" spc="-150" dirty="0">
              <a:solidFill>
                <a:schemeClr val="accent6">
                  <a:lumMod val="50000"/>
                </a:schemeClr>
              </a:solidFill>
              <a:latin typeface="+mj-lt"/>
              <a:ea typeface="+mj-ea"/>
              <a:cs typeface="+mj-cs"/>
            </a:endParaRPr>
          </a:p>
        </p:txBody>
      </p:sp>
      <p:sp>
        <p:nvSpPr>
          <p:cNvPr id="10" name="Title 9"/>
          <p:cNvSpPr>
            <a:spLocks noGrp="1"/>
          </p:cNvSpPr>
          <p:nvPr>
            <p:ph type="title"/>
          </p:nvPr>
        </p:nvSpPr>
        <p:spPr>
          <a:xfrm>
            <a:off x="914400" y="274638"/>
            <a:ext cx="8229600" cy="1143000"/>
          </a:xfrm>
        </p:spPr>
        <p:txBody>
          <a:bodyPr/>
          <a:lstStyle/>
          <a:p>
            <a:pPr rtl="0" fontAlgn="base"/>
            <a:r>
              <a:rPr lang="en-US" sz="2600" b="1" kern="1200" spc="-150" dirty="0" smtClean="0">
                <a:solidFill>
                  <a:srgbClr val="673313"/>
                </a:solidFill>
                <a:effectLst/>
                <a:latin typeface="News Gothic MT"/>
                <a:ea typeface="+mn-ea"/>
                <a:cs typeface="Arial"/>
              </a:rPr>
              <a:t>Demo/Training Test Administration System (TAS)</a:t>
            </a:r>
            <a:endParaRPr lang="en-US" dirty="0" smtClean="0">
              <a:effectLst/>
            </a:endParaRPr>
          </a:p>
          <a:p>
            <a:endParaRPr lang="en-US" dirty="0"/>
          </a:p>
        </p:txBody>
      </p:sp>
      <p:sp>
        <p:nvSpPr>
          <p:cNvPr id="13" name="TextBox 12"/>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1026"/>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4605338" cy="1834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Rectangle 3"/>
          <p:cNvSpPr>
            <a:spLocks noChangeArrowheads="1"/>
          </p:cNvSpPr>
          <p:nvPr/>
        </p:nvSpPr>
        <p:spPr bwMode="auto">
          <a:xfrm>
            <a:off x="0" y="6691313"/>
            <a:ext cx="4572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a:t>Copyright © 2012 by CTB/McGraw-Hill LLC. All rights reserved. </a:t>
            </a:r>
          </a:p>
        </p:txBody>
      </p:sp>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56302EFC-CFA0-40FE-81FE-1ECECC6CF4FC}" type="slidenum">
              <a:rPr lang="en-US" sz="1000" b="1">
                <a:latin typeface="+mn-lt"/>
                <a:cs typeface="Arial" charset="0"/>
              </a:rPr>
              <a:pPr algn="r">
                <a:defRPr/>
              </a:pPr>
              <a:t>23</a:t>
            </a:fld>
            <a:endParaRPr lang="en-US" sz="1000" b="1" dirty="0">
              <a:latin typeface="+mn-lt"/>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r="2396" b="50000"/>
          <a:stretch>
            <a:fillRect/>
          </a:stretch>
        </p:blipFill>
        <p:spPr bwMode="auto">
          <a:xfrm>
            <a:off x="142875" y="876300"/>
            <a:ext cx="8924925" cy="2952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t="36378" r="65926" b="9135"/>
          <a:stretch>
            <a:fillRect/>
          </a:stretch>
        </p:blipFill>
        <p:spPr bwMode="auto">
          <a:xfrm>
            <a:off x="171450" y="2325688"/>
            <a:ext cx="2419350" cy="1408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47292" t="32043" r="3958" b="14917"/>
          <a:stretch>
            <a:fillRect/>
          </a:stretch>
        </p:blipFill>
        <p:spPr bwMode="auto">
          <a:xfrm>
            <a:off x="4038600" y="2971800"/>
            <a:ext cx="4457700" cy="1371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Down Arrow 10"/>
          <p:cNvSpPr/>
          <p:nvPr/>
        </p:nvSpPr>
        <p:spPr>
          <a:xfrm>
            <a:off x="457200" y="1524000"/>
            <a:ext cx="1143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rot="21121498">
            <a:off x="2033326" y="1365250"/>
            <a:ext cx="109537" cy="2955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rot="18721395">
            <a:off x="4066381" y="977107"/>
            <a:ext cx="112713" cy="279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6300" y="1419225"/>
            <a:ext cx="3914775" cy="933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8" name="Down Arrow 17"/>
          <p:cNvSpPr/>
          <p:nvPr/>
        </p:nvSpPr>
        <p:spPr>
          <a:xfrm rot="2485658">
            <a:off x="6599238" y="1016000"/>
            <a:ext cx="114300" cy="709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p:cNvSpPr/>
          <p:nvPr/>
        </p:nvSpPr>
        <p:spPr>
          <a:xfrm rot="12286047">
            <a:off x="5432425" y="5367338"/>
            <a:ext cx="196850" cy="6413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p:cNvSpPr/>
          <p:nvPr/>
        </p:nvSpPr>
        <p:spPr>
          <a:xfrm rot="11999469">
            <a:off x="6027738" y="5392738"/>
            <a:ext cx="222250" cy="606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rot="11883214">
            <a:off x="6705600" y="5418138"/>
            <a:ext cx="212725" cy="5826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Isosceles Triangle 23"/>
          <p:cNvSpPr/>
          <p:nvPr/>
        </p:nvSpPr>
        <p:spPr>
          <a:xfrm rot="10800000">
            <a:off x="7543800" y="5334000"/>
            <a:ext cx="266700"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Isosceles Triangle 24"/>
          <p:cNvSpPr/>
          <p:nvPr/>
        </p:nvSpPr>
        <p:spPr>
          <a:xfrm rot="10800000">
            <a:off x="8267700" y="5410200"/>
            <a:ext cx="1905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l="3342" b="11456"/>
          <a:stretch>
            <a:fillRect/>
          </a:stretch>
        </p:blipFill>
        <p:spPr bwMode="auto">
          <a:xfrm>
            <a:off x="5368925" y="4854575"/>
            <a:ext cx="3470275" cy="708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ea typeface="+mj-ea"/>
                <a:cs typeface="+mj-cs"/>
              </a:rPr>
              <a:t>General Navigation: Tabs and Tools</a:t>
            </a:r>
            <a:endParaRPr lang="en-US" sz="2800" b="1" spc="-150" dirty="0">
              <a:solidFill>
                <a:schemeClr val="accent6">
                  <a:lumMod val="50000"/>
                </a:schemeClr>
              </a:solidFill>
              <a:latin typeface="+mj-lt"/>
              <a:ea typeface="+mj-ea"/>
              <a:cs typeface="+mj-cs"/>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86338" y="6021388"/>
            <a:ext cx="391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00625" y="6019800"/>
            <a:ext cx="391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0625" y="6019800"/>
            <a:ext cx="391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00625" y="6019800"/>
            <a:ext cx="391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00625" y="6019800"/>
            <a:ext cx="391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11"/>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499"/>
                                          </p:stCondLst>
                                        </p:cTn>
                                        <p:tgtEl>
                                          <p:spTgt spid="5"/>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50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500"/>
                                  </p:stCondLst>
                                  <p:childTnLst>
                                    <p:set>
                                      <p:cBhvr>
                                        <p:cTn id="18" dur="1" fill="hold">
                                          <p:stCondLst>
                                            <p:cond delay="0"/>
                                          </p:stCondLst>
                                        </p:cTn>
                                        <p:tgtEl>
                                          <p:spTgt spid="10242"/>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500"/>
                                  </p:stCondLst>
                                  <p:childTnLst>
                                    <p:set>
                                      <p:cBhvr>
                                        <p:cTn id="21" dur="1" fill="hold">
                                          <p:stCondLst>
                                            <p:cond delay="499"/>
                                          </p:stCondLst>
                                        </p:cTn>
                                        <p:tgtEl>
                                          <p:spTgt spid="16"/>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par>
                          <p:cTn id="25" fill="hold" nodeType="afterGroup">
                            <p:stCondLst>
                              <p:cond delay="5500"/>
                            </p:stCondLst>
                            <p:childTnLst>
                              <p:par>
                                <p:cTn id="26" presetID="1" presetClass="entr" presetSubtype="0" fill="hold" grpId="0" nodeType="afterEffect">
                                  <p:stCondLst>
                                    <p:cond delay="500"/>
                                  </p:stCondLst>
                                  <p:childTnLst>
                                    <p:set>
                                      <p:cBhvr>
                                        <p:cTn id="27" dur="1" fill="hold">
                                          <p:stCondLst>
                                            <p:cond delay="499"/>
                                          </p:stCondLst>
                                        </p:cTn>
                                        <p:tgtEl>
                                          <p:spTgt spid="18"/>
                                        </p:tgtEl>
                                        <p:attrNameLst>
                                          <p:attrName>style.visibility</p:attrName>
                                        </p:attrNameLst>
                                      </p:cBhvr>
                                      <p:to>
                                        <p:strVal val="visible"/>
                                      </p:to>
                                    </p:set>
                                  </p:childTnLst>
                                </p:cTn>
                              </p:par>
                            </p:childTnLst>
                          </p:cTn>
                        </p:par>
                        <p:par>
                          <p:cTn id="28" fill="hold" nodeType="afterGroup">
                            <p:stCondLst>
                              <p:cond delay="6500"/>
                            </p:stCondLst>
                            <p:childTnLst>
                              <p:par>
                                <p:cTn id="29" presetID="1" presetClass="entr" presetSubtype="0" fill="hold" nodeType="afterEffect">
                                  <p:stCondLst>
                                    <p:cond delay="500"/>
                                  </p:stCondLst>
                                  <p:childTnLst>
                                    <p:set>
                                      <p:cBhvr>
                                        <p:cTn id="30" dur="1" fill="hold">
                                          <p:stCondLst>
                                            <p:cond delay="499"/>
                                          </p:stCondLst>
                                        </p:cTn>
                                        <p:tgtEl>
                                          <p:spTgt spid="17"/>
                                        </p:tgtEl>
                                        <p:attrNameLst>
                                          <p:attrName>style.visibility</p:attrName>
                                        </p:attrNameLst>
                                      </p:cBhvr>
                                      <p:to>
                                        <p:strVal val="visible"/>
                                      </p:to>
                                    </p:set>
                                  </p:childTnLst>
                                </p:cTn>
                              </p:par>
                            </p:childTnLst>
                          </p:cTn>
                        </p:par>
                        <p:par>
                          <p:cTn id="31" fill="hold">
                            <p:stCondLst>
                              <p:cond delay="7500"/>
                            </p:stCondLst>
                            <p:childTnLst>
                              <p:par>
                                <p:cTn id="32" presetID="1" presetClass="entr" presetSubtype="0" fill="hold" nodeType="afterEffect">
                                  <p:stCondLst>
                                    <p:cond delay="0"/>
                                  </p:stCondLst>
                                  <p:childTnLst>
                                    <p:set>
                                      <p:cBhvr>
                                        <p:cTn id="33" dur="1" fill="hold">
                                          <p:stCondLst>
                                            <p:cond delay="499"/>
                                          </p:stCondLst>
                                        </p:cTn>
                                        <p:tgtEl>
                                          <p:spTgt spid="19"/>
                                        </p:tgtEl>
                                        <p:attrNameLst>
                                          <p:attrName>style.visibility</p:attrName>
                                        </p:attrNameLst>
                                      </p:cBhvr>
                                      <p:to>
                                        <p:strVal val="visible"/>
                                      </p:to>
                                    </p:set>
                                  </p:childTnLst>
                                </p:cTn>
                              </p:par>
                            </p:childTnLst>
                          </p:cTn>
                        </p:par>
                        <p:par>
                          <p:cTn id="34" fill="hold" nodeType="afterGroup">
                            <p:stCondLst>
                              <p:cond delay="8000"/>
                            </p:stCondLst>
                            <p:childTnLst>
                              <p:par>
                                <p:cTn id="35" presetID="1" presetClass="entr" presetSubtype="0" fill="hold" grpId="0" nodeType="afterEffect">
                                  <p:stCondLst>
                                    <p:cond delay="500"/>
                                  </p:stCondLst>
                                  <p:childTnLst>
                                    <p:set>
                                      <p:cBhvr>
                                        <p:cTn id="36" dur="1" fill="hold">
                                          <p:stCondLst>
                                            <p:cond delay="499"/>
                                          </p:stCondLst>
                                        </p:cTn>
                                        <p:tgtEl>
                                          <p:spTgt spid="21"/>
                                        </p:tgtEl>
                                        <p:attrNameLst>
                                          <p:attrName>style.visibility</p:attrName>
                                        </p:attrNameLst>
                                      </p:cBhvr>
                                      <p:to>
                                        <p:strVal val="visible"/>
                                      </p:to>
                                    </p:set>
                                  </p:childTnLst>
                                </p:cTn>
                              </p:par>
                            </p:childTnLst>
                          </p:cTn>
                        </p:par>
                        <p:par>
                          <p:cTn id="37" fill="hold" nodeType="afterGroup">
                            <p:stCondLst>
                              <p:cond delay="9000"/>
                            </p:stCondLst>
                            <p:childTnLst>
                              <p:par>
                                <p:cTn id="38" presetID="1" presetClass="entr" presetSubtype="0" fill="hold" nodeType="afterEffect">
                                  <p:stCondLst>
                                    <p:cond delay="500"/>
                                  </p:stCondLst>
                                  <p:childTnLst>
                                    <p:set>
                                      <p:cBhvr>
                                        <p:cTn id="39" dur="1" fill="hold">
                                          <p:stCondLst>
                                            <p:cond delay="499"/>
                                          </p:stCondLst>
                                        </p:cTn>
                                        <p:tgtEl>
                                          <p:spTgt spid="7"/>
                                        </p:tgtEl>
                                        <p:attrNameLst>
                                          <p:attrName>style.visibility</p:attrName>
                                        </p:attrNameLst>
                                      </p:cBhvr>
                                      <p:to>
                                        <p:strVal val="visible"/>
                                      </p:to>
                                    </p:set>
                                  </p:childTnLst>
                                </p:cTn>
                              </p:par>
                            </p:childTnLst>
                          </p:cTn>
                        </p:par>
                        <p:par>
                          <p:cTn id="40" fill="hold" nodeType="afterGroup">
                            <p:stCondLst>
                              <p:cond delay="10000"/>
                            </p:stCondLst>
                            <p:childTnLst>
                              <p:par>
                                <p:cTn id="41" presetID="1" presetClass="entr" presetSubtype="0" fill="hold" grpId="0" nodeType="afterEffect">
                                  <p:stCondLst>
                                    <p:cond delay="500"/>
                                  </p:stCondLst>
                                  <p:childTnLst>
                                    <p:set>
                                      <p:cBhvr>
                                        <p:cTn id="42" dur="1" fill="hold">
                                          <p:stCondLst>
                                            <p:cond delay="499"/>
                                          </p:stCondLst>
                                        </p:cTn>
                                        <p:tgtEl>
                                          <p:spTgt spid="22"/>
                                        </p:tgtEl>
                                        <p:attrNameLst>
                                          <p:attrName>style.visibility</p:attrName>
                                        </p:attrNameLst>
                                      </p:cBhvr>
                                      <p:to>
                                        <p:strVal val="visible"/>
                                      </p:to>
                                    </p:set>
                                  </p:childTnLst>
                                </p:cTn>
                              </p:par>
                            </p:childTnLst>
                          </p:cTn>
                        </p:par>
                        <p:par>
                          <p:cTn id="43" fill="hold" nodeType="afterGroup">
                            <p:stCondLst>
                              <p:cond delay="11000"/>
                            </p:stCondLst>
                            <p:childTnLst>
                              <p:par>
                                <p:cTn id="44" presetID="1" presetClass="entr" presetSubtype="0" fill="hold" nodeType="afterEffect">
                                  <p:stCondLst>
                                    <p:cond delay="500"/>
                                  </p:stCondLst>
                                  <p:childTnLst>
                                    <p:set>
                                      <p:cBhvr>
                                        <p:cTn id="45" dur="1" fill="hold">
                                          <p:stCondLst>
                                            <p:cond delay="499"/>
                                          </p:stCondLst>
                                        </p:cTn>
                                        <p:tgtEl>
                                          <p:spTgt spid="13"/>
                                        </p:tgtEl>
                                        <p:attrNameLst>
                                          <p:attrName>style.visibility</p:attrName>
                                        </p:attrNameLst>
                                      </p:cBhvr>
                                      <p:to>
                                        <p:strVal val="visible"/>
                                      </p:to>
                                    </p:set>
                                  </p:childTnLst>
                                </p:cTn>
                              </p:par>
                            </p:childTnLst>
                          </p:cTn>
                        </p:par>
                        <p:par>
                          <p:cTn id="46" fill="hold" nodeType="afterGroup">
                            <p:stCondLst>
                              <p:cond delay="12000"/>
                            </p:stCondLst>
                            <p:childTnLst>
                              <p:par>
                                <p:cTn id="47" presetID="1" presetClass="entr" presetSubtype="0" fill="hold" grpId="0" nodeType="afterEffect">
                                  <p:stCondLst>
                                    <p:cond delay="500"/>
                                  </p:stCondLst>
                                  <p:childTnLst>
                                    <p:set>
                                      <p:cBhvr>
                                        <p:cTn id="48" dur="1" fill="hold">
                                          <p:stCondLst>
                                            <p:cond delay="499"/>
                                          </p:stCondLst>
                                        </p:cTn>
                                        <p:tgtEl>
                                          <p:spTgt spid="23"/>
                                        </p:tgtEl>
                                        <p:attrNameLst>
                                          <p:attrName>style.visibility</p:attrName>
                                        </p:attrNameLst>
                                      </p:cBhvr>
                                      <p:to>
                                        <p:strVal val="visible"/>
                                      </p:to>
                                    </p:set>
                                  </p:childTnLst>
                                </p:cTn>
                              </p:par>
                            </p:childTnLst>
                          </p:cTn>
                        </p:par>
                        <p:par>
                          <p:cTn id="49" fill="hold" nodeType="afterGroup">
                            <p:stCondLst>
                              <p:cond delay="13000"/>
                            </p:stCondLst>
                            <p:childTnLst>
                              <p:par>
                                <p:cTn id="50" presetID="1" presetClass="entr" presetSubtype="0" fill="hold" nodeType="afterEffect">
                                  <p:stCondLst>
                                    <p:cond delay="500"/>
                                  </p:stCondLst>
                                  <p:childTnLst>
                                    <p:set>
                                      <p:cBhvr>
                                        <p:cTn id="51" dur="1" fill="hold">
                                          <p:stCondLst>
                                            <p:cond delay="499"/>
                                          </p:stCondLst>
                                        </p:cTn>
                                        <p:tgtEl>
                                          <p:spTgt spid="14"/>
                                        </p:tgtEl>
                                        <p:attrNameLst>
                                          <p:attrName>style.visibility</p:attrName>
                                        </p:attrNameLst>
                                      </p:cBhvr>
                                      <p:to>
                                        <p:strVal val="visible"/>
                                      </p:to>
                                    </p:set>
                                  </p:childTnLst>
                                </p:cTn>
                              </p:par>
                            </p:childTnLst>
                          </p:cTn>
                        </p:par>
                        <p:par>
                          <p:cTn id="52" fill="hold" nodeType="afterGroup">
                            <p:stCondLst>
                              <p:cond delay="14000"/>
                            </p:stCondLst>
                            <p:childTnLst>
                              <p:par>
                                <p:cTn id="53" presetID="1" presetClass="entr" presetSubtype="0" fill="hold" grpId="0" nodeType="afterEffect">
                                  <p:stCondLst>
                                    <p:cond delay="500"/>
                                  </p:stCondLst>
                                  <p:childTnLst>
                                    <p:set>
                                      <p:cBhvr>
                                        <p:cTn id="54" dur="1" fill="hold">
                                          <p:stCondLst>
                                            <p:cond delay="499"/>
                                          </p:stCondLst>
                                        </p:cTn>
                                        <p:tgtEl>
                                          <p:spTgt spid="24"/>
                                        </p:tgtEl>
                                        <p:attrNameLst>
                                          <p:attrName>style.visibility</p:attrName>
                                        </p:attrNameLst>
                                      </p:cBhvr>
                                      <p:to>
                                        <p:strVal val="visible"/>
                                      </p:to>
                                    </p:set>
                                  </p:childTnLst>
                                </p:cTn>
                              </p:par>
                            </p:childTnLst>
                          </p:cTn>
                        </p:par>
                        <p:par>
                          <p:cTn id="55" fill="hold" nodeType="afterGroup">
                            <p:stCondLst>
                              <p:cond delay="15000"/>
                            </p:stCondLst>
                            <p:childTnLst>
                              <p:par>
                                <p:cTn id="56" presetID="1" presetClass="entr" presetSubtype="0" fill="hold" nodeType="afterEffect">
                                  <p:stCondLst>
                                    <p:cond delay="500"/>
                                  </p:stCondLst>
                                  <p:childTnLst>
                                    <p:set>
                                      <p:cBhvr>
                                        <p:cTn id="57" dur="1" fill="hold">
                                          <p:stCondLst>
                                            <p:cond delay="499"/>
                                          </p:stCondLst>
                                        </p:cTn>
                                        <p:tgtEl>
                                          <p:spTgt spid="15"/>
                                        </p:tgtEl>
                                        <p:attrNameLst>
                                          <p:attrName>style.visibility</p:attrName>
                                        </p:attrNameLst>
                                      </p:cBhvr>
                                      <p:to>
                                        <p:strVal val="visible"/>
                                      </p:to>
                                    </p:set>
                                  </p:childTnLst>
                                </p:cTn>
                              </p:par>
                            </p:childTnLst>
                          </p:cTn>
                        </p:par>
                        <p:par>
                          <p:cTn id="58" fill="hold" nodeType="afterGroup">
                            <p:stCondLst>
                              <p:cond delay="16000"/>
                            </p:stCondLst>
                            <p:childTnLst>
                              <p:par>
                                <p:cTn id="59" presetID="1" presetClass="entr" presetSubtype="0" fill="hold" grpId="0" nodeType="afterEffect">
                                  <p:stCondLst>
                                    <p:cond delay="500"/>
                                  </p:stCondLst>
                                  <p:childTnLst>
                                    <p:set>
                                      <p:cBhvr>
                                        <p:cTn id="60" dur="1" fill="hold">
                                          <p:stCondLst>
                                            <p:cond delay="499"/>
                                          </p:stCondLst>
                                        </p:cTn>
                                        <p:tgtEl>
                                          <p:spTgt spid="25"/>
                                        </p:tgtEl>
                                        <p:attrNameLst>
                                          <p:attrName>style.visibility</p:attrName>
                                        </p:attrNameLst>
                                      </p:cBhvr>
                                      <p:to>
                                        <p:strVal val="visible"/>
                                      </p:to>
                                    </p:set>
                                  </p:childTnLst>
                                </p:cTn>
                              </p:par>
                            </p:childTnLst>
                          </p:cTn>
                        </p:par>
                        <p:par>
                          <p:cTn id="61" fill="hold" nodeType="afterGroup">
                            <p:stCondLst>
                              <p:cond delay="17000"/>
                            </p:stCondLst>
                            <p:childTnLst>
                              <p:par>
                                <p:cTn id="62" presetID="1" presetClass="entr" presetSubtype="0" fill="hold" nodeType="afterEffect">
                                  <p:stCondLst>
                                    <p:cond delay="500"/>
                                  </p:stCondLst>
                                  <p:childTnLst>
                                    <p:set>
                                      <p:cBhvr>
                                        <p:cTn id="63"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8" grpId="0" animBg="1"/>
      <p:bldP spid="21" grpId="0" animBg="1"/>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le 6" hidden="1"/>
          <p:cNvSpPr>
            <a:spLocks noGrp="1"/>
          </p:cNvSpPr>
          <p:nvPr>
            <p:ph type="title" idx="4294967295"/>
          </p:nvPr>
        </p:nvSpPr>
        <p:spPr/>
        <p:txBody>
          <a:bodyPr/>
          <a:lstStyle/>
          <a:p>
            <a:r>
              <a:rPr lang="en-US" dirty="0" smtClean="0"/>
              <a:t>IDOE Online</a:t>
            </a:r>
            <a:r>
              <a:rPr lang="en-US" baseline="0" dirty="0" smtClean="0"/>
              <a:t> Testing Program </a:t>
            </a:r>
            <a:r>
              <a:rPr lang="en-US" dirty="0" smtClean="0"/>
              <a:t>Overview</a:t>
            </a:r>
          </a:p>
        </p:txBody>
      </p:sp>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24</a:t>
            </a:fld>
            <a:endParaRPr lang="en-US" sz="1000" b="1" dirty="0">
              <a:latin typeface="+mn-lt"/>
              <a:cs typeface="Arial" charset="0"/>
            </a:endParaRPr>
          </a:p>
        </p:txBody>
      </p:sp>
      <p:sp>
        <p:nvSpPr>
          <p:cNvPr id="8" name="Title 2"/>
          <p:cNvSpPr txBox="1">
            <a:spLocks/>
          </p:cNvSpPr>
          <p:nvPr/>
        </p:nvSpPr>
        <p:spPr bwMode="auto">
          <a:xfrm>
            <a:off x="2133600" y="0"/>
            <a:ext cx="7010400" cy="457200"/>
          </a:xfrm>
          <a:prstGeom prst="rect">
            <a:avLst/>
          </a:prstGeom>
          <a:noFill/>
          <a:ln w="9525">
            <a:noFill/>
            <a:miter lim="800000"/>
            <a:headEnd/>
            <a:tailEnd/>
          </a:ln>
        </p:spPr>
        <p:txBody>
          <a:bodyPr anchor="b">
            <a:normAutofit fontScale="92500" lnSpcReduction="10000"/>
          </a:bodyPr>
          <a:lstStyle/>
          <a:p>
            <a:pPr>
              <a:defRPr/>
            </a:pPr>
            <a:r>
              <a:rPr lang="en-US" sz="2800" b="1" spc="-150" dirty="0">
                <a:solidFill>
                  <a:schemeClr val="accent6"/>
                </a:solidFill>
              </a:rPr>
              <a:t>General Navigation: </a:t>
            </a:r>
            <a:r>
              <a:rPr lang="en-US" sz="2800" b="1" spc="-150" dirty="0" smtClean="0">
                <a:solidFill>
                  <a:schemeClr val="accent6"/>
                </a:solidFill>
                <a:latin typeface="+mj-lt"/>
                <a:ea typeface="+mj-ea"/>
                <a:cs typeface="+mj-cs"/>
              </a:rPr>
              <a:t>Group Selector Feature</a:t>
            </a:r>
            <a:endParaRPr lang="en-US" sz="2800" b="1" spc="-150" dirty="0">
              <a:solidFill>
                <a:schemeClr val="accent6"/>
              </a:solidFill>
              <a:latin typeface="+mj-lt"/>
              <a:ea typeface="+mj-ea"/>
              <a:cs typeface="+mj-cs"/>
            </a:endParaRPr>
          </a:p>
        </p:txBody>
      </p:sp>
      <p:pic>
        <p:nvPicPr>
          <p:cNvPr id="244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00133"/>
            <a:ext cx="8915400" cy="557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4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807"/>
          <a:stretch/>
        </p:blipFill>
        <p:spPr bwMode="auto">
          <a:xfrm>
            <a:off x="1066800" y="2681678"/>
            <a:ext cx="2654300" cy="2118922"/>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3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13" b="32146"/>
          <a:stretch/>
        </p:blipFill>
        <p:spPr bwMode="auto">
          <a:xfrm>
            <a:off x="2362200" y="3800442"/>
            <a:ext cx="2743200" cy="1762158"/>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4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81" t="4283" b="38148"/>
          <a:stretch/>
        </p:blipFill>
        <p:spPr bwMode="auto">
          <a:xfrm>
            <a:off x="4648200" y="4800600"/>
            <a:ext cx="3124200" cy="15367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52400" y="1981200"/>
            <a:ext cx="1676400" cy="70047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130300" y="3200399"/>
            <a:ext cx="2590800" cy="502433"/>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438400" y="4450567"/>
            <a:ext cx="2209800" cy="502433"/>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724400" y="5547900"/>
            <a:ext cx="2743200" cy="7767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Down Arrow 3"/>
          <p:cNvSpPr/>
          <p:nvPr/>
        </p:nvSpPr>
        <p:spPr>
          <a:xfrm rot="3215998">
            <a:off x="1758871" y="2242937"/>
            <a:ext cx="1500994" cy="731520"/>
          </a:xfrm>
          <a:prstGeom prst="curvedDownArrow">
            <a:avLst/>
          </a:prstGeom>
          <a:solidFill>
            <a:srgbClr val="D9D7B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5" name="Isosceles Triangle 24"/>
          <p:cNvSpPr/>
          <p:nvPr/>
        </p:nvSpPr>
        <p:spPr>
          <a:xfrm rot="3239814">
            <a:off x="2090019" y="4447157"/>
            <a:ext cx="161065" cy="921916"/>
          </a:xfrm>
          <a:prstGeom prst="triangle">
            <a:avLst/>
          </a:prstGeom>
          <a:solidFill>
            <a:srgbClr val="D9D7B5"/>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6" name="Isosceles Triangle 25"/>
          <p:cNvSpPr/>
          <p:nvPr/>
        </p:nvSpPr>
        <p:spPr>
          <a:xfrm rot="6845368" flipH="1">
            <a:off x="3738694" y="4003044"/>
            <a:ext cx="45719" cy="2380042"/>
          </a:xfrm>
          <a:prstGeom prst="triangle">
            <a:avLst/>
          </a:prstGeom>
          <a:solidFill>
            <a:srgbClr val="D9D7B5"/>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7" name="Isosceles Triangle 26"/>
          <p:cNvSpPr/>
          <p:nvPr/>
        </p:nvSpPr>
        <p:spPr>
          <a:xfrm rot="11235631">
            <a:off x="6843446" y="3665911"/>
            <a:ext cx="171168" cy="2192347"/>
          </a:xfrm>
          <a:prstGeom prst="triangle">
            <a:avLst/>
          </a:prstGeom>
          <a:solidFill>
            <a:srgbClr val="D9D7B5"/>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8" name="Isosceles Triangle 27"/>
          <p:cNvSpPr/>
          <p:nvPr/>
        </p:nvSpPr>
        <p:spPr>
          <a:xfrm rot="13914910">
            <a:off x="4800416" y="3199492"/>
            <a:ext cx="243411" cy="1714759"/>
          </a:xfrm>
          <a:prstGeom prst="triangle">
            <a:avLst/>
          </a:prstGeom>
          <a:solidFill>
            <a:srgbClr val="D9D7B5"/>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3" name="Rounded Rectangle 22"/>
          <p:cNvSpPr/>
          <p:nvPr/>
        </p:nvSpPr>
        <p:spPr>
          <a:xfrm>
            <a:off x="4045976" y="762000"/>
            <a:ext cx="4908523" cy="320040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en-US" sz="1400" dirty="0" smtClean="0"/>
              <a:t>Group Selector feature:</a:t>
            </a:r>
          </a:p>
          <a:p>
            <a:pPr>
              <a:defRPr/>
            </a:pPr>
            <a:r>
              <a:rPr lang="en-US" sz="1400" dirty="0" smtClean="0"/>
              <a:t>The “Group Selector” feature is present on most TAS pages. </a:t>
            </a:r>
          </a:p>
          <a:p>
            <a:pPr>
              <a:defRPr/>
            </a:pPr>
            <a:endParaRPr lang="en-US" sz="1400" dirty="0" smtClean="0"/>
          </a:p>
          <a:p>
            <a:pPr>
              <a:defRPr/>
            </a:pPr>
            <a:r>
              <a:rPr lang="en-US" sz="1400" dirty="0" smtClean="0"/>
              <a:t>  </a:t>
            </a:r>
            <a:r>
              <a:rPr lang="en-US" sz="1400" dirty="0"/>
              <a:t>Clicking the Gray Arrow </a:t>
            </a:r>
            <a:r>
              <a:rPr lang="en-US" sz="1400" dirty="0" smtClean="0"/>
              <a:t>(left </a:t>
            </a:r>
            <a:r>
              <a:rPr lang="en-US" sz="1400" dirty="0"/>
              <a:t>of </a:t>
            </a:r>
            <a:r>
              <a:rPr lang="en-US" sz="1400" dirty="0" smtClean="0"/>
              <a:t>name</a:t>
            </a:r>
            <a:r>
              <a:rPr lang="en-US" sz="1400" dirty="0"/>
              <a:t>) </a:t>
            </a:r>
            <a:r>
              <a:rPr lang="en-US" sz="1400" dirty="0" smtClean="0"/>
              <a:t>to turn and </a:t>
            </a:r>
            <a:r>
              <a:rPr lang="en-US" sz="1400" dirty="0"/>
              <a:t>point at the heading name </a:t>
            </a:r>
            <a:r>
              <a:rPr lang="en-US" sz="1400" dirty="0" smtClean="0"/>
              <a:t>collapses/hides </a:t>
            </a:r>
            <a:r>
              <a:rPr lang="en-US" sz="1400" dirty="0"/>
              <a:t>the options under that heading.</a:t>
            </a:r>
          </a:p>
          <a:p>
            <a:pPr>
              <a:defRPr/>
            </a:pPr>
            <a:endParaRPr lang="en-US" sz="1400" dirty="0" smtClean="0"/>
          </a:p>
          <a:p>
            <a:pPr>
              <a:defRPr/>
            </a:pPr>
            <a:r>
              <a:rPr lang="en-US" sz="1400" dirty="0" smtClean="0"/>
              <a:t>  Clicking the Gray Arrow (left of name) to the </a:t>
            </a:r>
            <a:r>
              <a:rPr lang="en-US" sz="1400" dirty="0"/>
              <a:t>down position</a:t>
            </a:r>
            <a:r>
              <a:rPr lang="en-US" sz="1400" dirty="0" smtClean="0"/>
              <a:t> expands options under that heading.</a:t>
            </a:r>
          </a:p>
          <a:p>
            <a:pPr>
              <a:defRPr/>
            </a:pPr>
            <a:endParaRPr lang="en-US" sz="1400" dirty="0" smtClean="0"/>
          </a:p>
          <a:p>
            <a:pPr>
              <a:defRPr/>
            </a:pPr>
            <a:r>
              <a:rPr lang="en-US" sz="1400" dirty="0" smtClean="0"/>
              <a:t>Highlighting a name will filter and display data about that entity level – corporation, school or class/teacher.</a:t>
            </a:r>
          </a:p>
        </p:txBody>
      </p:sp>
      <p:sp>
        <p:nvSpPr>
          <p:cNvPr id="31" name="Isosceles Triangle 30"/>
          <p:cNvSpPr/>
          <p:nvPr/>
        </p:nvSpPr>
        <p:spPr>
          <a:xfrm rot="3239814">
            <a:off x="4385692" y="5542168"/>
            <a:ext cx="161065" cy="921916"/>
          </a:xfrm>
          <a:prstGeom prst="triangle">
            <a:avLst/>
          </a:prstGeom>
          <a:solidFill>
            <a:srgbClr val="D9D7B5"/>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34" name="Isosceles Triangle 33"/>
          <p:cNvSpPr/>
          <p:nvPr/>
        </p:nvSpPr>
        <p:spPr>
          <a:xfrm rot="4399883">
            <a:off x="4583831" y="5584872"/>
            <a:ext cx="128738" cy="1234131"/>
          </a:xfrm>
          <a:prstGeom prst="triangle">
            <a:avLst/>
          </a:prstGeom>
          <a:solidFill>
            <a:srgbClr val="D9D7B5"/>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pic>
        <p:nvPicPr>
          <p:cNvPr id="2447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3846" y="4724400"/>
            <a:ext cx="883554" cy="89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4400" y="5867400"/>
            <a:ext cx="781980" cy="83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600" y="1752600"/>
            <a:ext cx="29954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2590800"/>
            <a:ext cx="289225" cy="30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9705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44738"/>
                                        </p:tgtEl>
                                        <p:attrNameLst>
                                          <p:attrName>style.visibility</p:attrName>
                                        </p:attrNameLst>
                                      </p:cBhvr>
                                      <p:to>
                                        <p:strVal val="visible"/>
                                      </p:to>
                                    </p:set>
                                    <p:animEffect transition="in" filter="fade">
                                      <p:cBhvr>
                                        <p:cTn id="7" dur="500"/>
                                        <p:tgtEl>
                                          <p:spTgt spid="244738"/>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244741"/>
                                        </p:tgtEl>
                                        <p:attrNameLst>
                                          <p:attrName>style.visibility</p:attrName>
                                        </p:attrNameLst>
                                      </p:cBhvr>
                                      <p:to>
                                        <p:strVal val="visible"/>
                                      </p:to>
                                    </p:set>
                                    <p:animEffect transition="in" filter="fade">
                                      <p:cBhvr>
                                        <p:cTn id="15" dur="500"/>
                                        <p:tgtEl>
                                          <p:spTgt spid="244741"/>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5000"/>
                            </p:stCondLst>
                            <p:childTnLst>
                              <p:par>
                                <p:cTn id="25" presetID="10" presetClass="entr" presetSubtype="0" fill="hold" nodeType="afterEffect">
                                  <p:stCondLst>
                                    <p:cond delay="750"/>
                                  </p:stCondLst>
                                  <p:childTnLst>
                                    <p:set>
                                      <p:cBhvr>
                                        <p:cTn id="26" dur="1" fill="hold">
                                          <p:stCondLst>
                                            <p:cond delay="0"/>
                                          </p:stCondLst>
                                        </p:cTn>
                                        <p:tgtEl>
                                          <p:spTgt spid="244739"/>
                                        </p:tgtEl>
                                        <p:attrNameLst>
                                          <p:attrName>style.visibility</p:attrName>
                                        </p:attrNameLst>
                                      </p:cBhvr>
                                      <p:to>
                                        <p:strVal val="visible"/>
                                      </p:to>
                                    </p:set>
                                    <p:animEffect transition="in" filter="fade">
                                      <p:cBhvr>
                                        <p:cTn id="27" dur="500"/>
                                        <p:tgtEl>
                                          <p:spTgt spid="244739"/>
                                        </p:tgtEl>
                                      </p:cBhvr>
                                    </p:animEffect>
                                  </p:childTnLst>
                                </p:cTn>
                              </p:par>
                            </p:childTnLst>
                          </p:cTn>
                        </p:par>
                        <p:par>
                          <p:cTn id="28" fill="hold">
                            <p:stCondLst>
                              <p:cond delay="6250"/>
                            </p:stCondLst>
                            <p:childTnLst>
                              <p:par>
                                <p:cTn id="29" presetID="10" presetClass="entr" presetSubtype="0"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7250"/>
                            </p:stCondLst>
                            <p:childTnLst>
                              <p:par>
                                <p:cTn id="33" presetID="10" presetClass="entr" presetSubtype="0" fill="hold" nodeType="afterEffect">
                                  <p:stCondLst>
                                    <p:cond delay="750"/>
                                  </p:stCondLst>
                                  <p:childTnLst>
                                    <p:set>
                                      <p:cBhvr>
                                        <p:cTn id="34" dur="1" fill="hold">
                                          <p:stCondLst>
                                            <p:cond delay="0"/>
                                          </p:stCondLst>
                                        </p:cTn>
                                        <p:tgtEl>
                                          <p:spTgt spid="244740"/>
                                        </p:tgtEl>
                                        <p:attrNameLst>
                                          <p:attrName>style.visibility</p:attrName>
                                        </p:attrNameLst>
                                      </p:cBhvr>
                                      <p:to>
                                        <p:strVal val="visible"/>
                                      </p:to>
                                    </p:set>
                                    <p:animEffect transition="in" filter="fade">
                                      <p:cBhvr>
                                        <p:cTn id="35" dur="500"/>
                                        <p:tgtEl>
                                          <p:spTgt spid="244740"/>
                                        </p:tgtEl>
                                      </p:cBhvr>
                                    </p:animEffect>
                                  </p:childTnLst>
                                </p:cTn>
                              </p:par>
                            </p:childTnLst>
                          </p:cTn>
                        </p:par>
                        <p:par>
                          <p:cTn id="36" fill="hold">
                            <p:stCondLst>
                              <p:cond delay="8500"/>
                            </p:stCondLst>
                            <p:childTnLst>
                              <p:par>
                                <p:cTn id="37" presetID="10" presetClass="entr" presetSubtype="0"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9500"/>
                            </p:stCondLst>
                            <p:childTnLst>
                              <p:par>
                                <p:cTn id="41" presetID="10" presetClass="entr" presetSubtype="0" fill="hold" grpId="0"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5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50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10500"/>
                            </p:stCondLst>
                            <p:childTnLst>
                              <p:par>
                                <p:cTn id="51" presetID="10" presetClass="entr" presetSubtype="0" fill="hold" grpId="0" nodeType="afterEffect">
                                  <p:stCondLst>
                                    <p:cond delay="50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11500"/>
                            </p:stCondLst>
                            <p:childTnLst>
                              <p:par>
                                <p:cTn id="55" presetID="10" presetClass="entr" presetSubtype="0" fill="hold" grpId="0" nodeType="afterEffect">
                                  <p:stCondLst>
                                    <p:cond delay="50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par>
                          <p:cTn id="58" fill="hold">
                            <p:stCondLst>
                              <p:cond delay="12500"/>
                            </p:stCondLst>
                            <p:childTnLst>
                              <p:par>
                                <p:cTn id="59" presetID="10" presetClass="entr" presetSubtype="0" fill="hold" nodeType="afterEffect">
                                  <p:stCondLst>
                                    <p:cond delay="500"/>
                                  </p:stCondLst>
                                  <p:childTnLst>
                                    <p:set>
                                      <p:cBhvr>
                                        <p:cTn id="60" dur="1" fill="hold">
                                          <p:stCondLst>
                                            <p:cond delay="0"/>
                                          </p:stCondLst>
                                        </p:cTn>
                                        <p:tgtEl>
                                          <p:spTgt spid="244742"/>
                                        </p:tgtEl>
                                        <p:attrNameLst>
                                          <p:attrName>style.visibility</p:attrName>
                                        </p:attrNameLst>
                                      </p:cBhvr>
                                      <p:to>
                                        <p:strVal val="visible"/>
                                      </p:to>
                                    </p:set>
                                    <p:animEffect transition="in" filter="fade">
                                      <p:cBhvr>
                                        <p:cTn id="61" dur="500"/>
                                        <p:tgtEl>
                                          <p:spTgt spid="244742"/>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par>
                          <p:cTn id="65" fill="hold">
                            <p:stCondLst>
                              <p:cond delay="13500"/>
                            </p:stCondLst>
                            <p:childTnLst>
                              <p:par>
                                <p:cTn id="66" presetID="10" presetClass="entr" presetSubtype="0" fill="hold" nodeType="afterEffect">
                                  <p:stCondLst>
                                    <p:cond delay="500"/>
                                  </p:stCondLst>
                                  <p:childTnLst>
                                    <p:set>
                                      <p:cBhvr>
                                        <p:cTn id="67" dur="1" fill="hold">
                                          <p:stCondLst>
                                            <p:cond delay="0"/>
                                          </p:stCondLst>
                                        </p:cTn>
                                        <p:tgtEl>
                                          <p:spTgt spid="244743"/>
                                        </p:tgtEl>
                                        <p:attrNameLst>
                                          <p:attrName>style.visibility</p:attrName>
                                        </p:attrNameLst>
                                      </p:cBhvr>
                                      <p:to>
                                        <p:strVal val="visible"/>
                                      </p:to>
                                    </p:set>
                                    <p:animEffect transition="in" filter="fade">
                                      <p:cBhvr>
                                        <p:cTn id="68" dur="500"/>
                                        <p:tgtEl>
                                          <p:spTgt spid="244743"/>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par>
                          <p:cTn id="72" fill="hold">
                            <p:stCondLst>
                              <p:cond delay="14500"/>
                            </p:stCondLst>
                            <p:childTnLst>
                              <p:par>
                                <p:cTn id="73" presetID="10" presetClass="entr" presetSubtype="0" fill="hold" grpId="0" nodeType="afterEffect">
                                  <p:stCondLst>
                                    <p:cond delay="50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15500"/>
                            </p:stCondLst>
                            <p:childTnLst>
                              <p:par>
                                <p:cTn id="77" presetID="10" presetClass="entr" presetSubtype="0" fill="hold" grpId="0" nodeType="afterEffect">
                                  <p:stCondLst>
                                    <p:cond delay="5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4" grpId="0" animBg="1"/>
      <p:bldP spid="25" grpId="0" animBg="1"/>
      <p:bldP spid="26" grpId="0" animBg="1"/>
      <p:bldP spid="27" grpId="0" animBg="1"/>
      <p:bldP spid="28" grpId="0" animBg="1"/>
      <p:bldP spid="23" grpId="0" animBg="1"/>
      <p:bldP spid="31"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990600"/>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endParaRPr lang="en-US" sz="2800" b="1" spc="-150" dirty="0">
              <a:solidFill>
                <a:schemeClr val="accent6">
                  <a:lumMod val="50000"/>
                </a:schemeClr>
              </a:solidFill>
              <a:latin typeface="+mj-lt"/>
              <a:ea typeface="+mj-ea"/>
              <a:cs typeface="+mj-cs"/>
            </a:endParaRP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F2EDF3E3-FF8C-4456-BBBB-7A7721AC3806}" type="slidenum">
              <a:rPr lang="en-US" sz="1000" b="1">
                <a:latin typeface="+mn-lt"/>
                <a:cs typeface="Arial" charset="0"/>
              </a:rPr>
              <a:pPr algn="r">
                <a:defRPr/>
              </a:pPr>
              <a:t>25</a:t>
            </a:fld>
            <a:endParaRPr lang="en-US" sz="1000" b="1" dirty="0">
              <a:latin typeface="+mn-lt"/>
              <a:cs typeface="Arial" charset="0"/>
            </a:endParaRPr>
          </a:p>
        </p:txBody>
      </p:sp>
      <p:sp>
        <p:nvSpPr>
          <p:cNvPr id="2" name="Title 1"/>
          <p:cNvSpPr>
            <a:spLocks noGrp="1"/>
          </p:cNvSpPr>
          <p:nvPr>
            <p:ph type="title"/>
          </p:nvPr>
        </p:nvSpPr>
        <p:spPr/>
        <p:txBody>
          <a:bodyPr/>
          <a:lstStyle/>
          <a:p>
            <a:pPr rtl="0" fontAlgn="base"/>
            <a:r>
              <a:rPr lang="en-US" sz="2800" b="1" kern="1200" spc="-150" dirty="0" smtClean="0">
                <a:solidFill>
                  <a:srgbClr val="673313"/>
                </a:solidFill>
                <a:effectLst/>
                <a:latin typeface="News Gothic MT"/>
                <a:ea typeface="+mn-ea"/>
                <a:cs typeface="Arial"/>
              </a:rPr>
              <a:t>TAS Feature Review – Test Sessions</a:t>
            </a:r>
            <a:endParaRPr lang="en-US" dirty="0" smtClean="0">
              <a:effectLst/>
            </a:endParaRPr>
          </a:p>
          <a:p>
            <a:endParaRPr lang="en-US" dirty="0"/>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9144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50F405D0-B604-4F4B-B283-8F1F1147DD92}" type="slidenum">
              <a:rPr lang="en-US" sz="1000" b="1">
                <a:latin typeface="+mn-lt"/>
                <a:cs typeface="Arial" charset="0"/>
              </a:rPr>
              <a:pPr algn="r">
                <a:defRPr/>
              </a:pPr>
              <a:t>26</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10" name="TextBox 9"/>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r="73412" b="84189"/>
          <a:stretch>
            <a:fillRect/>
          </a:stretch>
        </p:blipFill>
        <p:spPr bwMode="auto">
          <a:xfrm>
            <a:off x="273050" y="1066800"/>
            <a:ext cx="4476750" cy="2303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624740D7-52D9-44EA-BB1E-94C09805B046}" type="slidenum">
              <a:rPr lang="en-US" sz="1000" b="1">
                <a:latin typeface="+mn-lt"/>
                <a:cs typeface="Arial" charset="0"/>
              </a:rPr>
              <a:pPr algn="r">
                <a:defRPr/>
              </a:pPr>
              <a:t>27</a:t>
            </a:fld>
            <a:endParaRPr lang="en-US" sz="1000" b="1" dirty="0">
              <a:latin typeface="+mn-lt"/>
              <a:cs typeface="Arial" charset="0"/>
            </a:endParaRPr>
          </a:p>
        </p:txBody>
      </p:sp>
      <p:sp>
        <p:nvSpPr>
          <p:cNvPr id="11" name="Isosceles Triangle 10"/>
          <p:cNvSpPr/>
          <p:nvPr/>
        </p:nvSpPr>
        <p:spPr>
          <a:xfrm rot="14505886">
            <a:off x="2165350" y="760413"/>
            <a:ext cx="16510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13"/>
          <p:cNvGrpSpPr/>
          <p:nvPr/>
        </p:nvGrpSpPr>
        <p:grpSpPr>
          <a:xfrm>
            <a:off x="5867400" y="762000"/>
            <a:ext cx="3124199" cy="800100"/>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1: Create a Test Session. Assign Students</a:t>
              </a:r>
            </a:p>
          </p:txBody>
        </p:sp>
      </p:grpSp>
      <p:sp>
        <p:nvSpPr>
          <p:cNvPr id="18" name="Isosceles Triangle 17"/>
          <p:cNvSpPr/>
          <p:nvPr/>
        </p:nvSpPr>
        <p:spPr>
          <a:xfrm rot="14750337">
            <a:off x="2622551" y="600075"/>
            <a:ext cx="368300" cy="2479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667000" y="1143000"/>
            <a:ext cx="297180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Assessments Tab, Choose Program Status</a:t>
            </a:r>
          </a:p>
        </p:txBody>
      </p:sp>
      <p:pic>
        <p:nvPicPr>
          <p:cNvPr id="4" name="Picture 3"/>
          <p:cNvPicPr>
            <a:picLocks noChangeAspect="1"/>
          </p:cNvPicPr>
          <p:nvPr/>
        </p:nvPicPr>
        <p:blipFill rotWithShape="1">
          <a:blip r:embed="rId4"/>
          <a:srcRect r="8607" b="65554"/>
          <a:stretch/>
        </p:blipFill>
        <p:spPr>
          <a:xfrm>
            <a:off x="152400" y="3429000"/>
            <a:ext cx="8880475" cy="3124200"/>
          </a:xfrm>
          <a:prstGeom prst="rect">
            <a:avLst/>
          </a:prstGeom>
          <a:ln>
            <a:solidFill>
              <a:schemeClr val="tx1">
                <a:lumMod val="65000"/>
                <a:lumOff val="35000"/>
              </a:schemeClr>
            </a:solidFill>
          </a:ln>
        </p:spPr>
      </p:pic>
      <p:sp>
        <p:nvSpPr>
          <p:cNvPr id="21" name="Isosceles Triangle 20"/>
          <p:cNvSpPr/>
          <p:nvPr/>
        </p:nvSpPr>
        <p:spPr>
          <a:xfrm rot="14443311">
            <a:off x="2238375" y="3370263"/>
            <a:ext cx="269875" cy="2479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rot="8244149">
            <a:off x="6994525" y="4037013"/>
            <a:ext cx="401638" cy="10429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5715000" y="3892550"/>
            <a:ext cx="2514600" cy="6794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Click on Schedule Session button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650" y="5167313"/>
            <a:ext cx="1987550" cy="1385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Isosceles Triangle 23"/>
          <p:cNvSpPr/>
          <p:nvPr/>
        </p:nvSpPr>
        <p:spPr>
          <a:xfrm rot="13574629">
            <a:off x="2482851" y="3776662"/>
            <a:ext cx="374650" cy="20859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1981200" y="3886200"/>
            <a:ext cx="22256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Click to Expand District/School list</a:t>
            </a:r>
          </a:p>
        </p:txBody>
      </p:sp>
      <p:sp>
        <p:nvSpPr>
          <p:cNvPr id="1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25" name="TextBox 2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7"/>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02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0"/>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4"/>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1"/>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2"/>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0" grpId="0" animBg="1"/>
      <p:bldP spid="21" grpId="0" animBg="1"/>
      <p:bldP spid="23" grpId="0" animBg="1"/>
      <p:bldP spid="22" grpId="0" animBg="1"/>
      <p:bldP spid="24"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64643A7C-C6F9-4F42-ADBE-3F795E7F181C}" type="slidenum">
              <a:rPr lang="en-US" sz="1000" b="1">
                <a:latin typeface="+mn-lt"/>
                <a:cs typeface="Arial" charset="0"/>
              </a:rPr>
              <a:pPr algn="r">
                <a:defRPr/>
              </a:pPr>
              <a:t>28</a:t>
            </a:fld>
            <a:endParaRPr lang="en-US" sz="1000" b="1" dirty="0">
              <a:latin typeface="+mn-lt"/>
              <a:cs typeface="Arial" charset="0"/>
            </a:endParaRPr>
          </a:p>
        </p:txBody>
      </p:sp>
      <p:grpSp>
        <p:nvGrpSpPr>
          <p:cNvPr id="14" name="Group 13"/>
          <p:cNvGrpSpPr/>
          <p:nvPr/>
        </p:nvGrpSpPr>
        <p:grpSpPr>
          <a:xfrm>
            <a:off x="2819400" y="762000"/>
            <a:ext cx="6172200" cy="381000"/>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1: Create a Test Session. Assign Students</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l="12990" t="18121" r="13712" b="29443"/>
          <a:stretch>
            <a:fillRect/>
          </a:stretch>
        </p:blipFill>
        <p:spPr bwMode="auto">
          <a:xfrm>
            <a:off x="323850" y="1219200"/>
            <a:ext cx="851535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Isosceles Triangle 16"/>
          <p:cNvSpPr/>
          <p:nvPr/>
        </p:nvSpPr>
        <p:spPr>
          <a:xfrm rot="14863066">
            <a:off x="3444081" y="991395"/>
            <a:ext cx="396875" cy="19605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Isosceles Triangle 18"/>
          <p:cNvSpPr/>
          <p:nvPr/>
        </p:nvSpPr>
        <p:spPr>
          <a:xfrm rot="13574629">
            <a:off x="3987006" y="1535907"/>
            <a:ext cx="187325" cy="20875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3521075" y="1295400"/>
            <a:ext cx="249872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Select Test Group and Test from list.</a:t>
            </a:r>
          </a:p>
        </p:txBody>
      </p:sp>
      <p:sp>
        <p:nvSpPr>
          <p:cNvPr id="22" name="Isosceles Triangle 21"/>
          <p:cNvSpPr/>
          <p:nvPr/>
        </p:nvSpPr>
        <p:spPr>
          <a:xfrm rot="1956817">
            <a:off x="6457950" y="3316288"/>
            <a:ext cx="376238" cy="11699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rot="19505797">
            <a:off x="5745163" y="2486025"/>
            <a:ext cx="282575" cy="2060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4922838" y="3878263"/>
            <a:ext cx="2849562"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Allow Test Breaks </a:t>
            </a:r>
            <a:r>
              <a:rPr lang="en-US" dirty="0" smtClean="0"/>
              <a:t>(automatically checked).</a:t>
            </a:r>
            <a:endParaRPr lang="en-US" dirty="0"/>
          </a:p>
        </p:txBody>
      </p:sp>
      <p:sp>
        <p:nvSpPr>
          <p:cNvPr id="1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24" name="TextBox 23"/>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7"/>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9"/>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1"/>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3"/>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animBg="1"/>
      <p:bldP spid="23"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5B8AE61-863C-4088-B789-292801C6E069}" type="slidenum">
              <a:rPr lang="en-US" sz="1000" b="1">
                <a:latin typeface="+mn-lt"/>
                <a:cs typeface="Arial" charset="0"/>
              </a:rPr>
              <a:pPr algn="r">
                <a:defRPr/>
              </a:pPr>
              <a:t>29</a:t>
            </a:fld>
            <a:endParaRPr lang="en-US" sz="1000" b="1" dirty="0">
              <a:latin typeface="+mn-lt"/>
              <a:cs typeface="Arial" charset="0"/>
            </a:endParaRPr>
          </a:p>
        </p:txBody>
      </p:sp>
      <p:grpSp>
        <p:nvGrpSpPr>
          <p:cNvPr id="7" name="Group 6"/>
          <p:cNvGrpSpPr/>
          <p:nvPr/>
        </p:nvGrpSpPr>
        <p:grpSpPr>
          <a:xfrm>
            <a:off x="2819400" y="762000"/>
            <a:ext cx="6172200" cy="381000"/>
            <a:chOff x="0" y="127067"/>
            <a:chExt cx="8686798" cy="447488"/>
          </a:xfrm>
          <a:solidFill>
            <a:schemeClr val="accent1">
              <a:lumMod val="20000"/>
              <a:lumOff val="80000"/>
            </a:schemeClr>
          </a:solidFill>
          <a:scene3d>
            <a:camera prst="orthographicFront"/>
            <a:lightRig rig="flat" dir="t"/>
          </a:scene3d>
        </p:grpSpPr>
        <p:sp>
          <p:nvSpPr>
            <p:cNvPr id="9" name="Rounded Rectangle 8"/>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0"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1: Create a Test Session. Assign Students</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12994" t="18701" r="13446" b="29524"/>
          <a:stretch>
            <a:fillRect/>
          </a:stretch>
        </p:blipFill>
        <p:spPr bwMode="auto">
          <a:xfrm>
            <a:off x="381000" y="1282700"/>
            <a:ext cx="84201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sosceles Triangle 12"/>
          <p:cNvSpPr/>
          <p:nvPr/>
        </p:nvSpPr>
        <p:spPr>
          <a:xfrm rot="15208747">
            <a:off x="4521201" y="1550987"/>
            <a:ext cx="203200" cy="2060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4921250" y="1905000"/>
            <a:ext cx="2849563" cy="1066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F. Add Test Details - Name the Test and set the date, window and other details</a:t>
            </a:r>
          </a:p>
        </p:txBody>
      </p:sp>
      <p:sp>
        <p:nvSpPr>
          <p:cNvPr id="11"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14" name="TextBox 13"/>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2"/>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72471771"/>
              </p:ext>
            </p:extLst>
          </p:nvPr>
        </p:nvGraphicFramePr>
        <p:xfrm>
          <a:off x="304800" y="106680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itle 9" hidden="1"/>
          <p:cNvSpPr>
            <a:spLocks noGrp="1"/>
          </p:cNvSpPr>
          <p:nvPr>
            <p:ph type="title" idx="4294967295"/>
          </p:nvPr>
        </p:nvSpPr>
        <p:spPr/>
        <p:txBody>
          <a:bodyPr/>
          <a:lstStyle/>
          <a:p>
            <a:r>
              <a:rPr lang="en-US" dirty="0" smtClean="0"/>
              <a:t>Welcome to CTB</a:t>
            </a:r>
          </a:p>
        </p:txBody>
      </p:sp>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Welcome to CTB</a:t>
            </a:r>
            <a:endParaRPr lang="en-US" sz="2800" b="1" spc="-150" dirty="0">
              <a:solidFill>
                <a:schemeClr val="accent5">
                  <a:lumMod val="10000"/>
                </a:schemeClr>
              </a:solidFill>
              <a:latin typeface="Arial" pitchFamily="34" charset="0"/>
              <a:cs typeface="Arial" pitchFamily="34" charset="0"/>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925021512"/>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9F14555D-A8DF-4AE9-BF5A-6AC5127F1322}" type="slidenum">
              <a:rPr lang="en-US" sz="1000" b="1">
                <a:latin typeface="+mn-lt"/>
                <a:cs typeface="Arial" charset="0"/>
              </a:rPr>
              <a:pPr algn="r">
                <a:defRPr/>
              </a:pPr>
              <a:t>30</a:t>
            </a:fld>
            <a:endParaRPr lang="en-US" sz="1000" b="1" dirty="0">
              <a:latin typeface="+mn-lt"/>
              <a:cs typeface="Arial" charset="0"/>
            </a:endParaRPr>
          </a:p>
        </p:txBody>
      </p:sp>
      <p:grpSp>
        <p:nvGrpSpPr>
          <p:cNvPr id="7" name="Group 6"/>
          <p:cNvGrpSpPr/>
          <p:nvPr/>
        </p:nvGrpSpPr>
        <p:grpSpPr>
          <a:xfrm>
            <a:off x="2819400" y="762000"/>
            <a:ext cx="6172200" cy="381000"/>
            <a:chOff x="0" y="127067"/>
            <a:chExt cx="8686798" cy="447488"/>
          </a:xfrm>
          <a:solidFill>
            <a:schemeClr val="accent1">
              <a:lumMod val="20000"/>
              <a:lumOff val="80000"/>
            </a:schemeClr>
          </a:solidFill>
          <a:scene3d>
            <a:camera prst="orthographicFront"/>
            <a:lightRig rig="flat" dir="t"/>
          </a:scene3d>
        </p:grpSpPr>
        <p:sp>
          <p:nvSpPr>
            <p:cNvPr id="9" name="Rounded Rectangle 8"/>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0"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1: Create a Test Session. Assign Students</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2396" t="18529" r="14925" b="28745"/>
          <a:stretch>
            <a:fillRect/>
          </a:stretch>
        </p:blipFill>
        <p:spPr bwMode="auto">
          <a:xfrm>
            <a:off x="457200" y="1270000"/>
            <a:ext cx="82296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11"/>
          <p:cNvSpPr/>
          <p:nvPr/>
        </p:nvSpPr>
        <p:spPr>
          <a:xfrm rot="6950255">
            <a:off x="6806406" y="1905794"/>
            <a:ext cx="376238" cy="1136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4724400" y="1752600"/>
            <a:ext cx="2362200" cy="1066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Add Students by clicking the Add Student button</a:t>
            </a:r>
          </a:p>
        </p:txBody>
      </p:sp>
      <p:sp>
        <p:nvSpPr>
          <p:cNvPr id="13"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14" name="TextBox 13"/>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2"/>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1"/>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EC02308B-532A-4C3F-AADA-456046253287}" type="slidenum">
              <a:rPr lang="en-US" sz="1000" b="1">
                <a:latin typeface="+mn-lt"/>
                <a:cs typeface="Arial" charset="0"/>
              </a:rPr>
              <a:pPr algn="r">
                <a:defRPr/>
              </a:pPr>
              <a:t>31</a:t>
            </a:fld>
            <a:endParaRPr lang="en-US" sz="1000" b="1" dirty="0">
              <a:latin typeface="+mn-lt"/>
              <a:cs typeface="Arial" charset="0"/>
            </a:endParaRPr>
          </a:p>
        </p:txBody>
      </p:sp>
      <p:grpSp>
        <p:nvGrpSpPr>
          <p:cNvPr id="7" name="Group 6"/>
          <p:cNvGrpSpPr/>
          <p:nvPr/>
        </p:nvGrpSpPr>
        <p:grpSpPr>
          <a:xfrm>
            <a:off x="2819400" y="762000"/>
            <a:ext cx="6172200" cy="381000"/>
            <a:chOff x="0" y="127067"/>
            <a:chExt cx="8686798" cy="447488"/>
          </a:xfrm>
          <a:solidFill>
            <a:schemeClr val="accent1">
              <a:lumMod val="20000"/>
              <a:lumOff val="80000"/>
            </a:schemeClr>
          </a:solidFill>
          <a:scene3d>
            <a:camera prst="orthographicFront"/>
            <a:lightRig rig="flat" dir="t"/>
          </a:scene3d>
        </p:grpSpPr>
        <p:sp>
          <p:nvSpPr>
            <p:cNvPr id="9" name="Rounded Rectangle 8"/>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0"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1: Create a Test Session. Assign Students</a:t>
              </a: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12396" t="18529" r="14046" b="28485"/>
          <a:stretch>
            <a:fillRect/>
          </a:stretch>
        </p:blipFill>
        <p:spPr bwMode="auto">
          <a:xfrm>
            <a:off x="381000" y="1319213"/>
            <a:ext cx="8307388"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sosceles Triangle 12"/>
          <p:cNvSpPr/>
          <p:nvPr/>
        </p:nvSpPr>
        <p:spPr>
          <a:xfrm rot="14533746">
            <a:off x="2231231" y="2277269"/>
            <a:ext cx="376238" cy="1136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2133600" y="1752600"/>
            <a:ext cx="2362200" cy="1066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Navigate to the Class in the Group Selector panel.</a:t>
            </a:r>
          </a:p>
        </p:txBody>
      </p:sp>
      <p:sp>
        <p:nvSpPr>
          <p:cNvPr id="15" name="Isosceles Triangle 14"/>
          <p:cNvSpPr/>
          <p:nvPr/>
        </p:nvSpPr>
        <p:spPr>
          <a:xfrm rot="17800925">
            <a:off x="3240882" y="2813843"/>
            <a:ext cx="190500" cy="15732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3771900" y="3482975"/>
            <a:ext cx="2133600" cy="1066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Click the check box next to the student name</a:t>
            </a:r>
          </a:p>
        </p:txBody>
      </p:sp>
      <p:sp>
        <p:nvSpPr>
          <p:cNvPr id="17" name="Isosceles Triangle 16"/>
          <p:cNvSpPr/>
          <p:nvPr/>
        </p:nvSpPr>
        <p:spPr>
          <a:xfrm rot="5400000">
            <a:off x="3217862" y="4581526"/>
            <a:ext cx="220663" cy="1573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905000" y="5105400"/>
            <a:ext cx="16764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Click OK</a:t>
            </a:r>
          </a:p>
        </p:txBody>
      </p:sp>
      <p:sp>
        <p:nvSpPr>
          <p:cNvPr id="19" name="Isosceles Triangle 18"/>
          <p:cNvSpPr/>
          <p:nvPr/>
        </p:nvSpPr>
        <p:spPr>
          <a:xfrm rot="5400000">
            <a:off x="3495676" y="5427662"/>
            <a:ext cx="220662" cy="15732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2071688" y="5943600"/>
            <a:ext cx="167640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H. Click Save</a:t>
            </a:r>
          </a:p>
        </p:txBody>
      </p:sp>
      <p:sp>
        <p:nvSpPr>
          <p:cNvPr id="20"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21" name="TextBox 20"/>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11"/>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2"/>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3"/>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4"/>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5"/>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7"/>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8"/>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5" grpId="0" animBg="1"/>
      <p:bldP spid="14" grpId="0" animBg="1"/>
      <p:bldP spid="17" grpId="0" animBg="1"/>
      <p:bldP spid="16" grpId="0" animBg="1"/>
      <p:bldP spid="19"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6096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FCA4AA0A-1354-421D-8DED-A08FA3D11B01}" type="slidenum">
              <a:rPr lang="en-US" sz="1000" b="1">
                <a:latin typeface="+mn-lt"/>
                <a:cs typeface="Arial" charset="0"/>
              </a:rPr>
              <a:pPr algn="r">
                <a:defRPr/>
              </a:pPr>
              <a:t>32</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r="73412" b="84189"/>
          <a:stretch>
            <a:fillRect/>
          </a:stretch>
        </p:blipFill>
        <p:spPr bwMode="auto">
          <a:xfrm>
            <a:off x="76200" y="1963738"/>
            <a:ext cx="4478338" cy="2303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Arial" charset="0"/>
                <a:cs typeface="Arial" charset="0"/>
              </a:rPr>
              <a:t>Test Administration System Feature Review</a:t>
            </a: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5E02C643-12D7-455A-A26E-CBC2F825F682}" type="slidenum">
              <a:rPr lang="en-US" sz="1000" b="1">
                <a:latin typeface="+mn-lt"/>
                <a:cs typeface="Arial" charset="0"/>
              </a:rPr>
              <a:pPr algn="r">
                <a:defRPr/>
              </a:pPr>
              <a:t>33</a:t>
            </a:fld>
            <a:endParaRPr lang="en-US" sz="1000" b="1" dirty="0">
              <a:latin typeface="+mn-lt"/>
              <a:cs typeface="Arial" charset="0"/>
            </a:endParaRPr>
          </a:p>
        </p:txBody>
      </p:sp>
      <p:sp>
        <p:nvSpPr>
          <p:cNvPr id="11" name="Isosceles Triangle 10"/>
          <p:cNvSpPr/>
          <p:nvPr/>
        </p:nvSpPr>
        <p:spPr>
          <a:xfrm rot="14505886">
            <a:off x="1995487" y="1611313"/>
            <a:ext cx="163513" cy="17287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13"/>
          <p:cNvGrpSpPr/>
          <p:nvPr/>
        </p:nvGrpSpPr>
        <p:grpSpPr>
          <a:xfrm>
            <a:off x="3048000" y="762000"/>
            <a:ext cx="5943600" cy="381000"/>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7"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2: Find a Test Session and Print Test Tickets</a:t>
              </a:r>
            </a:p>
          </p:txBody>
        </p:sp>
      </p:grpSp>
      <p:sp>
        <p:nvSpPr>
          <p:cNvPr id="18" name="Isosceles Triangle 17"/>
          <p:cNvSpPr/>
          <p:nvPr/>
        </p:nvSpPr>
        <p:spPr>
          <a:xfrm rot="14443311">
            <a:off x="2441575" y="1431925"/>
            <a:ext cx="269875" cy="2479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497138" y="1947863"/>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Assessments Tab, Choose Program Status</a:t>
            </a:r>
          </a:p>
        </p:txBody>
      </p:sp>
      <p:pic>
        <p:nvPicPr>
          <p:cNvPr id="4" name="Picture 3"/>
          <p:cNvPicPr>
            <a:picLocks noChangeAspect="1"/>
          </p:cNvPicPr>
          <p:nvPr/>
        </p:nvPicPr>
        <p:blipFill rotWithShape="1">
          <a:blip r:embed="rId4"/>
          <a:srcRect l="-1" t="-2" r="56542" b="72705"/>
          <a:stretch/>
        </p:blipFill>
        <p:spPr>
          <a:xfrm>
            <a:off x="4648200" y="3429000"/>
            <a:ext cx="4222750" cy="2474913"/>
          </a:xfrm>
          <a:prstGeom prst="rect">
            <a:avLst/>
          </a:prstGeom>
          <a:ln>
            <a:solidFill>
              <a:schemeClr val="tx1">
                <a:lumMod val="65000"/>
                <a:lumOff val="35000"/>
              </a:schemeClr>
            </a:solidFill>
          </a:ln>
        </p:spPr>
      </p:pic>
      <p:sp>
        <p:nvSpPr>
          <p:cNvPr id="21" name="Isosceles Triangle 20"/>
          <p:cNvSpPr/>
          <p:nvPr/>
        </p:nvSpPr>
        <p:spPr>
          <a:xfrm rot="14443311">
            <a:off x="6734175" y="3370263"/>
            <a:ext cx="269875" cy="2479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5105400"/>
            <a:ext cx="2292350" cy="1598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Isosceles Triangle 23"/>
          <p:cNvSpPr/>
          <p:nvPr/>
        </p:nvSpPr>
        <p:spPr>
          <a:xfrm rot="13574629">
            <a:off x="6978651" y="3776662"/>
            <a:ext cx="374650" cy="20859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6477000" y="3886200"/>
            <a:ext cx="22256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Click to Expand District/School list</a:t>
            </a:r>
          </a:p>
        </p:txBody>
      </p:sp>
      <p:sp>
        <p:nvSpPr>
          <p:cNvPr id="17" name="TextBox 1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7"/>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0"/>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4"/>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nodeType="afterEffect">
                                  <p:stCondLst>
                                    <p:cond delay="500"/>
                                  </p:stCondLst>
                                  <p:childTnLst>
                                    <p:set>
                                      <p:cBhvr>
                                        <p:cTn id="24" dur="1" fill="hold">
                                          <p:stCondLst>
                                            <p:cond delay="249"/>
                                          </p:stCondLst>
                                        </p:cTn>
                                        <p:tgtEl>
                                          <p:spTgt spid="1026"/>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4"/>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0" grpId="0" animBg="1"/>
      <p:bldP spid="21" grpId="0" animBg="1"/>
      <p:bldP spid="24"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555" t="15005" r="10464" b="70711"/>
          <a:stretch>
            <a:fillRect/>
          </a:stretch>
        </p:blipFill>
        <p:spPr bwMode="auto">
          <a:xfrm>
            <a:off x="152400" y="1876425"/>
            <a:ext cx="88296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Arial" charset="0"/>
                <a:cs typeface="Arial" charset="0"/>
              </a:rPr>
              <a:t>Test Administration System Feature Review</a:t>
            </a: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831A3768-2AFF-4C69-8D91-22B51FC4EEB5}" type="slidenum">
              <a:rPr lang="en-US" sz="1000" b="1">
                <a:latin typeface="+mn-lt"/>
                <a:cs typeface="Arial" charset="0"/>
              </a:rPr>
              <a:pPr algn="r">
                <a:defRPr/>
              </a:pPr>
              <a:t>34</a:t>
            </a:fld>
            <a:endParaRPr lang="en-US" sz="1000" b="1" dirty="0">
              <a:latin typeface="+mn-lt"/>
              <a:cs typeface="Arial" charset="0"/>
            </a:endParaRPr>
          </a:p>
        </p:txBody>
      </p:sp>
      <p:grpSp>
        <p:nvGrpSpPr>
          <p:cNvPr id="14" name="Group 13"/>
          <p:cNvGrpSpPr/>
          <p:nvPr/>
        </p:nvGrpSpPr>
        <p:grpSpPr>
          <a:xfrm>
            <a:off x="3094123" y="762000"/>
            <a:ext cx="5897477" cy="457200"/>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7"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2: Find a Test Session and Print Test Tickets</a:t>
              </a:r>
            </a:p>
          </p:txBody>
        </p:sp>
      </p:grpSp>
      <p:sp>
        <p:nvSpPr>
          <p:cNvPr id="24" name="Isosceles Triangle 23"/>
          <p:cNvSpPr/>
          <p:nvPr/>
        </p:nvSpPr>
        <p:spPr>
          <a:xfrm rot="18874710">
            <a:off x="4643438" y="3511550"/>
            <a:ext cx="376238"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4876800" y="4191000"/>
            <a:ext cx="22256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Click to Test Session</a:t>
            </a:r>
          </a:p>
        </p:txBody>
      </p:sp>
      <p:sp>
        <p:nvSpPr>
          <p:cNvPr id="19" name="Isosceles Triangle 18"/>
          <p:cNvSpPr/>
          <p:nvPr/>
        </p:nvSpPr>
        <p:spPr>
          <a:xfrm rot="5578552">
            <a:off x="5703888" y="1649413"/>
            <a:ext cx="376237"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3429000" y="1676400"/>
            <a:ext cx="22256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Click Print Test Tickets</a:t>
            </a:r>
          </a:p>
        </p:txBody>
      </p:sp>
      <p:sp>
        <p:nvSpPr>
          <p:cNvPr id="2" name="Rounded Rectangle 1"/>
          <p:cNvSpPr/>
          <p:nvPr/>
        </p:nvSpPr>
        <p:spPr>
          <a:xfrm>
            <a:off x="2514600" y="3505200"/>
            <a:ext cx="457200" cy="15240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3" name="TextBox 12"/>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9"/>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7"/>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19"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1385" t="26674" r="18074" b="29176"/>
          <a:stretch>
            <a:fillRect/>
          </a:stretch>
        </p:blipFill>
        <p:spPr bwMode="auto">
          <a:xfrm>
            <a:off x="304800" y="1292225"/>
            <a:ext cx="83058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Arial" charset="0"/>
                <a:cs typeface="Arial" charset="0"/>
              </a:rPr>
              <a:t>Test Administration System Feature Review</a:t>
            </a: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8C47C279-6066-4CE4-9E99-E962AB762718}" type="slidenum">
              <a:rPr lang="en-US" sz="1000" b="1">
                <a:latin typeface="+mn-lt"/>
                <a:cs typeface="Arial" charset="0"/>
              </a:rPr>
              <a:pPr algn="r">
                <a:defRPr/>
              </a:pPr>
              <a:t>35</a:t>
            </a:fld>
            <a:endParaRPr lang="en-US" sz="1000" b="1" dirty="0">
              <a:latin typeface="+mn-lt"/>
              <a:cs typeface="Arial" charset="0"/>
            </a:endParaRPr>
          </a:p>
        </p:txBody>
      </p:sp>
      <p:grpSp>
        <p:nvGrpSpPr>
          <p:cNvPr id="14" name="Group 13"/>
          <p:cNvGrpSpPr/>
          <p:nvPr/>
        </p:nvGrpSpPr>
        <p:grpSpPr>
          <a:xfrm>
            <a:off x="3094123" y="762000"/>
            <a:ext cx="5897477" cy="457200"/>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7"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2: Find a Test Session and Print Test Tickets</a:t>
              </a:r>
            </a:p>
          </p:txBody>
        </p:sp>
      </p:grpSp>
      <p:sp>
        <p:nvSpPr>
          <p:cNvPr id="24" name="Isosceles Triangle 23"/>
          <p:cNvSpPr/>
          <p:nvPr/>
        </p:nvSpPr>
        <p:spPr>
          <a:xfrm rot="4245532">
            <a:off x="4002882" y="3728244"/>
            <a:ext cx="376237" cy="10001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1676400" y="4114800"/>
            <a:ext cx="22256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Choose a test ticket option</a:t>
            </a:r>
          </a:p>
        </p:txBody>
      </p:sp>
      <p:sp>
        <p:nvSpPr>
          <p:cNvPr id="18" name="Isosceles Triangle 17"/>
          <p:cNvSpPr/>
          <p:nvPr/>
        </p:nvSpPr>
        <p:spPr>
          <a:xfrm rot="14112345">
            <a:off x="6346032" y="2626519"/>
            <a:ext cx="285750" cy="1443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l="8395" t="5132" r="11745" b="11905"/>
          <a:stretch>
            <a:fillRect/>
          </a:stretch>
        </p:blipFill>
        <p:spPr bwMode="auto">
          <a:xfrm>
            <a:off x="6248400" y="2128838"/>
            <a:ext cx="2690813" cy="2747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6781800" y="2743200"/>
            <a:ext cx="457200" cy="15240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3" name="Rounded Rectangle 12"/>
          <p:cNvSpPr/>
          <p:nvPr/>
        </p:nvSpPr>
        <p:spPr>
          <a:xfrm>
            <a:off x="1371600" y="2667000"/>
            <a:ext cx="609600" cy="22860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7" name="TextBox 1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2"/>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3"/>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9906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DDE4B98E-BEC4-4998-8E2E-A48A81C84C4C}" type="slidenum">
              <a:rPr lang="en-US" sz="1000" b="1">
                <a:latin typeface="+mn-lt"/>
                <a:cs typeface="Arial" charset="0"/>
              </a:rPr>
              <a:pPr algn="r">
                <a:defRPr/>
              </a:pPr>
              <a:t>36</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r="73412" b="84189"/>
          <a:stretch>
            <a:fillRect/>
          </a:stretch>
        </p:blipFill>
        <p:spPr bwMode="auto">
          <a:xfrm>
            <a:off x="246063" y="1004888"/>
            <a:ext cx="4478337" cy="2305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F4759974-67C0-413B-B524-2D2BA0B53C89}" type="slidenum">
              <a:rPr lang="en-US" sz="1000" b="1">
                <a:latin typeface="+mn-lt"/>
                <a:cs typeface="Arial" charset="0"/>
              </a:rPr>
              <a:pPr algn="r">
                <a:defRPr/>
              </a:pPr>
              <a:t>37</a:t>
            </a:fld>
            <a:endParaRPr lang="en-US" sz="1000" b="1" dirty="0">
              <a:latin typeface="+mn-lt"/>
              <a:cs typeface="Arial" charset="0"/>
            </a:endParaRPr>
          </a:p>
        </p:txBody>
      </p:sp>
      <p:sp>
        <p:nvSpPr>
          <p:cNvPr id="11" name="Isosceles Triangle 10"/>
          <p:cNvSpPr/>
          <p:nvPr/>
        </p:nvSpPr>
        <p:spPr>
          <a:xfrm rot="14505886">
            <a:off x="2165350" y="654050"/>
            <a:ext cx="16510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13"/>
          <p:cNvGrpSpPr/>
          <p:nvPr/>
        </p:nvGrpSpPr>
        <p:grpSpPr>
          <a:xfrm>
            <a:off x="5943600" y="762000"/>
            <a:ext cx="3048000" cy="961588"/>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3: View Session Status and Invalidations</a:t>
              </a:r>
            </a:p>
          </p:txBody>
        </p:sp>
      </p:grpSp>
      <p:sp>
        <p:nvSpPr>
          <p:cNvPr id="18" name="Isosceles Triangle 17"/>
          <p:cNvSpPr/>
          <p:nvPr/>
        </p:nvSpPr>
        <p:spPr>
          <a:xfrm rot="14443311">
            <a:off x="2613025" y="474663"/>
            <a:ext cx="269875" cy="2479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667000" y="990600"/>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Assessments Tab, Choose Program Status</a:t>
            </a:r>
          </a:p>
        </p:txBody>
      </p:sp>
      <p:pic>
        <p:nvPicPr>
          <p:cNvPr id="4" name="Picture 3"/>
          <p:cNvPicPr>
            <a:picLocks noChangeAspect="1"/>
          </p:cNvPicPr>
          <p:nvPr/>
        </p:nvPicPr>
        <p:blipFill rotWithShape="1">
          <a:blip r:embed="rId4"/>
          <a:srcRect r="50480" b="65554"/>
          <a:stretch/>
        </p:blipFill>
        <p:spPr>
          <a:xfrm>
            <a:off x="4114800" y="3429000"/>
            <a:ext cx="4811713" cy="3124200"/>
          </a:xfrm>
          <a:prstGeom prst="rect">
            <a:avLst/>
          </a:prstGeom>
          <a:ln>
            <a:solidFill>
              <a:schemeClr val="tx1">
                <a:lumMod val="65000"/>
                <a:lumOff val="35000"/>
              </a:schemeClr>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050" y="4953000"/>
            <a:ext cx="262255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Isosceles Triangle 23"/>
          <p:cNvSpPr/>
          <p:nvPr/>
        </p:nvSpPr>
        <p:spPr>
          <a:xfrm rot="13574629">
            <a:off x="6445251" y="3776662"/>
            <a:ext cx="374650" cy="20859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p:cNvSpPr/>
          <p:nvPr/>
        </p:nvSpPr>
        <p:spPr>
          <a:xfrm rot="14443311">
            <a:off x="6200775" y="3370263"/>
            <a:ext cx="269875" cy="2479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5943600" y="3886200"/>
            <a:ext cx="22256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Click to Expand District/School list</a:t>
            </a:r>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19" name="TextBox 1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7"/>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02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0"/>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4"/>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0" grpId="0" animBg="1"/>
      <p:bldP spid="24" grpId="0" animBg="1"/>
      <p:bldP spid="21"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555" t="15005" r="10464" b="70711"/>
          <a:stretch>
            <a:fillRect/>
          </a:stretch>
        </p:blipFill>
        <p:spPr bwMode="auto">
          <a:xfrm>
            <a:off x="152400" y="1876425"/>
            <a:ext cx="88296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0104435-F62A-4265-9A55-256FE470F8FC}" type="slidenum">
              <a:rPr lang="en-US" sz="1000" b="1">
                <a:latin typeface="+mn-lt"/>
                <a:cs typeface="Arial" charset="0"/>
              </a:rPr>
              <a:pPr algn="r">
                <a:defRPr/>
              </a:pPr>
              <a:t>38</a:t>
            </a:fld>
            <a:endParaRPr lang="en-US" sz="1000" b="1" dirty="0">
              <a:latin typeface="+mn-lt"/>
              <a:cs typeface="Arial" charset="0"/>
            </a:endParaRPr>
          </a:p>
        </p:txBody>
      </p:sp>
      <p:sp>
        <p:nvSpPr>
          <p:cNvPr id="24" name="Isosceles Triangle 23"/>
          <p:cNvSpPr/>
          <p:nvPr/>
        </p:nvSpPr>
        <p:spPr>
          <a:xfrm rot="18874710">
            <a:off x="4643438" y="3511550"/>
            <a:ext cx="376238" cy="9985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4876800" y="4191000"/>
            <a:ext cx="22256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Click to Test Session</a:t>
            </a:r>
          </a:p>
        </p:txBody>
      </p:sp>
      <p:sp>
        <p:nvSpPr>
          <p:cNvPr id="19" name="Isosceles Triangle 18"/>
          <p:cNvSpPr/>
          <p:nvPr/>
        </p:nvSpPr>
        <p:spPr>
          <a:xfrm rot="5578552">
            <a:off x="7301707" y="1254919"/>
            <a:ext cx="376237" cy="17684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4556125" y="1676400"/>
            <a:ext cx="22256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Click View Status</a:t>
            </a:r>
          </a:p>
        </p:txBody>
      </p:sp>
      <p:grpSp>
        <p:nvGrpSpPr>
          <p:cNvPr id="12" name="Group 11"/>
          <p:cNvGrpSpPr/>
          <p:nvPr/>
        </p:nvGrpSpPr>
        <p:grpSpPr>
          <a:xfrm>
            <a:off x="3429000" y="762000"/>
            <a:ext cx="5562600" cy="381000"/>
            <a:chOff x="0" y="127067"/>
            <a:chExt cx="8686798" cy="447488"/>
          </a:xfrm>
          <a:solidFill>
            <a:schemeClr val="accent1">
              <a:lumMod val="20000"/>
              <a:lumOff val="80000"/>
            </a:schemeClr>
          </a:solidFill>
          <a:scene3d>
            <a:camera prst="orthographicFront"/>
            <a:lightRig rig="flat" dir="t"/>
          </a:scene3d>
        </p:grpSpPr>
        <p:sp>
          <p:nvSpPr>
            <p:cNvPr id="13" name="Rounded Rectangle 12"/>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8"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3: View Session Status and Invalidations</a:t>
              </a:r>
            </a:p>
          </p:txBody>
        </p:sp>
      </p:grpSp>
      <p:sp>
        <p:nvSpPr>
          <p:cNvPr id="14" name="Rounded Rectangle 13"/>
          <p:cNvSpPr/>
          <p:nvPr/>
        </p:nvSpPr>
        <p:spPr>
          <a:xfrm>
            <a:off x="2514600" y="3505200"/>
            <a:ext cx="457200" cy="15240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16" name="TextBox 1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9"/>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7"/>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19"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295400"/>
            <a:ext cx="88487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8936F0A3-20BE-4311-B716-FDBC2F44336C}" type="slidenum">
              <a:rPr lang="en-US" sz="1000" b="1">
                <a:latin typeface="+mn-lt"/>
                <a:cs typeface="Arial" charset="0"/>
              </a:rPr>
              <a:pPr algn="r">
                <a:defRPr/>
              </a:pPr>
              <a:t>39</a:t>
            </a:fld>
            <a:endParaRPr lang="en-US" sz="1000" b="1" dirty="0">
              <a:latin typeface="+mn-lt"/>
              <a:cs typeface="Arial" charset="0"/>
            </a:endParaRPr>
          </a:p>
        </p:txBody>
      </p:sp>
      <p:grpSp>
        <p:nvGrpSpPr>
          <p:cNvPr id="14" name="Group 13"/>
          <p:cNvGrpSpPr/>
          <p:nvPr/>
        </p:nvGrpSpPr>
        <p:grpSpPr>
          <a:xfrm>
            <a:off x="3429000" y="762000"/>
            <a:ext cx="5562600" cy="381000"/>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3: View Session Status and Invalidations</a:t>
              </a:r>
            </a:p>
          </p:txBody>
        </p:sp>
      </p:grpSp>
      <p:sp>
        <p:nvSpPr>
          <p:cNvPr id="19" name="Isosceles Triangle 18"/>
          <p:cNvSpPr/>
          <p:nvPr/>
        </p:nvSpPr>
        <p:spPr>
          <a:xfrm rot="1340829">
            <a:off x="7067550" y="3309938"/>
            <a:ext cx="376238" cy="10001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5241925" y="3886200"/>
            <a:ext cx="27590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Current Testing Status for the Student</a:t>
            </a:r>
          </a:p>
        </p:txBody>
      </p:sp>
      <p:sp>
        <p:nvSpPr>
          <p:cNvPr id="25" name="Isosceles Triangle 24"/>
          <p:cNvSpPr/>
          <p:nvPr/>
        </p:nvSpPr>
        <p:spPr>
          <a:xfrm rot="7236772">
            <a:off x="6144419" y="1750219"/>
            <a:ext cx="376237" cy="10001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ounded Rectangle 22"/>
          <p:cNvSpPr/>
          <p:nvPr/>
        </p:nvSpPr>
        <p:spPr>
          <a:xfrm>
            <a:off x="3962400" y="1524000"/>
            <a:ext cx="24542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F. Test Validation – Ignore. Do not use.</a:t>
            </a:r>
          </a:p>
        </p:txBody>
      </p:sp>
      <p:sp>
        <p:nvSpPr>
          <p:cNvPr id="27" name="Isosceles Triangle 26"/>
          <p:cNvSpPr/>
          <p:nvPr/>
        </p:nvSpPr>
        <p:spPr>
          <a:xfrm rot="12623840">
            <a:off x="1065213" y="4779963"/>
            <a:ext cx="376237" cy="10001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ounded Rectangle 25"/>
          <p:cNvSpPr/>
          <p:nvPr/>
        </p:nvSpPr>
        <p:spPr>
          <a:xfrm>
            <a:off x="754063" y="4267200"/>
            <a:ext cx="2759075"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Click to open Student Subtest Details.</a:t>
            </a:r>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18" name="TextBox 1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2"/>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9"/>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3"/>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6"/>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3" grpId="0" animBg="1"/>
      <p:bldP spid="27"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83739420"/>
              </p:ext>
            </p:extLst>
          </p:nvPr>
        </p:nvGraphicFramePr>
        <p:xfrm>
          <a:off x="228600" y="838200"/>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E9F7ACC2-9BA6-4D65-9DA5-8A63F5B5784F}" type="slidenum">
              <a:rPr lang="en-US" sz="1000" b="1">
                <a:latin typeface="+mn-lt"/>
                <a:cs typeface="Arial" charset="0"/>
              </a:rPr>
              <a:pPr algn="r">
                <a:defRPr/>
              </a:pPr>
              <a:t>4</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Session Goals</a:t>
            </a: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4DB514E-4EE7-4F19-9823-2DDE2D9CDC36}" type="slidenum">
              <a:rPr lang="en-US" sz="1000" b="1">
                <a:latin typeface="+mn-lt"/>
                <a:cs typeface="Arial" charset="0"/>
              </a:rPr>
              <a:pPr algn="r">
                <a:defRPr/>
              </a:pPr>
              <a:t>40</a:t>
            </a:fld>
            <a:endParaRPr lang="en-US" sz="1000" b="1" dirty="0">
              <a:latin typeface="+mn-lt"/>
              <a:cs typeface="Arial" charset="0"/>
            </a:endParaRPr>
          </a:p>
        </p:txBody>
      </p:sp>
      <p:grpSp>
        <p:nvGrpSpPr>
          <p:cNvPr id="14" name="Group 13"/>
          <p:cNvGrpSpPr/>
          <p:nvPr/>
        </p:nvGrpSpPr>
        <p:grpSpPr>
          <a:xfrm>
            <a:off x="3429000" y="762000"/>
            <a:ext cx="5562600" cy="381000"/>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3: View Session Status and Invalidations</a:t>
              </a: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14545" t="26849" r="3751" b="2567"/>
          <a:stretch>
            <a:fillRect/>
          </a:stretch>
        </p:blipFill>
        <p:spPr bwMode="auto">
          <a:xfrm>
            <a:off x="228600" y="1298575"/>
            <a:ext cx="867251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sosceles Triangle 10"/>
          <p:cNvSpPr/>
          <p:nvPr/>
        </p:nvSpPr>
        <p:spPr>
          <a:xfrm rot="14998973">
            <a:off x="3560763" y="1560512"/>
            <a:ext cx="374650" cy="1603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3048000" y="1828800"/>
            <a:ext cx="3276600" cy="457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Student Subtest Details.</a:t>
            </a:r>
          </a:p>
        </p:txBody>
      </p:sp>
      <p:sp>
        <p:nvSpPr>
          <p:cNvPr id="12" name="Rounded Rectangle 11"/>
          <p:cNvSpPr/>
          <p:nvPr/>
        </p:nvSpPr>
        <p:spPr>
          <a:xfrm>
            <a:off x="1676400" y="2743200"/>
            <a:ext cx="457200" cy="15240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3"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17" name="TextBox 1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7"/>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3048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F453992C-C5CE-43F1-B5F4-C0B42EB9FCD8}" type="slidenum">
              <a:rPr lang="en-US" sz="1000" b="1">
                <a:latin typeface="+mn-lt"/>
                <a:cs typeface="Arial" charset="0"/>
              </a:rPr>
              <a:pPr algn="r">
                <a:defRPr/>
              </a:pPr>
              <a:t>41</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6" name="TextBox 5"/>
          <p:cNvSpPr txBox="1"/>
          <p:nvPr/>
        </p:nvSpPr>
        <p:spPr>
          <a:xfrm>
            <a:off x="1371600" y="67919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r="73412" b="84189"/>
          <a:stretch>
            <a:fillRect/>
          </a:stretch>
        </p:blipFill>
        <p:spPr bwMode="auto">
          <a:xfrm>
            <a:off x="246063" y="928688"/>
            <a:ext cx="4478337" cy="2305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b="28233"/>
          <a:stretch>
            <a:fillRect/>
          </a:stretch>
        </p:blipFill>
        <p:spPr bwMode="auto">
          <a:xfrm>
            <a:off x="190500" y="3419475"/>
            <a:ext cx="8801100" cy="3133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AC872DF-7E93-4567-BF85-18FB98F0A83C}" type="slidenum">
              <a:rPr lang="en-US" sz="1000" b="1">
                <a:latin typeface="+mn-lt"/>
                <a:cs typeface="Arial" charset="0"/>
              </a:rPr>
              <a:pPr algn="r">
                <a:defRPr/>
              </a:pPr>
              <a:t>42</a:t>
            </a:fld>
            <a:endParaRPr lang="en-US" sz="1000" b="1" dirty="0">
              <a:latin typeface="+mn-lt"/>
              <a:cs typeface="Arial" charset="0"/>
            </a:endParaRPr>
          </a:p>
        </p:txBody>
      </p:sp>
      <p:sp>
        <p:nvSpPr>
          <p:cNvPr id="11" name="Isosceles Triangle 10"/>
          <p:cNvSpPr/>
          <p:nvPr/>
        </p:nvSpPr>
        <p:spPr>
          <a:xfrm rot="14505886">
            <a:off x="2165350" y="577850"/>
            <a:ext cx="16510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4491629">
            <a:off x="1997869" y="4236244"/>
            <a:ext cx="292100" cy="17256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1905000" y="3984625"/>
            <a:ext cx="2933700" cy="9683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Choose School from Dropdown list</a:t>
            </a:r>
          </a:p>
        </p:txBody>
      </p:sp>
      <p:grpSp>
        <p:nvGrpSpPr>
          <p:cNvPr id="14" name="Group 13"/>
          <p:cNvGrpSpPr/>
          <p:nvPr/>
        </p:nvGrpSpPr>
        <p:grpSpPr>
          <a:xfrm>
            <a:off x="6172200" y="762000"/>
            <a:ext cx="2743200" cy="685800"/>
            <a:chOff x="0" y="127067"/>
            <a:chExt cx="8686798" cy="447488"/>
          </a:xfrm>
          <a:solidFill>
            <a:schemeClr val="accent1">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4: View Program  </a:t>
              </a:r>
            </a:p>
            <a:p>
              <a:pPr>
                <a:defRPr/>
              </a:pPr>
              <a:r>
                <a:rPr lang="en-US" sz="2000" dirty="0"/>
                <a:t>               Status</a:t>
              </a:r>
            </a:p>
          </p:txBody>
        </p:sp>
      </p:grpSp>
      <p:sp>
        <p:nvSpPr>
          <p:cNvPr id="18" name="Isosceles Triangle 17"/>
          <p:cNvSpPr/>
          <p:nvPr/>
        </p:nvSpPr>
        <p:spPr>
          <a:xfrm rot="14443311">
            <a:off x="2486025" y="703263"/>
            <a:ext cx="269875" cy="2479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667000" y="914400"/>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Assessments Tab, Choose Program Status</a:t>
            </a:r>
          </a:p>
        </p:txBody>
      </p:sp>
      <p:sp>
        <p:nvSpPr>
          <p:cNvPr id="19" name="Isosceles Triangle 18"/>
          <p:cNvSpPr/>
          <p:nvPr/>
        </p:nvSpPr>
        <p:spPr>
          <a:xfrm rot="15352126">
            <a:off x="4420394" y="4448969"/>
            <a:ext cx="284162" cy="23050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5334000" y="4746625"/>
            <a:ext cx="2933700" cy="9683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Select Assessment and View Program Status.</a:t>
            </a:r>
          </a:p>
        </p:txBody>
      </p:sp>
      <p:sp>
        <p:nvSpPr>
          <p:cNvPr id="20"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7"/>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3"/>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2"/>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3"/>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7"/>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18" grpId="0" animBg="1"/>
      <p:bldP spid="10" grpId="0" animBg="1"/>
      <p:bldP spid="19"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1524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D0363C51-0ECF-49F7-B3AA-4FAC6088FA5D}" type="slidenum">
              <a:rPr lang="en-US" sz="1000" b="1">
                <a:latin typeface="+mn-lt"/>
                <a:cs typeface="Arial" charset="0"/>
              </a:rPr>
              <a:pPr algn="r">
                <a:defRPr/>
              </a:pPr>
              <a:t>43</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Test Sessions</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39328824"/>
              </p:ext>
            </p:extLst>
          </p:nvPr>
        </p:nvGraphicFramePr>
        <p:xfrm>
          <a:off x="304800" y="762000"/>
          <a:ext cx="8534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97AE7FBD-1350-4AA3-B75F-BBB56D926665}" type="slidenum">
              <a:rPr lang="en-US" sz="1000" b="1">
                <a:latin typeface="+mn-lt"/>
                <a:cs typeface="Arial" charset="0"/>
              </a:rPr>
              <a:pPr algn="r">
                <a:defRPr/>
              </a:pPr>
              <a:t>44</a:t>
            </a:fld>
            <a:endParaRPr lang="en-US" sz="1000" b="1" dirty="0">
              <a:latin typeface="+mn-lt"/>
              <a:cs typeface="Arial" charset="0"/>
            </a:endParaRPr>
          </a:p>
        </p:txBody>
      </p:sp>
      <p:sp>
        <p:nvSpPr>
          <p:cNvPr id="6" name="Title 2"/>
          <p:cNvSpPr txBox="1">
            <a:spLocks/>
          </p:cNvSpPr>
          <p:nvPr/>
        </p:nvSpPr>
        <p:spPr bwMode="auto">
          <a:xfrm>
            <a:off x="1981200" y="0"/>
            <a:ext cx="71628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Manage </a:t>
            </a:r>
            <a:r>
              <a:rPr lang="en-US" sz="2800" b="1" spc="-150" dirty="0" smtClean="0">
                <a:solidFill>
                  <a:schemeClr val="accent6">
                    <a:lumMod val="50000"/>
                  </a:schemeClr>
                </a:solidFill>
                <a:latin typeface="+mj-lt"/>
                <a:ea typeface="+mj-ea"/>
                <a:cs typeface="+mj-cs"/>
              </a:rPr>
              <a:t>Users</a:t>
            </a:r>
            <a:endParaRPr lang="en-US" sz="2800" b="1" spc="-150" dirty="0">
              <a:solidFill>
                <a:schemeClr val="accent6">
                  <a:lumMod val="50000"/>
                </a:schemeClr>
              </a:solidFill>
              <a:latin typeface="+mj-lt"/>
              <a:ea typeface="+mj-ea"/>
              <a:cs typeface="+mj-cs"/>
            </a:endParaRP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3224477463"/>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76584941"/>
              </p:ext>
            </p:extLst>
          </p:nvPr>
        </p:nvGraphicFramePr>
        <p:xfrm>
          <a:off x="228600" y="6858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2146A38-91F6-41A7-8F83-1EC75BED25A4}" type="slidenum">
              <a:rPr lang="en-US" sz="1000" b="1">
                <a:latin typeface="+mn-lt"/>
                <a:cs typeface="Arial" charset="0"/>
              </a:rPr>
              <a:pPr algn="r">
                <a:defRPr/>
              </a:pPr>
              <a:t>45</a:t>
            </a:fld>
            <a:endParaRPr lang="en-US" sz="1000" b="1" dirty="0">
              <a:latin typeface="+mn-lt"/>
              <a:cs typeface="Arial" charset="0"/>
            </a:endParaRPr>
          </a:p>
        </p:txBody>
      </p:sp>
      <p:sp>
        <p:nvSpPr>
          <p:cNvPr id="9" name="Title 2"/>
          <p:cNvSpPr txBox="1">
            <a:spLocks/>
          </p:cNvSpPr>
          <p:nvPr/>
        </p:nvSpPr>
        <p:spPr bwMode="auto">
          <a:xfrm>
            <a:off x="1981200" y="0"/>
            <a:ext cx="71628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Manage </a:t>
            </a:r>
            <a:r>
              <a:rPr lang="en-US" sz="2800" b="1" spc="-150" dirty="0" smtClean="0">
                <a:solidFill>
                  <a:schemeClr val="accent6">
                    <a:lumMod val="50000"/>
                  </a:schemeClr>
                </a:solidFill>
                <a:latin typeface="+mj-lt"/>
                <a:ea typeface="+mj-ea"/>
                <a:cs typeface="+mj-cs"/>
              </a:rPr>
              <a:t>Users</a:t>
            </a:r>
            <a:endParaRPr lang="en-US" sz="2800" b="1" spc="-150" dirty="0">
              <a:solidFill>
                <a:schemeClr val="accent6">
                  <a:lumMod val="50000"/>
                </a:schemeClr>
              </a:solidFill>
              <a:latin typeface="+mj-lt"/>
              <a:ea typeface="+mj-ea"/>
              <a:cs typeface="+mj-cs"/>
            </a:endParaRP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102413093"/>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5DFCF44A-98EE-4003-B2DC-95266AAC2CB5}" type="slidenum">
              <a:rPr lang="en-US" sz="1000" b="1">
                <a:latin typeface="+mn-lt"/>
                <a:cs typeface="Arial" charset="0"/>
              </a:rPr>
              <a:pPr algn="r">
                <a:defRPr/>
              </a:pPr>
              <a:t>46</a:t>
            </a:fld>
            <a:endParaRPr lang="en-US" sz="1000" b="1" dirty="0">
              <a:latin typeface="+mn-lt"/>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r="63516" b="74208"/>
          <a:stretch>
            <a:fillRect/>
          </a:stretch>
        </p:blipFill>
        <p:spPr bwMode="auto">
          <a:xfrm>
            <a:off x="79375" y="844550"/>
            <a:ext cx="3806825" cy="21272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r="62112" b="72916"/>
          <a:stretch>
            <a:fillRect/>
          </a:stretch>
        </p:blipFill>
        <p:spPr bwMode="auto">
          <a:xfrm>
            <a:off x="4189413" y="1524000"/>
            <a:ext cx="4116387" cy="1981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Isosceles Triangle 10"/>
          <p:cNvSpPr/>
          <p:nvPr/>
        </p:nvSpPr>
        <p:spPr>
          <a:xfrm rot="13971639">
            <a:off x="2345531" y="965994"/>
            <a:ext cx="322263" cy="11588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3166174">
            <a:off x="5656263" y="2130425"/>
            <a:ext cx="104775"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116513" y="1419225"/>
            <a:ext cx="1989137"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Navigate to school to view current users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l="3342" b="11456"/>
          <a:stretch>
            <a:fillRect/>
          </a:stretch>
        </p:blipFill>
        <p:spPr bwMode="auto">
          <a:xfrm>
            <a:off x="3997325" y="5540375"/>
            <a:ext cx="34702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4724400" y="5715000"/>
            <a:ext cx="490538" cy="403225"/>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9" name="Group 28"/>
          <p:cNvGrpSpPr/>
          <p:nvPr/>
        </p:nvGrpSpPr>
        <p:grpSpPr>
          <a:xfrm>
            <a:off x="5448300" y="838200"/>
            <a:ext cx="3467100" cy="423629"/>
            <a:chOff x="2202" y="1070662"/>
            <a:chExt cx="8223640" cy="423629"/>
          </a:xfrm>
          <a:scene3d>
            <a:camera prst="orthographicFront"/>
            <a:lightRig rig="flat" dir="t"/>
          </a:scene3d>
        </p:grpSpPr>
        <p:sp>
          <p:nvSpPr>
            <p:cNvPr id="30" name="Rounded Rectangle 29"/>
            <p:cNvSpPr/>
            <p:nvPr/>
          </p:nvSpPr>
          <p:spPr>
            <a:xfrm>
              <a:off x="2202" y="1070662"/>
              <a:ext cx="8223640" cy="423629"/>
            </a:xfrm>
            <a:prstGeom prst="roundRect">
              <a:avLst>
                <a:gd name="adj" fmla="val 10000"/>
              </a:avLst>
            </a:prstGeom>
            <a:solidFill>
              <a:srgbClr val="B7FFB7"/>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31" name="Rounded Rectangle 4"/>
            <p:cNvSpPr/>
            <p:nvPr/>
          </p:nvSpPr>
          <p:spPr>
            <a:xfrm>
              <a:off x="14610" y="1083070"/>
              <a:ext cx="8198824" cy="398813"/>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a:t>
              </a:r>
              <a:r>
                <a:rPr lang="en-US" sz="2000" dirty="0" smtClean="0"/>
                <a:t>1: </a:t>
              </a:r>
              <a:r>
                <a:rPr lang="en-US" sz="2000" dirty="0"/>
                <a:t>Find and Edit a User</a:t>
              </a:r>
            </a:p>
          </p:txBody>
        </p:sp>
      </p:grpSp>
      <p:pic>
        <p:nvPicPr>
          <p:cNvPr id="3" name="Picture 2"/>
          <p:cNvPicPr>
            <a:picLocks noChangeAspect="1"/>
          </p:cNvPicPr>
          <p:nvPr/>
        </p:nvPicPr>
        <p:blipFill rotWithShape="1">
          <a:blip r:embed="rId6"/>
          <a:srcRect l="1822" t="8125" r="3857" b="71549"/>
          <a:stretch/>
        </p:blipFill>
        <p:spPr>
          <a:xfrm>
            <a:off x="152400" y="3619500"/>
            <a:ext cx="8786813" cy="1790700"/>
          </a:xfrm>
          <a:prstGeom prst="rect">
            <a:avLst/>
          </a:prstGeom>
          <a:ln>
            <a:solidFill>
              <a:schemeClr val="accent1">
                <a:shade val="50000"/>
              </a:schemeClr>
            </a:solidFill>
          </a:ln>
        </p:spPr>
      </p:pic>
      <p:sp>
        <p:nvSpPr>
          <p:cNvPr id="25" name="Isosceles Triangle 24"/>
          <p:cNvSpPr/>
          <p:nvPr/>
        </p:nvSpPr>
        <p:spPr>
          <a:xfrm rot="3227338">
            <a:off x="2650332" y="4506119"/>
            <a:ext cx="209550" cy="10302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Isosceles Triangle 31"/>
          <p:cNvSpPr/>
          <p:nvPr/>
        </p:nvSpPr>
        <p:spPr>
          <a:xfrm rot="6260541">
            <a:off x="3579813" y="4548188"/>
            <a:ext cx="371475" cy="2162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533400" y="5170488"/>
            <a:ext cx="2698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Click Pencil Image to Edit User or Double Click User Row</a:t>
            </a:r>
          </a:p>
        </p:txBody>
      </p:sp>
      <p:sp>
        <p:nvSpPr>
          <p:cNvPr id="20" name="Title 2"/>
          <p:cNvSpPr txBox="1">
            <a:spLocks/>
          </p:cNvSpPr>
          <p:nvPr/>
        </p:nvSpPr>
        <p:spPr bwMode="auto">
          <a:xfrm>
            <a:off x="1981200" y="0"/>
            <a:ext cx="71628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Manage </a:t>
            </a:r>
            <a:r>
              <a:rPr lang="en-US" sz="2800" b="1" spc="-150" dirty="0" smtClean="0">
                <a:solidFill>
                  <a:schemeClr val="accent6">
                    <a:lumMod val="50000"/>
                  </a:schemeClr>
                </a:solidFill>
                <a:latin typeface="+mj-lt"/>
                <a:ea typeface="+mj-ea"/>
                <a:cs typeface="+mj-cs"/>
              </a:rPr>
              <a:t>Users</a:t>
            </a:r>
            <a:endParaRPr lang="en-US" sz="2800" b="1" spc="-150" dirty="0">
              <a:solidFill>
                <a:schemeClr val="accent6">
                  <a:lumMod val="50000"/>
                </a:schemeClr>
              </a:solidFill>
              <a:latin typeface="+mj-lt"/>
              <a:ea typeface="+mj-ea"/>
              <a:cs typeface="+mj-cs"/>
            </a:endParaRPr>
          </a:p>
        </p:txBody>
      </p:sp>
      <p:sp>
        <p:nvSpPr>
          <p:cNvPr id="21" name="Isosceles Triangle 20"/>
          <p:cNvSpPr/>
          <p:nvPr/>
        </p:nvSpPr>
        <p:spPr>
          <a:xfrm rot="14535792">
            <a:off x="2235994" y="624681"/>
            <a:ext cx="190500" cy="11128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587625" y="838200"/>
            <a:ext cx="1989138"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Users</a:t>
            </a:r>
          </a:p>
        </p:txBody>
      </p:sp>
      <p:sp>
        <p:nvSpPr>
          <p:cNvPr id="22" name="TextBox 2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3962856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1"/>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2"/>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3"/>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3"/>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4"/>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nodeType="afterEffect">
                                  <p:stCondLst>
                                    <p:cond delay="500"/>
                                  </p:stCondLst>
                                  <p:childTnLst>
                                    <p:set>
                                      <p:cBhvr>
                                        <p:cTn id="33" dur="1" fill="hold">
                                          <p:stCondLst>
                                            <p:cond delay="249"/>
                                          </p:stCondLst>
                                        </p:cTn>
                                        <p:tgtEl>
                                          <p:spTgt spid="1026"/>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32"/>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19"/>
                                        </p:tgtEl>
                                        <p:attrNameLst>
                                          <p:attrName>style.visibility</p:attrName>
                                        </p:attrNameLst>
                                      </p:cBhvr>
                                      <p:to>
                                        <p:strVal val="visible"/>
                                      </p:to>
                                    </p:set>
                                  </p:childTnLst>
                                </p:cTn>
                              </p:par>
                            </p:childTnLst>
                          </p:cTn>
                        </p:par>
                        <p:par>
                          <p:cTn id="40" fill="hold" nodeType="afterGroup">
                            <p:stCondLst>
                              <p:cond delay="9000"/>
                            </p:stCondLst>
                            <p:childTnLst>
                              <p:par>
                                <p:cTn id="41" presetID="1" presetClass="entr" presetSubtype="0" fill="hold" grpId="0" nodeType="afterEffect">
                                  <p:stCondLst>
                                    <p:cond delay="500"/>
                                  </p:stCondLst>
                                  <p:childTnLst>
                                    <p:set>
                                      <p:cBhvr>
                                        <p:cTn id="42" dur="1" fill="hold">
                                          <p:stCondLst>
                                            <p:cond delay="24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19" grpId="0" animBg="1"/>
      <p:bldP spid="25" grpId="0" animBg="1"/>
      <p:bldP spid="32" grpId="0" animBg="1"/>
      <p:bldP spid="24" grpId="0" animBg="1"/>
      <p:bldP spid="21"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5" y="1106253"/>
            <a:ext cx="8077200" cy="521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551BA960-C70E-4722-99B0-C5D1AE0779A0}" type="slidenum">
              <a:rPr lang="en-US" sz="1000" b="1" smtClean="0">
                <a:latin typeface="+mn-lt"/>
                <a:cs typeface="Arial" charset="0"/>
              </a:rPr>
              <a:pPr algn="r">
                <a:defRPr/>
              </a:pPr>
              <a:t>47</a:t>
            </a:fld>
            <a:endParaRPr lang="en-US" sz="1000" b="1" dirty="0">
              <a:latin typeface="+mn-lt"/>
              <a:cs typeface="Arial" charset="0"/>
            </a:endParaRPr>
          </a:p>
        </p:txBody>
      </p:sp>
      <p:grpSp>
        <p:nvGrpSpPr>
          <p:cNvPr id="29" name="Group 28"/>
          <p:cNvGrpSpPr/>
          <p:nvPr/>
        </p:nvGrpSpPr>
        <p:grpSpPr>
          <a:xfrm>
            <a:off x="5448300" y="838200"/>
            <a:ext cx="3467100" cy="423629"/>
            <a:chOff x="2202" y="1070662"/>
            <a:chExt cx="8223640" cy="423629"/>
          </a:xfrm>
          <a:scene3d>
            <a:camera prst="orthographicFront"/>
            <a:lightRig rig="flat" dir="t"/>
          </a:scene3d>
        </p:grpSpPr>
        <p:sp>
          <p:nvSpPr>
            <p:cNvPr id="30" name="Rounded Rectangle 29"/>
            <p:cNvSpPr/>
            <p:nvPr/>
          </p:nvSpPr>
          <p:spPr>
            <a:xfrm>
              <a:off x="2202" y="1070662"/>
              <a:ext cx="8223640" cy="423629"/>
            </a:xfrm>
            <a:prstGeom prst="roundRect">
              <a:avLst>
                <a:gd name="adj" fmla="val 10000"/>
              </a:avLst>
            </a:prstGeom>
            <a:solidFill>
              <a:srgbClr val="B7FFB7"/>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31" name="Rounded Rectangle 4"/>
            <p:cNvSpPr/>
            <p:nvPr/>
          </p:nvSpPr>
          <p:spPr>
            <a:xfrm>
              <a:off x="14610" y="1083070"/>
              <a:ext cx="8198824" cy="398813"/>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a:t>
              </a:r>
              <a:r>
                <a:rPr lang="en-US" sz="2000" dirty="0" smtClean="0"/>
                <a:t>1: </a:t>
              </a:r>
              <a:r>
                <a:rPr lang="en-US" sz="2000" dirty="0"/>
                <a:t>Find and Edit a User</a:t>
              </a:r>
            </a:p>
          </p:txBody>
        </p:sp>
      </p:grpSp>
      <p:sp>
        <p:nvSpPr>
          <p:cNvPr id="27" name="Isosceles Triangle 26"/>
          <p:cNvSpPr/>
          <p:nvPr/>
        </p:nvSpPr>
        <p:spPr>
          <a:xfrm rot="13166174">
            <a:off x="3416267" y="1927225"/>
            <a:ext cx="180975" cy="1327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ounded Rectangle 22"/>
          <p:cNvSpPr/>
          <p:nvPr/>
        </p:nvSpPr>
        <p:spPr>
          <a:xfrm>
            <a:off x="3810000" y="1752600"/>
            <a:ext cx="228600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a:t>
            </a:r>
            <a:r>
              <a:rPr lang="en-US" dirty="0" smtClean="0"/>
              <a:t>Edit </a:t>
            </a:r>
            <a:r>
              <a:rPr lang="en-US" dirty="0"/>
              <a:t>User </a:t>
            </a:r>
            <a:r>
              <a:rPr lang="en-US" dirty="0" smtClean="0"/>
              <a:t>Information Fields</a:t>
            </a:r>
            <a:endParaRPr lang="en-US" dirty="0"/>
          </a:p>
        </p:txBody>
      </p:sp>
      <p:sp>
        <p:nvSpPr>
          <p:cNvPr id="28" name="Isosceles Triangle 27"/>
          <p:cNvSpPr/>
          <p:nvPr/>
        </p:nvSpPr>
        <p:spPr>
          <a:xfrm rot="7277506">
            <a:off x="3399941" y="5382393"/>
            <a:ext cx="211137" cy="9667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itle 2"/>
          <p:cNvSpPr txBox="1">
            <a:spLocks/>
          </p:cNvSpPr>
          <p:nvPr/>
        </p:nvSpPr>
        <p:spPr bwMode="auto">
          <a:xfrm>
            <a:off x="1981200" y="0"/>
            <a:ext cx="71628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Manage </a:t>
            </a:r>
            <a:r>
              <a:rPr lang="en-US" sz="2800" b="1" spc="-150" dirty="0" smtClean="0">
                <a:solidFill>
                  <a:schemeClr val="accent6">
                    <a:lumMod val="50000"/>
                  </a:schemeClr>
                </a:solidFill>
                <a:latin typeface="+mj-lt"/>
                <a:ea typeface="+mj-ea"/>
                <a:cs typeface="+mj-cs"/>
              </a:rPr>
              <a:t>Users</a:t>
            </a:r>
            <a:endParaRPr lang="en-US" sz="2800" b="1" spc="-150" dirty="0">
              <a:solidFill>
                <a:schemeClr val="accent6">
                  <a:lumMod val="50000"/>
                </a:schemeClr>
              </a:solidFill>
              <a:latin typeface="+mj-lt"/>
              <a:ea typeface="+mj-ea"/>
              <a:cs typeface="+mj-cs"/>
            </a:endParaRPr>
          </a:p>
        </p:txBody>
      </p:sp>
      <p:sp>
        <p:nvSpPr>
          <p:cNvPr id="12" name="TextBox 1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15" name="Isosceles Triangle 14"/>
          <p:cNvSpPr/>
          <p:nvPr/>
        </p:nvSpPr>
        <p:spPr>
          <a:xfrm rot="18048767">
            <a:off x="5565812" y="2852935"/>
            <a:ext cx="276786" cy="19347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6187280" y="3715810"/>
            <a:ext cx="2270919"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a:t>
            </a:r>
            <a:r>
              <a:rPr lang="en-US" dirty="0" smtClean="0"/>
              <a:t>. Select schools the User can access</a:t>
            </a:r>
            <a:endParaRPr lang="en-US" dirty="0"/>
          </a:p>
        </p:txBody>
      </p:sp>
      <p:sp>
        <p:nvSpPr>
          <p:cNvPr id="26" name="Rounded Rectangle 25"/>
          <p:cNvSpPr/>
          <p:nvPr/>
        </p:nvSpPr>
        <p:spPr>
          <a:xfrm>
            <a:off x="2171692" y="5257801"/>
            <a:ext cx="1109663"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F</a:t>
            </a:r>
            <a:r>
              <a:rPr lang="en-US" dirty="0" smtClean="0"/>
              <a:t>. </a:t>
            </a:r>
            <a:r>
              <a:rPr lang="en-US" dirty="0"/>
              <a:t>Save</a:t>
            </a:r>
          </a:p>
        </p:txBody>
      </p:sp>
    </p:spTree>
    <p:extLst>
      <p:ext uri="{BB962C8B-B14F-4D97-AF65-F5344CB8AC3E}">
        <p14:creationId xmlns:p14="http://schemas.microsoft.com/office/powerpoint/2010/main" val="45238133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7"/>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4"/>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500"/>
                                  </p:stCondLst>
                                  <p:childTnLst>
                                    <p:set>
                                      <p:cBhvr>
                                        <p:cTn id="18" dur="1" fill="hold">
                                          <p:stCondLst>
                                            <p:cond delay="249"/>
                                          </p:stCondLst>
                                        </p:cTn>
                                        <p:tgtEl>
                                          <p:spTgt spid="26"/>
                                        </p:tgtEl>
                                        <p:attrNameLst>
                                          <p:attrName>style.visibility</p:attrName>
                                        </p:attrNameLst>
                                      </p:cBhvr>
                                      <p:to>
                                        <p:strVal val="visible"/>
                                      </p:to>
                                    </p:set>
                                  </p:childTnLst>
                                </p:cTn>
                              </p:par>
                            </p:childTnLst>
                          </p:cTn>
                        </p:par>
                        <p:par>
                          <p:cTn id="19" fill="hold">
                            <p:stCondLst>
                              <p:cond delay="4750"/>
                            </p:stCondLst>
                            <p:childTnLst>
                              <p:par>
                                <p:cTn id="20" presetID="1" presetClass="entr" presetSubtype="0" fill="hold" grpId="0" nodeType="afterEffect">
                                  <p:stCondLst>
                                    <p:cond delay="0"/>
                                  </p:stCondLst>
                                  <p:childTnLst>
                                    <p:set>
                                      <p:cBhvr>
                                        <p:cTn id="21" dur="1" fill="hold">
                                          <p:stCondLst>
                                            <p:cond delay="24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P spid="28" grpId="0" animBg="1"/>
      <p:bldP spid="15" grpId="0" animBg="1"/>
      <p:bldP spid="14" grpId="0" animBg="1"/>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04474803"/>
              </p:ext>
            </p:extLst>
          </p:nvPr>
        </p:nvGraphicFramePr>
        <p:xfrm>
          <a:off x="228600" y="5334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F8A95453-20EC-4AB4-848D-BA0E5723BDBA}" type="slidenum">
              <a:rPr lang="en-US" sz="1000" b="1">
                <a:latin typeface="+mn-lt"/>
                <a:cs typeface="Arial" charset="0"/>
              </a:rPr>
              <a:pPr algn="r">
                <a:defRPr/>
              </a:pPr>
              <a:t>48</a:t>
            </a:fld>
            <a:endParaRPr lang="en-US" sz="1000" b="1" dirty="0">
              <a:latin typeface="+mn-lt"/>
              <a:cs typeface="Arial" charset="0"/>
            </a:endParaRPr>
          </a:p>
        </p:txBody>
      </p:sp>
      <p:sp>
        <p:nvSpPr>
          <p:cNvPr id="9" name="Title 2"/>
          <p:cNvSpPr txBox="1">
            <a:spLocks/>
          </p:cNvSpPr>
          <p:nvPr/>
        </p:nvSpPr>
        <p:spPr bwMode="auto">
          <a:xfrm>
            <a:off x="1981200" y="0"/>
            <a:ext cx="71628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Manage </a:t>
            </a:r>
            <a:r>
              <a:rPr lang="en-US" sz="2800" b="1" spc="-150" dirty="0" smtClean="0">
                <a:solidFill>
                  <a:schemeClr val="accent6">
                    <a:lumMod val="50000"/>
                  </a:schemeClr>
                </a:solidFill>
                <a:latin typeface="+mj-lt"/>
                <a:ea typeface="+mj-ea"/>
                <a:cs typeface="+mj-cs"/>
              </a:rPr>
              <a:t>Users</a:t>
            </a:r>
            <a:endParaRPr lang="en-US" sz="2800" b="1" spc="-150" dirty="0">
              <a:solidFill>
                <a:schemeClr val="accent6">
                  <a:lumMod val="50000"/>
                </a:schemeClr>
              </a:solidFill>
              <a:latin typeface="+mj-lt"/>
              <a:ea typeface="+mj-ea"/>
              <a:cs typeface="+mj-cs"/>
            </a:endParaRP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3620906100"/>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BF031B81-431A-41C6-9058-6D4B94815CCA}" type="slidenum">
              <a:rPr lang="en-US" sz="1000" b="1">
                <a:latin typeface="+mn-lt"/>
                <a:cs typeface="Arial" charset="0"/>
              </a:rPr>
              <a:pPr algn="r">
                <a:defRPr/>
              </a:pPr>
              <a:t>49</a:t>
            </a:fld>
            <a:endParaRPr lang="en-US" sz="1000" b="1" dirty="0">
              <a:latin typeface="+mn-lt"/>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r="63516" b="74208"/>
          <a:stretch>
            <a:fillRect/>
          </a:stretch>
        </p:blipFill>
        <p:spPr bwMode="auto">
          <a:xfrm>
            <a:off x="95250" y="927100"/>
            <a:ext cx="3660775" cy="2044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r="62112" b="72916"/>
          <a:stretch>
            <a:fillRect/>
          </a:stretch>
        </p:blipFill>
        <p:spPr bwMode="auto">
          <a:xfrm>
            <a:off x="103188" y="3735388"/>
            <a:ext cx="3554412" cy="20081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16600" r="17641" b="41125"/>
          <a:stretch>
            <a:fillRect/>
          </a:stretch>
        </p:blipFill>
        <p:spPr bwMode="auto">
          <a:xfrm>
            <a:off x="3911600" y="1600200"/>
            <a:ext cx="5016500" cy="3886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Isosceles Triangle 10"/>
          <p:cNvSpPr/>
          <p:nvPr/>
        </p:nvSpPr>
        <p:spPr>
          <a:xfrm rot="14163157">
            <a:off x="2239962" y="1270001"/>
            <a:ext cx="200025"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3166174">
            <a:off x="1690688" y="4100513"/>
            <a:ext cx="133350" cy="12906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1524000" y="3657600"/>
            <a:ext cx="1989138"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Navigate to school to view current users</a:t>
            </a:r>
          </a:p>
        </p:txBody>
      </p:sp>
      <p:sp>
        <p:nvSpPr>
          <p:cNvPr id="14" name="Oval 13"/>
          <p:cNvSpPr/>
          <p:nvPr/>
        </p:nvSpPr>
        <p:spPr>
          <a:xfrm>
            <a:off x="4038600" y="5257800"/>
            <a:ext cx="228600" cy="2286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l="3342" b="11456"/>
          <a:stretch>
            <a:fillRect/>
          </a:stretch>
        </p:blipFill>
        <p:spPr bwMode="auto">
          <a:xfrm>
            <a:off x="4038600" y="5768975"/>
            <a:ext cx="34702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a:off x="4191000" y="5486400"/>
            <a:ext cx="1143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191000" y="5943600"/>
            <a:ext cx="361950"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p:cNvSpPr/>
          <p:nvPr/>
        </p:nvSpPr>
        <p:spPr>
          <a:xfrm rot="11396972">
            <a:off x="5588000" y="2503488"/>
            <a:ext cx="207963"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p:cNvSpPr/>
          <p:nvPr/>
        </p:nvSpPr>
        <p:spPr>
          <a:xfrm rot="10492848">
            <a:off x="4437063" y="2673350"/>
            <a:ext cx="250825" cy="2122488"/>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4305300" y="2133600"/>
            <a:ext cx="17145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Enter User Profile Data</a:t>
            </a:r>
          </a:p>
        </p:txBody>
      </p:sp>
      <p:sp>
        <p:nvSpPr>
          <p:cNvPr id="25" name="Isosceles Triangle 24"/>
          <p:cNvSpPr/>
          <p:nvPr/>
        </p:nvSpPr>
        <p:spPr>
          <a:xfrm rot="3227338">
            <a:off x="3609975" y="5268913"/>
            <a:ext cx="20955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2286000" y="5486400"/>
            <a:ext cx="1506538"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Click + to add User</a:t>
            </a:r>
          </a:p>
        </p:txBody>
      </p:sp>
      <p:sp>
        <p:nvSpPr>
          <p:cNvPr id="26" name="Isosceles Triangle 25"/>
          <p:cNvSpPr/>
          <p:nvPr/>
        </p:nvSpPr>
        <p:spPr>
          <a:xfrm rot="18576664">
            <a:off x="7724775" y="3292475"/>
            <a:ext cx="2286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ounded Rectangle 22"/>
          <p:cNvSpPr/>
          <p:nvPr/>
        </p:nvSpPr>
        <p:spPr>
          <a:xfrm>
            <a:off x="6553200" y="3735388"/>
            <a:ext cx="2133600" cy="3794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Select School</a:t>
            </a:r>
          </a:p>
        </p:txBody>
      </p:sp>
      <p:sp>
        <p:nvSpPr>
          <p:cNvPr id="28" name="Isosceles Triangle 27"/>
          <p:cNvSpPr/>
          <p:nvPr/>
        </p:nvSpPr>
        <p:spPr>
          <a:xfrm rot="11396972">
            <a:off x="6419850" y="4503738"/>
            <a:ext cx="138113" cy="496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6096000" y="4354513"/>
            <a:ext cx="1074738" cy="3429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Save</a:t>
            </a:r>
          </a:p>
        </p:txBody>
      </p:sp>
      <p:grpSp>
        <p:nvGrpSpPr>
          <p:cNvPr id="29" name="Group 28"/>
          <p:cNvGrpSpPr/>
          <p:nvPr/>
        </p:nvGrpSpPr>
        <p:grpSpPr>
          <a:xfrm>
            <a:off x="4762500" y="914400"/>
            <a:ext cx="3467100" cy="423629"/>
            <a:chOff x="2202" y="1070662"/>
            <a:chExt cx="8223640" cy="423629"/>
          </a:xfrm>
          <a:scene3d>
            <a:camera prst="orthographicFront"/>
            <a:lightRig rig="flat" dir="t"/>
          </a:scene3d>
        </p:grpSpPr>
        <p:sp>
          <p:nvSpPr>
            <p:cNvPr id="30" name="Rounded Rectangle 29"/>
            <p:cNvSpPr/>
            <p:nvPr/>
          </p:nvSpPr>
          <p:spPr>
            <a:xfrm>
              <a:off x="2202" y="1070662"/>
              <a:ext cx="8223640" cy="423629"/>
            </a:xfrm>
            <a:prstGeom prst="roundRect">
              <a:avLst>
                <a:gd name="adj" fmla="val 10000"/>
              </a:avLst>
            </a:prstGeom>
            <a:solidFill>
              <a:srgbClr val="B7FFB7"/>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31" name="Rounded Rectangle 4"/>
            <p:cNvSpPr/>
            <p:nvPr/>
          </p:nvSpPr>
          <p:spPr>
            <a:xfrm>
              <a:off x="14610" y="1083070"/>
              <a:ext cx="8198824" cy="398813"/>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lnSpc>
                  <a:spcPct val="90000"/>
                </a:lnSpc>
                <a:spcAft>
                  <a:spcPct val="35000"/>
                </a:spcAft>
                <a:defRPr/>
              </a:pPr>
              <a:r>
                <a:rPr lang="en-US" sz="2000" dirty="0"/>
                <a:t>Demo 2</a:t>
              </a:r>
              <a:r>
                <a:rPr lang="en-US" sz="2000" dirty="0" smtClean="0"/>
                <a:t>: </a:t>
              </a:r>
              <a:r>
                <a:rPr lang="en-US" sz="2000" dirty="0"/>
                <a:t>Add a New User</a:t>
              </a:r>
            </a:p>
          </p:txBody>
        </p:sp>
      </p:grpSp>
      <p:sp>
        <p:nvSpPr>
          <p:cNvPr id="32" name="Title 2"/>
          <p:cNvSpPr txBox="1">
            <a:spLocks/>
          </p:cNvSpPr>
          <p:nvPr/>
        </p:nvSpPr>
        <p:spPr bwMode="auto">
          <a:xfrm>
            <a:off x="1981200" y="0"/>
            <a:ext cx="71628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Manage </a:t>
            </a:r>
            <a:r>
              <a:rPr lang="en-US" sz="2800" b="1" spc="-150" dirty="0" smtClean="0">
                <a:solidFill>
                  <a:schemeClr val="accent6">
                    <a:lumMod val="50000"/>
                  </a:schemeClr>
                </a:solidFill>
                <a:latin typeface="+mj-lt"/>
                <a:ea typeface="+mj-ea"/>
                <a:cs typeface="+mj-cs"/>
              </a:rPr>
              <a:t>Users</a:t>
            </a:r>
            <a:endParaRPr lang="en-US" sz="2800" b="1" spc="-150" dirty="0">
              <a:solidFill>
                <a:schemeClr val="accent6">
                  <a:lumMod val="50000"/>
                </a:schemeClr>
              </a:solidFill>
              <a:latin typeface="+mj-lt"/>
              <a:ea typeface="+mj-ea"/>
              <a:cs typeface="+mj-cs"/>
            </a:endParaRPr>
          </a:p>
        </p:txBody>
      </p:sp>
      <p:sp>
        <p:nvSpPr>
          <p:cNvPr id="33" name="Isosceles Triangle 32"/>
          <p:cNvSpPr/>
          <p:nvPr/>
        </p:nvSpPr>
        <p:spPr>
          <a:xfrm rot="14428109">
            <a:off x="1983581" y="875507"/>
            <a:ext cx="223837"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297113" y="906463"/>
            <a:ext cx="19875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Users</a:t>
            </a:r>
          </a:p>
        </p:txBody>
      </p:sp>
      <p:sp>
        <p:nvSpPr>
          <p:cNvPr id="34" name="TextBox 33"/>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0944627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5"/>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33"/>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1"/>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2"/>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3"/>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9"/>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4"/>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5"/>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14"/>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nodeType="afterEffect">
                                  <p:stCondLst>
                                    <p:cond delay="0"/>
                                  </p:stCondLst>
                                  <p:childTnLst>
                                    <p:set>
                                      <p:cBhvr>
                                        <p:cTn id="39" dur="1" fill="hold">
                                          <p:stCondLst>
                                            <p:cond delay="249"/>
                                          </p:stCondLst>
                                        </p:cTn>
                                        <p:tgtEl>
                                          <p:spTgt spid="1026"/>
                                        </p:tgtEl>
                                        <p:attrNameLst>
                                          <p:attrName>style.visibility</p:attrName>
                                        </p:attrNameLst>
                                      </p:cBhvr>
                                      <p:to>
                                        <p:strVal val="visible"/>
                                      </p:to>
                                    </p:set>
                                  </p:childTnLst>
                                </p:cTn>
                              </p:par>
                            </p:childTnLst>
                          </p:cTn>
                        </p:par>
                        <p:par>
                          <p:cTn id="40" fill="hold" nodeType="afterGroup">
                            <p:stCondLst>
                              <p:cond delay="8500"/>
                            </p:stCondLst>
                            <p:childTnLst>
                              <p:par>
                                <p:cTn id="41" presetID="1" presetClass="entr" presetSubtype="0" fill="hold" nodeType="afterEffect">
                                  <p:stCondLst>
                                    <p:cond delay="500"/>
                                  </p:stCondLst>
                                  <p:childTnLst>
                                    <p:set>
                                      <p:cBhvr>
                                        <p:cTn id="42" dur="1" fill="hold">
                                          <p:stCondLst>
                                            <p:cond delay="249"/>
                                          </p:stCondLst>
                                        </p:cTn>
                                        <p:tgtEl>
                                          <p:spTgt spid="16"/>
                                        </p:tgtEl>
                                        <p:attrNameLst>
                                          <p:attrName>style.visibility</p:attrName>
                                        </p:attrNameLst>
                                      </p:cBhvr>
                                      <p:to>
                                        <p:strVal val="visible"/>
                                      </p:to>
                                    </p:set>
                                  </p:childTnLst>
                                </p:cTn>
                              </p:par>
                            </p:childTnLst>
                          </p:cTn>
                        </p:par>
                        <p:par>
                          <p:cTn id="43" fill="hold" nodeType="afterGroup">
                            <p:stCondLst>
                              <p:cond delay="9250"/>
                            </p:stCondLst>
                            <p:childTnLst>
                              <p:par>
                                <p:cTn id="44" presetID="1" presetClass="entr" presetSubtype="0" fill="hold" grpId="0" nodeType="afterEffect">
                                  <p:stCondLst>
                                    <p:cond delay="500"/>
                                  </p:stCondLst>
                                  <p:childTnLst>
                                    <p:set>
                                      <p:cBhvr>
                                        <p:cTn id="45" dur="1" fill="hold">
                                          <p:stCondLst>
                                            <p:cond delay="249"/>
                                          </p:stCondLst>
                                        </p:cTn>
                                        <p:tgtEl>
                                          <p:spTgt spid="19"/>
                                        </p:tgtEl>
                                        <p:attrNameLst>
                                          <p:attrName>style.visibility</p:attrName>
                                        </p:attrNameLst>
                                      </p:cBhvr>
                                      <p:to>
                                        <p:strVal val="visible"/>
                                      </p:to>
                                    </p:set>
                                  </p:childTnLst>
                                </p:cTn>
                              </p:par>
                            </p:childTnLst>
                          </p:cTn>
                        </p:par>
                        <p:par>
                          <p:cTn id="46" fill="hold" nodeType="afterGroup">
                            <p:stCondLst>
                              <p:cond delay="10000"/>
                            </p:stCondLst>
                            <p:childTnLst>
                              <p:par>
                                <p:cTn id="47" presetID="1" presetClass="entr" presetSubtype="0" fill="hold" grpId="0" nodeType="afterEffect">
                                  <p:stCondLst>
                                    <p:cond delay="500"/>
                                  </p:stCondLst>
                                  <p:childTnLst>
                                    <p:set>
                                      <p:cBhvr>
                                        <p:cTn id="48" dur="1" fill="hold">
                                          <p:stCondLst>
                                            <p:cond delay="249"/>
                                          </p:stCondLst>
                                        </p:cTn>
                                        <p:tgtEl>
                                          <p:spTgt spid="20"/>
                                        </p:tgtEl>
                                        <p:attrNameLst>
                                          <p:attrName>style.visibility</p:attrName>
                                        </p:attrNameLst>
                                      </p:cBhvr>
                                      <p:to>
                                        <p:strVal val="visible"/>
                                      </p:to>
                                    </p:set>
                                  </p:childTnLst>
                                </p:cTn>
                              </p:par>
                            </p:childTnLst>
                          </p:cTn>
                        </p:par>
                        <p:par>
                          <p:cTn id="49" fill="hold" nodeType="afterGroup">
                            <p:stCondLst>
                              <p:cond delay="10750"/>
                            </p:stCondLst>
                            <p:childTnLst>
                              <p:par>
                                <p:cTn id="50" presetID="1" presetClass="entr" presetSubtype="0" fill="hold" grpId="0" nodeType="afterEffect">
                                  <p:stCondLst>
                                    <p:cond delay="500"/>
                                  </p:stCondLst>
                                  <p:childTnLst>
                                    <p:set>
                                      <p:cBhvr>
                                        <p:cTn id="51" dur="1" fill="hold">
                                          <p:stCondLst>
                                            <p:cond delay="249"/>
                                          </p:stCondLst>
                                        </p:cTn>
                                        <p:tgtEl>
                                          <p:spTgt spid="21"/>
                                        </p:tgtEl>
                                        <p:attrNameLst>
                                          <p:attrName>style.visibility</p:attrName>
                                        </p:attrNameLst>
                                      </p:cBhvr>
                                      <p:to>
                                        <p:strVal val="visible"/>
                                      </p:to>
                                    </p:set>
                                  </p:childTnLst>
                                </p:cTn>
                              </p:par>
                            </p:childTnLst>
                          </p:cTn>
                        </p:par>
                        <p:par>
                          <p:cTn id="52" fill="hold" nodeType="afterGroup">
                            <p:stCondLst>
                              <p:cond delay="11500"/>
                            </p:stCondLst>
                            <p:childTnLst>
                              <p:par>
                                <p:cTn id="53" presetID="1" presetClass="entr" presetSubtype="0" fill="hold" grpId="0" nodeType="afterEffect">
                                  <p:stCondLst>
                                    <p:cond delay="0"/>
                                  </p:stCondLst>
                                  <p:childTnLst>
                                    <p:set>
                                      <p:cBhvr>
                                        <p:cTn id="54" dur="1" fill="hold">
                                          <p:stCondLst>
                                            <p:cond delay="249"/>
                                          </p:stCondLst>
                                        </p:cTn>
                                        <p:tgtEl>
                                          <p:spTgt spid="22"/>
                                        </p:tgtEl>
                                        <p:attrNameLst>
                                          <p:attrName>style.visibility</p:attrName>
                                        </p:attrNameLst>
                                      </p:cBhvr>
                                      <p:to>
                                        <p:strVal val="visible"/>
                                      </p:to>
                                    </p:set>
                                  </p:childTnLst>
                                </p:cTn>
                              </p:par>
                            </p:childTnLst>
                          </p:cTn>
                        </p:par>
                        <p:par>
                          <p:cTn id="55" fill="hold" nodeType="afterGroup">
                            <p:stCondLst>
                              <p:cond delay="11750"/>
                            </p:stCondLst>
                            <p:childTnLst>
                              <p:par>
                                <p:cTn id="56" presetID="1" presetClass="entr" presetSubtype="0" fill="hold" grpId="0" nodeType="afterEffect">
                                  <p:stCondLst>
                                    <p:cond delay="500"/>
                                  </p:stCondLst>
                                  <p:childTnLst>
                                    <p:set>
                                      <p:cBhvr>
                                        <p:cTn id="57" dur="1" fill="hold">
                                          <p:stCondLst>
                                            <p:cond delay="249"/>
                                          </p:stCondLst>
                                        </p:cTn>
                                        <p:tgtEl>
                                          <p:spTgt spid="23"/>
                                        </p:tgtEl>
                                        <p:attrNameLst>
                                          <p:attrName>style.visibility</p:attrName>
                                        </p:attrNameLst>
                                      </p:cBhvr>
                                      <p:to>
                                        <p:strVal val="visible"/>
                                      </p:to>
                                    </p:set>
                                  </p:childTnLst>
                                </p:cTn>
                              </p:par>
                            </p:childTnLst>
                          </p:cTn>
                        </p:par>
                        <p:par>
                          <p:cTn id="58" fill="hold" nodeType="afterGroup">
                            <p:stCondLst>
                              <p:cond delay="12500"/>
                            </p:stCondLst>
                            <p:childTnLst>
                              <p:par>
                                <p:cTn id="59" presetID="1" presetClass="entr" presetSubtype="0" fill="hold" grpId="0" nodeType="afterEffect">
                                  <p:stCondLst>
                                    <p:cond delay="500"/>
                                  </p:stCondLst>
                                  <p:childTnLst>
                                    <p:set>
                                      <p:cBhvr>
                                        <p:cTn id="60" dur="1" fill="hold">
                                          <p:stCondLst>
                                            <p:cond delay="249"/>
                                          </p:stCondLst>
                                        </p:cTn>
                                        <p:tgtEl>
                                          <p:spTgt spid="26"/>
                                        </p:tgtEl>
                                        <p:attrNameLst>
                                          <p:attrName>style.visibility</p:attrName>
                                        </p:attrNameLst>
                                      </p:cBhvr>
                                      <p:to>
                                        <p:strVal val="visible"/>
                                      </p:to>
                                    </p:set>
                                  </p:childTnLst>
                                </p:cTn>
                              </p:par>
                            </p:childTnLst>
                          </p:cTn>
                        </p:par>
                        <p:par>
                          <p:cTn id="61" fill="hold" nodeType="afterGroup">
                            <p:stCondLst>
                              <p:cond delay="13250"/>
                            </p:stCondLst>
                            <p:childTnLst>
                              <p:par>
                                <p:cTn id="62" presetID="1" presetClass="entr" presetSubtype="0" fill="hold" grpId="0" nodeType="afterEffect">
                                  <p:stCondLst>
                                    <p:cond delay="500"/>
                                  </p:stCondLst>
                                  <p:childTnLst>
                                    <p:set>
                                      <p:cBhvr>
                                        <p:cTn id="63" dur="1" fill="hold">
                                          <p:stCondLst>
                                            <p:cond delay="249"/>
                                          </p:stCondLst>
                                        </p:cTn>
                                        <p:tgtEl>
                                          <p:spTgt spid="27"/>
                                        </p:tgtEl>
                                        <p:attrNameLst>
                                          <p:attrName>style.visibility</p:attrName>
                                        </p:attrNameLst>
                                      </p:cBhvr>
                                      <p:to>
                                        <p:strVal val="visible"/>
                                      </p:to>
                                    </p:set>
                                  </p:childTnLst>
                                </p:cTn>
                              </p:par>
                            </p:childTnLst>
                          </p:cTn>
                        </p:par>
                        <p:par>
                          <p:cTn id="64" fill="hold" nodeType="afterGroup">
                            <p:stCondLst>
                              <p:cond delay="14000"/>
                            </p:stCondLst>
                            <p:childTnLst>
                              <p:par>
                                <p:cTn id="65" presetID="1" presetClass="entr" presetSubtype="0" fill="hold" grpId="0" nodeType="afterEffect">
                                  <p:stCondLst>
                                    <p:cond delay="500"/>
                                  </p:stCondLst>
                                  <p:childTnLst>
                                    <p:set>
                                      <p:cBhvr>
                                        <p:cTn id="66" dur="1" fill="hold">
                                          <p:stCondLst>
                                            <p:cond delay="24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14" grpId="0" animBg="1"/>
      <p:bldP spid="19" grpId="0" animBg="1"/>
      <p:bldP spid="21" grpId="0" animBg="1"/>
      <p:bldP spid="22" grpId="0" animBg="1"/>
      <p:bldP spid="20" grpId="0" animBg="1"/>
      <p:bldP spid="25" grpId="0" animBg="1"/>
      <p:bldP spid="24" grpId="0" animBg="1"/>
      <p:bldP spid="26" grpId="0" animBg="1"/>
      <p:bldP spid="23" grpId="0" animBg="1"/>
      <p:bldP spid="28" grpId="0" animBg="1"/>
      <p:bldP spid="27" grpId="0" animBg="1"/>
      <p:bldP spid="3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hidden="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052509886"/>
              </p:ext>
            </p:extLst>
          </p:nvPr>
        </p:nvGraphicFramePr>
        <p:xfrm>
          <a:off x="304800" y="954861"/>
          <a:ext cx="8610600" cy="4814906"/>
        </p:xfrm>
        <a:graphic>
          <a:graphicData uri="http://schemas.openxmlformats.org/drawingml/2006/table">
            <a:tbl>
              <a:tblPr firstRow="1" bandRow="1">
                <a:tableStyleId>{10A1B5D5-9B99-4C35-A422-299274C87663}</a:tableStyleId>
              </a:tblPr>
              <a:tblGrid>
                <a:gridCol w="4572000"/>
                <a:gridCol w="2019300"/>
                <a:gridCol w="2019300"/>
              </a:tblGrid>
              <a:tr h="344135">
                <a:tc>
                  <a:txBody>
                    <a:bodyPr/>
                    <a:lstStyle/>
                    <a:p>
                      <a:r>
                        <a:rPr lang="en-US" sz="1600" dirty="0" smtClean="0"/>
                        <a:t>Milestones</a:t>
                      </a:r>
                      <a:endParaRPr lang="en-US" sz="1600" b="1" dirty="0">
                        <a:latin typeface="+mn-lt"/>
                      </a:endParaRPr>
                    </a:p>
                  </a:txBody>
                  <a:tcPr/>
                </a:tc>
                <a:tc gridSpan="2">
                  <a:txBody>
                    <a:bodyPr/>
                    <a:lstStyle/>
                    <a:p>
                      <a:r>
                        <a:rPr lang="en-US" sz="1600" baseline="0" dirty="0" smtClean="0"/>
                        <a:t>Dates</a:t>
                      </a:r>
                      <a:endParaRPr lang="en-US" sz="1600" b="1" dirty="0">
                        <a:latin typeface="+mn-lt"/>
                      </a:endParaRPr>
                    </a:p>
                  </a:txBody>
                  <a:tcPr/>
                </a:tc>
                <a:tc hMerge="1">
                  <a:txBody>
                    <a:bodyPr/>
                    <a:lstStyle/>
                    <a:p>
                      <a:endParaRPr lang="en-US"/>
                    </a:p>
                  </a:txBody>
                  <a:tcPr/>
                </a:tc>
              </a:tr>
              <a:tr h="629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Technology Site Readiness Training</a:t>
                      </a:r>
                      <a:endParaRPr kumimoji="0" lang="en-US" sz="1600" b="1" i="0" u="none" strike="noStrike" cap="none" normalizeH="0" baseline="0" dirty="0" smtClean="0">
                        <a:ln>
                          <a:noFill/>
                        </a:ln>
                        <a:solidFill>
                          <a:schemeClr val="tx1"/>
                        </a:solidFill>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March 18 &amp; 21</a:t>
                      </a:r>
                      <a:endParaRPr kumimoji="0" lang="en-US" sz="1600" b="1" i="0" u="none" strike="noStrike" cap="none" normalizeH="0" baseline="0" dirty="0" smtClean="0">
                        <a:ln>
                          <a:noFill/>
                        </a:ln>
                        <a:solidFill>
                          <a:schemeClr val="tx1"/>
                        </a:solidFill>
                        <a:effectLst/>
                        <a:latin typeface="+mn-lt"/>
                      </a:endParaRPr>
                    </a:p>
                  </a:txBody>
                  <a:tcPr/>
                </a:tc>
                <a:tc hMerge="1">
                  <a:txBody>
                    <a:bodyPr/>
                    <a:lstStyle/>
                    <a:p>
                      <a:endParaRPr lang="en-US"/>
                    </a:p>
                  </a:txBody>
                  <a:tcPr/>
                </a:tc>
              </a:tr>
              <a:tr h="793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Test Administration System Training</a:t>
                      </a:r>
                      <a:endParaRPr kumimoji="0" lang="en-US" sz="1600" b="1" u="none" strike="noStrike" cap="none" normalizeH="0" baseline="0" dirty="0" smtClean="0">
                        <a:ln>
                          <a:noFill/>
                        </a:ln>
                        <a:effectLs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March 25 &amp; 26</a:t>
                      </a:r>
                      <a:endParaRPr kumimoji="0" lang="en-US" sz="1600" b="1" u="none" strike="noStrike" cap="none" normalizeH="0" baseline="0" dirty="0" smtClean="0">
                        <a:ln>
                          <a:noFill/>
                        </a:ln>
                        <a:solidFill>
                          <a:schemeClr val="tx1"/>
                        </a:solidFill>
                        <a:effectLst/>
                      </a:endParaRPr>
                    </a:p>
                  </a:txBody>
                  <a:tcPr/>
                </a:tc>
                <a:tc hMerge="1">
                  <a:txBody>
                    <a:bodyPr/>
                    <a:lstStyle/>
                    <a:p>
                      <a:endParaRPr lang="en-US"/>
                    </a:p>
                  </a:txBody>
                  <a:tcPr/>
                </a:tc>
              </a:tr>
              <a:tr h="585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Demo Web Site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Test Delivery Client (TDC) download/install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cap="none" normalizeH="0" baseline="0" dirty="0" smtClean="0">
                        <a:ln>
                          <a:noFill/>
                        </a:ln>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March 25 </a:t>
                      </a:r>
                      <a:endParaRPr kumimoji="0" lang="en-US" sz="1600" b="1" i="0" u="none" strike="noStrike" cap="none" normalizeH="0" baseline="0" dirty="0" smtClean="0">
                        <a:ln>
                          <a:noFill/>
                        </a:ln>
                        <a:solidFill>
                          <a:srgbClr val="FF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344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Online Test Administration System (TAS)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Test Content available for download / install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cap="none" normalizeH="0" baseline="0" dirty="0" smtClean="0">
                        <a:ln>
                          <a:noFill/>
                        </a:ln>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April 4 </a:t>
                      </a:r>
                      <a:endParaRPr kumimoji="0" lang="en-US" sz="1600" b="1" u="none" strike="noStrike" cap="none" normalizeH="0" baseline="0" dirty="0" smtClean="0">
                        <a:ln>
                          <a:noFill/>
                        </a:ln>
                        <a:solidFill>
                          <a:srgbClr val="FF0000"/>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344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Sessions created and Test Tickets Printed (Schools with CTB Support)</a:t>
                      </a:r>
                      <a:endParaRPr kumimoji="0" lang="en-US" sz="1600" b="1" i="0" u="none" strike="noStrike" cap="none" normalizeH="0" baseline="0" dirty="0" smtClean="0">
                        <a:ln>
                          <a:noFill/>
                        </a:ln>
                        <a:solidFill>
                          <a:schemeClr val="tx1"/>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April 8 - 19</a:t>
                      </a:r>
                      <a:endParaRPr kumimoji="0" lang="en-US" sz="1600" b="1" i="0" u="none" strike="noStrike" cap="none" normalizeH="0" baseline="0" dirty="0" smtClean="0">
                        <a:ln>
                          <a:noFill/>
                        </a:ln>
                        <a:solidFill>
                          <a:schemeClr val="tx1"/>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793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Health Online Pilot: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Practice Testing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Operational Test window </a:t>
                      </a:r>
                      <a:endParaRPr kumimoji="0" lang="en-US" sz="1600" b="1" i="0" u="none" strike="noStrike" cap="none" normalizeH="0" baseline="0" dirty="0" smtClean="0">
                        <a:ln>
                          <a:noFill/>
                        </a:ln>
                        <a:solidFill>
                          <a:schemeClr val="tx1"/>
                        </a:solidFill>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u="none" strike="noStrike" cap="none" normalizeH="0" baseline="0" dirty="0" smtClean="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April 8 - 19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April 22 - May 2, 2013</a:t>
                      </a:r>
                      <a:endParaRPr kumimoji="0" lang="en-US" sz="1600" b="1" i="0" u="none" strike="noStrike" cap="none" normalizeH="0" baseline="0" dirty="0" smtClean="0">
                        <a:ln>
                          <a:noFill/>
                        </a:ln>
                        <a:solidFill>
                          <a:schemeClr val="tx1"/>
                        </a:solidFill>
                        <a:effectLst/>
                        <a:latin typeface="+mn-lt"/>
                      </a:endParaRPr>
                    </a:p>
                  </a:txBody>
                  <a:tcPr/>
                </a:tc>
                <a:tc hMerge="1">
                  <a:txBody>
                    <a:bodyPr/>
                    <a:lstStyle/>
                    <a:p>
                      <a:endParaRPr lang="en-US"/>
                    </a:p>
                  </a:txBody>
                  <a:tcPr/>
                </a:tc>
              </a:tr>
            </a:tbl>
          </a:graphicData>
        </a:graphic>
      </p:graphicFrame>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Milestones (Important Dates)</a:t>
            </a:r>
            <a:endParaRPr lang="en-US" sz="2800" b="1" spc="-150" dirty="0">
              <a:solidFill>
                <a:schemeClr val="accent5">
                  <a:lumMod val="10000"/>
                </a:schemeClr>
              </a:solidFill>
              <a:latin typeface="Arial" pitchFamily="34" charset="0"/>
              <a:cs typeface="Arial" pitchFamily="34" charset="0"/>
            </a:endParaRPr>
          </a:p>
        </p:txBody>
      </p:sp>
      <p:sp>
        <p:nvSpPr>
          <p:cNvPr id="7"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4254344084"/>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3696815"/>
              </p:ext>
            </p:extLst>
          </p:nvPr>
        </p:nvGraphicFramePr>
        <p:xfrm>
          <a:off x="228600" y="1524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D0363C51-0ECF-49F7-B3AA-4FAC6088FA5D}" type="slidenum">
              <a:rPr lang="en-US" sz="1000" b="1">
                <a:latin typeface="+mn-lt"/>
                <a:cs typeface="Arial" charset="0"/>
              </a:rPr>
              <a:pPr algn="r">
                <a:defRPr/>
              </a:pPr>
              <a:t>50</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a:t>
            </a:r>
            <a:r>
              <a:rPr lang="en-US" sz="2800" b="1" spc="-150" dirty="0" smtClean="0">
                <a:solidFill>
                  <a:schemeClr val="accent6">
                    <a:lumMod val="50000"/>
                  </a:schemeClr>
                </a:solidFill>
                <a:latin typeface="+mj-lt"/>
                <a:ea typeface="+mj-ea"/>
                <a:cs typeface="+mj-cs"/>
              </a:rPr>
              <a:t>Manage Users</a:t>
            </a:r>
            <a:endParaRPr lang="en-US" sz="2800" b="1" spc="-150" dirty="0">
              <a:solidFill>
                <a:schemeClr val="accent6">
                  <a:lumMod val="50000"/>
                </a:schemeClr>
              </a:solidFill>
              <a:latin typeface="+mj-lt"/>
              <a:ea typeface="+mj-ea"/>
              <a:cs typeface="+mj-cs"/>
            </a:endParaRP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707612629"/>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92100" y="9906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C26B347-6D4B-4400-953B-D6AC97216606}" type="slidenum">
              <a:rPr lang="en-US" sz="1000" b="1">
                <a:latin typeface="+mn-lt"/>
                <a:cs typeface="Arial" charset="0"/>
              </a:rPr>
              <a:pPr algn="r">
                <a:defRPr/>
              </a:pPr>
              <a:t>51</a:t>
            </a:fld>
            <a:endParaRPr lang="en-US" sz="1000" b="1" dirty="0">
              <a:latin typeface="+mn-lt"/>
              <a:cs typeface="Arial" charset="0"/>
            </a:endParaRPr>
          </a:p>
        </p:txBody>
      </p:sp>
      <p:sp>
        <p:nvSpPr>
          <p:cNvPr id="2" name="Title 1"/>
          <p:cNvSpPr>
            <a:spLocks noGrp="1"/>
          </p:cNvSpPr>
          <p:nvPr>
            <p:ph type="title"/>
          </p:nvPr>
        </p:nvSpPr>
        <p:spPr>
          <a:xfrm>
            <a:off x="914400" y="274638"/>
            <a:ext cx="8229600" cy="1143000"/>
          </a:xfrm>
        </p:spPr>
        <p:txBody>
          <a:bodyPr/>
          <a:lstStyle/>
          <a:p>
            <a:pPr rtl="0" fontAlgn="base"/>
            <a:r>
              <a:rPr lang="en-US" sz="2800" b="1" kern="1200" spc="-150" dirty="0" smtClean="0">
                <a:solidFill>
                  <a:srgbClr val="673313"/>
                </a:solidFill>
                <a:effectLst/>
                <a:latin typeface="News Gothic MT"/>
                <a:ea typeface="+mn-ea"/>
                <a:cs typeface="Arial"/>
              </a:rPr>
              <a:t>TAS Feature Review – Student Management</a:t>
            </a:r>
            <a:endParaRPr lang="en-US" dirty="0" smtClean="0">
              <a:effectLst/>
            </a:endParaRPr>
          </a:p>
          <a:p>
            <a:endParaRPr lang="en-US" dirty="0"/>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9144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28998B74-62D0-4BFA-B2A9-17CF7536569A}" type="slidenum">
              <a:rPr lang="en-US" sz="1000" b="1">
                <a:latin typeface="+mn-lt"/>
                <a:cs typeface="Arial" charset="0"/>
              </a:rPr>
              <a:pPr algn="r">
                <a:defRPr/>
              </a:pPr>
              <a:t>52</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014"/>
          <a:stretch/>
        </p:blipFill>
        <p:spPr bwMode="auto">
          <a:xfrm>
            <a:off x="228600" y="1104900"/>
            <a:ext cx="5019675" cy="2247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r="2840" b="64510"/>
          <a:stretch>
            <a:fillRect/>
          </a:stretch>
        </p:blipFill>
        <p:spPr bwMode="auto">
          <a:xfrm>
            <a:off x="304800" y="3468688"/>
            <a:ext cx="8553450" cy="293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BF95FA36-96CB-41B7-AAEC-5CA66323C3D9}" type="slidenum">
              <a:rPr lang="en-US" sz="1000" b="1">
                <a:latin typeface="+mn-lt"/>
                <a:cs typeface="Arial" charset="0"/>
              </a:rPr>
              <a:pPr algn="r">
                <a:defRPr/>
              </a:pPr>
              <a:t>53</a:t>
            </a:fld>
            <a:endParaRPr lang="en-US" sz="1000" b="1" dirty="0">
              <a:latin typeface="+mn-lt"/>
              <a:cs typeface="Arial" charset="0"/>
            </a:endParaRPr>
          </a:p>
        </p:txBody>
      </p:sp>
      <p:sp>
        <p:nvSpPr>
          <p:cNvPr id="11" name="Isosceles Triangle 10"/>
          <p:cNvSpPr/>
          <p:nvPr/>
        </p:nvSpPr>
        <p:spPr>
          <a:xfrm rot="13881229">
            <a:off x="3521076" y="969962"/>
            <a:ext cx="222250" cy="15144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3166174">
            <a:off x="5338763" y="3576638"/>
            <a:ext cx="23495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13"/>
          <p:cNvGrpSpPr/>
          <p:nvPr/>
        </p:nvGrpSpPr>
        <p:grpSpPr>
          <a:xfrm>
            <a:off x="6172200" y="762000"/>
            <a:ext cx="2743200" cy="685800"/>
            <a:chOff x="0" y="127067"/>
            <a:chExt cx="8686798" cy="447488"/>
          </a:xfrm>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spcAft>
                  <a:spcPts val="0"/>
                </a:spcAft>
                <a:defRPr/>
              </a:pPr>
              <a:r>
                <a:rPr lang="en-US" sz="2000" dirty="0"/>
                <a:t>Demo 1: Find and Edit</a:t>
              </a:r>
            </a:p>
            <a:p>
              <a:pPr defTabSz="889000">
                <a:spcAft>
                  <a:spcPts val="0"/>
                </a:spcAft>
                <a:defRPr/>
              </a:pPr>
              <a:r>
                <a:rPr lang="en-US" sz="2000" dirty="0"/>
                <a:t>               a Student</a:t>
              </a:r>
            </a:p>
          </p:txBody>
        </p:sp>
      </p:grpSp>
      <p:sp>
        <p:nvSpPr>
          <p:cNvPr id="18" name="Isosceles Triangle 17"/>
          <p:cNvSpPr/>
          <p:nvPr/>
        </p:nvSpPr>
        <p:spPr>
          <a:xfrm rot="11552355">
            <a:off x="3910013" y="1227138"/>
            <a:ext cx="177800" cy="9445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819400" y="762000"/>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Students and Student List</a:t>
            </a:r>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19" name="Isosceles Triangle 18"/>
          <p:cNvSpPr/>
          <p:nvPr/>
        </p:nvSpPr>
        <p:spPr>
          <a:xfrm rot="14766400" flipH="1">
            <a:off x="3653632" y="1735931"/>
            <a:ext cx="228600" cy="49736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524500" y="3086100"/>
            <a:ext cx="2933700" cy="10858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Navigate to school and Subject and Class to view students.</a:t>
            </a:r>
          </a:p>
        </p:txBody>
      </p:sp>
      <p:sp>
        <p:nvSpPr>
          <p:cNvPr id="21" name="TextBox 20"/>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0"/>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1"/>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8"/>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2"/>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9"/>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0" grpId="0" animBg="1"/>
      <p:bldP spid="19"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B0D136B-3C84-4C8C-BC6A-AE9464A09A9C}" type="slidenum">
              <a:rPr lang="en-US" sz="1000" b="1">
                <a:latin typeface="+mn-lt"/>
                <a:cs typeface="Arial" charset="0"/>
              </a:rPr>
              <a:pPr algn="r">
                <a:defRPr/>
              </a:pPr>
              <a:t>54</a:t>
            </a:fld>
            <a:endParaRPr lang="en-US" sz="1000" b="1" dirty="0">
              <a:latin typeface="+mn-lt"/>
              <a:cs typeface="Arial" charset="0"/>
            </a:endParaRPr>
          </a:p>
        </p:txBody>
      </p:sp>
      <p:grpSp>
        <p:nvGrpSpPr>
          <p:cNvPr id="14" name="Group 13"/>
          <p:cNvGrpSpPr/>
          <p:nvPr/>
        </p:nvGrpSpPr>
        <p:grpSpPr>
          <a:xfrm>
            <a:off x="4770235" y="884349"/>
            <a:ext cx="3992765" cy="447488"/>
            <a:chOff x="0" y="127067"/>
            <a:chExt cx="8686798" cy="447488"/>
          </a:xfrm>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lnSpc>
                  <a:spcPct val="90000"/>
                </a:lnSpc>
                <a:spcAft>
                  <a:spcPct val="35000"/>
                </a:spcAft>
                <a:defRPr/>
              </a:pPr>
              <a:r>
                <a:rPr lang="en-US" sz="2000" dirty="0"/>
                <a:t>Demo 1: Find and Edit a Student</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1482" t="7843" r="2669" b="41570"/>
          <a:stretch>
            <a:fillRect/>
          </a:stretch>
        </p:blipFill>
        <p:spPr bwMode="auto">
          <a:xfrm>
            <a:off x="219075" y="1447800"/>
            <a:ext cx="88153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246313" y="5732463"/>
            <a:ext cx="228600" cy="2286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l="3342" b="11456"/>
          <a:stretch>
            <a:fillRect/>
          </a:stretch>
        </p:blipFill>
        <p:spPr bwMode="auto">
          <a:xfrm>
            <a:off x="3295650" y="5867400"/>
            <a:ext cx="3470275" cy="708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2455863" y="5846763"/>
            <a:ext cx="2922587" cy="46831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378450" y="6040438"/>
            <a:ext cx="641350" cy="549275"/>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p:cNvSpPr/>
          <p:nvPr/>
        </p:nvSpPr>
        <p:spPr>
          <a:xfrm rot="8380319">
            <a:off x="1806575" y="4783138"/>
            <a:ext cx="242888" cy="1054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ounded Rectangle 22"/>
          <p:cNvSpPr/>
          <p:nvPr/>
        </p:nvSpPr>
        <p:spPr>
          <a:xfrm>
            <a:off x="738188" y="4267200"/>
            <a:ext cx="2386012"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OR Click magnifying glass to open search window</a:t>
            </a:r>
          </a:p>
        </p:txBody>
      </p:sp>
      <p:cxnSp>
        <p:nvCxnSpPr>
          <p:cNvPr id="26" name="Straight Arrow Connector 25"/>
          <p:cNvCxnSpPr/>
          <p:nvPr/>
        </p:nvCxnSpPr>
        <p:spPr>
          <a:xfrm flipH="1" flipV="1">
            <a:off x="4805363" y="5276850"/>
            <a:ext cx="833437" cy="763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Isosceles Triangle 28"/>
          <p:cNvSpPr/>
          <p:nvPr/>
        </p:nvSpPr>
        <p:spPr>
          <a:xfrm rot="14915236">
            <a:off x="5523707" y="3826669"/>
            <a:ext cx="273050" cy="1576387"/>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6011863" y="3770313"/>
            <a:ext cx="2384425"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Enter the first few letters of the student first or last name</a:t>
            </a:r>
          </a:p>
        </p:txBody>
      </p:sp>
      <p:sp>
        <p:nvSpPr>
          <p:cNvPr id="31" name="Isosceles Triangle 30"/>
          <p:cNvSpPr/>
          <p:nvPr/>
        </p:nvSpPr>
        <p:spPr>
          <a:xfrm rot="17161064">
            <a:off x="5934075" y="2087563"/>
            <a:ext cx="223837" cy="1576388"/>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ounded Rectangle 29"/>
          <p:cNvSpPr/>
          <p:nvPr/>
        </p:nvSpPr>
        <p:spPr>
          <a:xfrm>
            <a:off x="6372225" y="2667000"/>
            <a:ext cx="2384425"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Choose student from list by double clicking</a:t>
            </a:r>
          </a:p>
        </p:txBody>
      </p:sp>
      <p:sp>
        <p:nvSpPr>
          <p:cNvPr id="24"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25" name="TextBox 2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27" name="TextBox 26"/>
          <p:cNvSpPr txBox="1"/>
          <p:nvPr/>
        </p:nvSpPr>
        <p:spPr>
          <a:xfrm>
            <a:off x="1371600" y="67919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2"/>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19"/>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1"/>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nodeType="afterEffect">
                                  <p:stCondLst>
                                    <p:cond delay="500"/>
                                  </p:stCondLst>
                                  <p:childTnLst>
                                    <p:set>
                                      <p:cBhvr>
                                        <p:cTn id="24" dur="1" fill="hold">
                                          <p:stCondLst>
                                            <p:cond delay="249"/>
                                          </p:stCondLst>
                                        </p:cTn>
                                        <p:tgtEl>
                                          <p:spTgt spid="20"/>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26"/>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8"/>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9"/>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30"/>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9" grpId="0" animBg="1"/>
      <p:bldP spid="28" grpId="0" animBg="1"/>
      <p:bldP spid="31" grpId="0" animBg="1"/>
      <p:bldP spid="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r="19295" b="34312"/>
          <a:stretch>
            <a:fillRect/>
          </a:stretch>
        </p:blipFill>
        <p:spPr bwMode="auto">
          <a:xfrm>
            <a:off x="533400" y="1219200"/>
            <a:ext cx="8077200" cy="537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27A77526-D0E2-49D9-8D98-6113A38FC67F}" type="slidenum">
              <a:rPr lang="en-US" sz="1000" b="1">
                <a:latin typeface="+mn-lt"/>
                <a:cs typeface="Arial" charset="0"/>
              </a:rPr>
              <a:pPr algn="r">
                <a:defRPr/>
              </a:pPr>
              <a:t>55</a:t>
            </a:fld>
            <a:endParaRPr lang="en-US" sz="1000" b="1" dirty="0">
              <a:latin typeface="+mn-lt"/>
              <a:cs typeface="Arial" charset="0"/>
            </a:endParaRPr>
          </a:p>
        </p:txBody>
      </p:sp>
      <p:grpSp>
        <p:nvGrpSpPr>
          <p:cNvPr id="14" name="Group 13"/>
          <p:cNvGrpSpPr/>
          <p:nvPr/>
        </p:nvGrpSpPr>
        <p:grpSpPr>
          <a:xfrm>
            <a:off x="4770235" y="838200"/>
            <a:ext cx="3992765" cy="447488"/>
            <a:chOff x="0" y="127067"/>
            <a:chExt cx="8686798" cy="447488"/>
          </a:xfrm>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lnSpc>
                  <a:spcPct val="90000"/>
                </a:lnSpc>
                <a:spcAft>
                  <a:spcPct val="35000"/>
                </a:spcAft>
                <a:defRPr/>
              </a:pPr>
              <a:r>
                <a:rPr lang="en-US" sz="2000" dirty="0"/>
                <a:t>Demo 1: Find and Edit a Student</a:t>
              </a:r>
            </a:p>
          </p:txBody>
        </p:sp>
      </p:grpSp>
      <p:sp>
        <p:nvSpPr>
          <p:cNvPr id="21" name="Oval 20"/>
          <p:cNvSpPr/>
          <p:nvPr/>
        </p:nvSpPr>
        <p:spPr>
          <a:xfrm>
            <a:off x="2895600" y="4267200"/>
            <a:ext cx="2362200" cy="547688"/>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Isosceles Triangle 28"/>
          <p:cNvSpPr/>
          <p:nvPr/>
        </p:nvSpPr>
        <p:spPr>
          <a:xfrm rot="14915236">
            <a:off x="5523707" y="3436144"/>
            <a:ext cx="273050" cy="1576387"/>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6011863" y="3770313"/>
            <a:ext cx="2744787"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F. Edit student profile – Add Text to Speech Accommodation </a:t>
            </a:r>
          </a:p>
        </p:txBody>
      </p:sp>
      <p:sp>
        <p:nvSpPr>
          <p:cNvPr id="31" name="Isosceles Triangle 30"/>
          <p:cNvSpPr/>
          <p:nvPr/>
        </p:nvSpPr>
        <p:spPr>
          <a:xfrm rot="6757931">
            <a:off x="4874419" y="5685632"/>
            <a:ext cx="273050" cy="1001712"/>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ounded Rectangle 29"/>
          <p:cNvSpPr/>
          <p:nvPr/>
        </p:nvSpPr>
        <p:spPr>
          <a:xfrm>
            <a:off x="2971800" y="5715000"/>
            <a:ext cx="17526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Click Save</a:t>
            </a:r>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13" name="TextBox 12"/>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2"/>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8"/>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9"/>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1"/>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30"/>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28" grpId="0" animBg="1"/>
      <p:bldP spid="31" grpId="0" animBg="1"/>
      <p:bldP spid="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8382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2DCFC6A6-30B1-4CC5-925C-3F8671B4A946}" type="slidenum">
              <a:rPr lang="en-US" sz="1000" b="1">
                <a:latin typeface="+mn-lt"/>
                <a:cs typeface="Arial" charset="0"/>
              </a:rPr>
              <a:pPr algn="r">
                <a:defRPr/>
              </a:pPr>
              <a:t>56</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014"/>
          <a:stretch/>
        </p:blipFill>
        <p:spPr bwMode="auto">
          <a:xfrm>
            <a:off x="228600" y="1104900"/>
            <a:ext cx="5019675" cy="2247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r="2840" b="64510"/>
          <a:stretch>
            <a:fillRect/>
          </a:stretch>
        </p:blipFill>
        <p:spPr bwMode="auto">
          <a:xfrm>
            <a:off x="304800" y="3468688"/>
            <a:ext cx="8553450" cy="293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C1D1D99-1725-43B6-BFE7-1C48637A043B}" type="slidenum">
              <a:rPr lang="en-US" sz="1000" b="1">
                <a:latin typeface="+mn-lt"/>
                <a:cs typeface="Arial" charset="0"/>
              </a:rPr>
              <a:pPr algn="r">
                <a:defRPr/>
              </a:pPr>
              <a:t>57</a:t>
            </a:fld>
            <a:endParaRPr lang="en-US" sz="1000" b="1" dirty="0">
              <a:latin typeface="+mn-lt"/>
              <a:cs typeface="Arial" charset="0"/>
            </a:endParaRPr>
          </a:p>
        </p:txBody>
      </p:sp>
      <p:sp>
        <p:nvSpPr>
          <p:cNvPr id="11" name="Isosceles Triangle 10"/>
          <p:cNvSpPr/>
          <p:nvPr/>
        </p:nvSpPr>
        <p:spPr>
          <a:xfrm rot="13881229">
            <a:off x="3521076" y="969962"/>
            <a:ext cx="222250" cy="15144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3166174">
            <a:off x="5414963" y="3500438"/>
            <a:ext cx="23495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Isosceles Triangle 17"/>
          <p:cNvSpPr/>
          <p:nvPr/>
        </p:nvSpPr>
        <p:spPr>
          <a:xfrm rot="11552355">
            <a:off x="3910013" y="1227138"/>
            <a:ext cx="177800" cy="9445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286000" y="762000"/>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Students and Student List</a:t>
            </a:r>
          </a:p>
        </p:txBody>
      </p:sp>
      <p:grpSp>
        <p:nvGrpSpPr>
          <p:cNvPr id="17" name="Group 16"/>
          <p:cNvGrpSpPr/>
          <p:nvPr/>
        </p:nvGrpSpPr>
        <p:grpSpPr>
          <a:xfrm>
            <a:off x="5552080" y="771712"/>
            <a:ext cx="3403492" cy="447488"/>
            <a:chOff x="0" y="254458"/>
            <a:chExt cx="8686798" cy="447488"/>
          </a:xfrm>
          <a:scene3d>
            <a:camera prst="orthographicFront"/>
            <a:lightRig rig="flat" dir="t"/>
          </a:scene3d>
        </p:grpSpPr>
        <p:sp>
          <p:nvSpPr>
            <p:cNvPr id="19" name="Rounded Rectangle 18"/>
            <p:cNvSpPr/>
            <p:nvPr/>
          </p:nvSpPr>
          <p:spPr>
            <a:xfrm>
              <a:off x="0" y="254458"/>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20" name="Rounded Rectangle 4"/>
            <p:cNvSpPr/>
            <p:nvPr/>
          </p:nvSpPr>
          <p:spPr>
            <a:xfrm>
              <a:off x="13106" y="267564"/>
              <a:ext cx="8660586" cy="421276"/>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lnSpc>
                  <a:spcPct val="90000"/>
                </a:lnSpc>
                <a:spcAft>
                  <a:spcPct val="35000"/>
                </a:spcAft>
                <a:defRPr/>
              </a:pPr>
              <a:r>
                <a:rPr lang="en-US" sz="2000" dirty="0"/>
                <a:t>Demo 2: Add a New Student</a:t>
              </a:r>
            </a:p>
          </p:txBody>
        </p:sp>
      </p:grpSp>
      <p:sp>
        <p:nvSpPr>
          <p:cNvPr id="1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16" name="Isosceles Triangle 15"/>
          <p:cNvSpPr/>
          <p:nvPr/>
        </p:nvSpPr>
        <p:spPr>
          <a:xfrm rot="14809456">
            <a:off x="3574257" y="1948656"/>
            <a:ext cx="214312" cy="44545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524500" y="3086100"/>
            <a:ext cx="2933700" cy="10858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Navigate to school and Subject and Class to view students.</a:t>
            </a:r>
          </a:p>
        </p:txBody>
      </p:sp>
      <p:sp>
        <p:nvSpPr>
          <p:cNvPr id="22" name="TextBox 2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0"/>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1"/>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8"/>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2"/>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0" grpId="0" animBg="1"/>
      <p:bldP spid="16"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t="969" r="17206"/>
          <a:stretch>
            <a:fillRect/>
          </a:stretch>
        </p:blipFill>
        <p:spPr bwMode="auto">
          <a:xfrm>
            <a:off x="609600" y="914400"/>
            <a:ext cx="8001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96261A56-FE3E-4C62-ACA1-3DAC7B0EE5F0}" type="slidenum">
              <a:rPr lang="en-US" sz="1000" b="1">
                <a:latin typeface="+mn-lt"/>
                <a:cs typeface="Arial" charset="0"/>
              </a:rPr>
              <a:pPr algn="r">
                <a:defRPr/>
              </a:pPr>
              <a:t>58</a:t>
            </a:fld>
            <a:endParaRPr lang="en-US" sz="1000" b="1" dirty="0">
              <a:latin typeface="+mn-lt"/>
              <a:cs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3342" t="19061" b="11456"/>
          <a:stretch>
            <a:fillRect/>
          </a:stretch>
        </p:blipFill>
        <p:spPr bwMode="auto">
          <a:xfrm>
            <a:off x="3581400" y="6226175"/>
            <a:ext cx="3470275" cy="55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3624263" y="6226175"/>
            <a:ext cx="490537" cy="403225"/>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Isosceles Triangle 24"/>
          <p:cNvSpPr/>
          <p:nvPr/>
        </p:nvSpPr>
        <p:spPr>
          <a:xfrm rot="2573044">
            <a:off x="1565275" y="3008313"/>
            <a:ext cx="387350" cy="37639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rot="11892003">
            <a:off x="4718050" y="2357438"/>
            <a:ext cx="184150" cy="1327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3352800" y="2289175"/>
            <a:ext cx="25146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Enter Student Profile Data</a:t>
            </a:r>
          </a:p>
        </p:txBody>
      </p:sp>
      <p:sp>
        <p:nvSpPr>
          <p:cNvPr id="28" name="Isosceles Triangle 27"/>
          <p:cNvSpPr/>
          <p:nvPr/>
        </p:nvSpPr>
        <p:spPr>
          <a:xfrm rot="15064050">
            <a:off x="6138069" y="5237956"/>
            <a:ext cx="276225" cy="10906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6553200" y="5257800"/>
            <a:ext cx="1109663"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F. Save</a:t>
            </a:r>
          </a:p>
        </p:txBody>
      </p:sp>
      <p:grpSp>
        <p:nvGrpSpPr>
          <p:cNvPr id="17" name="Group 16"/>
          <p:cNvGrpSpPr/>
          <p:nvPr/>
        </p:nvGrpSpPr>
        <p:grpSpPr>
          <a:xfrm>
            <a:off x="5552080" y="771712"/>
            <a:ext cx="3403492" cy="447488"/>
            <a:chOff x="0" y="254458"/>
            <a:chExt cx="8686798" cy="447488"/>
          </a:xfrm>
          <a:scene3d>
            <a:camera prst="orthographicFront"/>
            <a:lightRig rig="flat" dir="t"/>
          </a:scene3d>
        </p:grpSpPr>
        <p:sp>
          <p:nvSpPr>
            <p:cNvPr id="18" name="Rounded Rectangle 17"/>
            <p:cNvSpPr/>
            <p:nvPr/>
          </p:nvSpPr>
          <p:spPr>
            <a:xfrm>
              <a:off x="0" y="254458"/>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20" name="Rounded Rectangle 4"/>
            <p:cNvSpPr/>
            <p:nvPr/>
          </p:nvSpPr>
          <p:spPr>
            <a:xfrm>
              <a:off x="13106" y="267564"/>
              <a:ext cx="8660586" cy="421276"/>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lnSpc>
                  <a:spcPct val="90000"/>
                </a:lnSpc>
                <a:spcAft>
                  <a:spcPct val="35000"/>
                </a:spcAft>
                <a:defRPr/>
              </a:pPr>
              <a:r>
                <a:rPr lang="en-US" sz="2000" dirty="0"/>
                <a:t>Demo 2: Add a New Student</a:t>
              </a:r>
            </a:p>
          </p:txBody>
        </p:sp>
      </p:grpSp>
      <p:sp>
        <p:nvSpPr>
          <p:cNvPr id="32" name="Isosceles Triangle 31"/>
          <p:cNvSpPr/>
          <p:nvPr/>
        </p:nvSpPr>
        <p:spPr>
          <a:xfrm rot="5940845">
            <a:off x="2355850" y="5195888"/>
            <a:ext cx="371475" cy="2162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438400" y="5410200"/>
            <a:ext cx="228600" cy="2286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a:endCxn id="19" idx="1"/>
          </p:cNvCxnSpPr>
          <p:nvPr/>
        </p:nvCxnSpPr>
        <p:spPr>
          <a:xfrm>
            <a:off x="2667000" y="5638800"/>
            <a:ext cx="1030288" cy="646113"/>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a:xfrm rot="11892003" flipH="1">
            <a:off x="6953250" y="3060700"/>
            <a:ext cx="303213" cy="7937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ed Rectangle 35"/>
          <p:cNvSpPr/>
          <p:nvPr/>
        </p:nvSpPr>
        <p:spPr>
          <a:xfrm>
            <a:off x="6134100" y="2632075"/>
            <a:ext cx="25146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Add Student to subject/class</a:t>
            </a:r>
          </a:p>
        </p:txBody>
      </p:sp>
      <p:sp>
        <p:nvSpPr>
          <p:cNvPr id="39" name="Isosceles Triangle 38"/>
          <p:cNvSpPr/>
          <p:nvPr/>
        </p:nvSpPr>
        <p:spPr>
          <a:xfrm rot="13467749" flipH="1">
            <a:off x="4529138" y="4956175"/>
            <a:ext cx="444500" cy="7937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ounded Rectangle 37"/>
          <p:cNvSpPr/>
          <p:nvPr/>
        </p:nvSpPr>
        <p:spPr>
          <a:xfrm>
            <a:off x="3886200" y="4724400"/>
            <a:ext cx="22479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Enter Additional student info</a:t>
            </a:r>
          </a:p>
        </p:txBody>
      </p:sp>
      <p:sp>
        <p:nvSpPr>
          <p:cNvPr id="2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30" name="Isosceles Triangle 29"/>
          <p:cNvSpPr/>
          <p:nvPr/>
        </p:nvSpPr>
        <p:spPr>
          <a:xfrm rot="2289230">
            <a:off x="2041525" y="5411788"/>
            <a:ext cx="185738" cy="12398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228600" y="5867400"/>
            <a:ext cx="2698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Click + Symbol to open Add Student Window</a:t>
            </a:r>
          </a:p>
        </p:txBody>
      </p:sp>
      <p:sp>
        <p:nvSpPr>
          <p:cNvPr id="31" name="TextBox 30"/>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2"/>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4"/>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30"/>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1"/>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26"/>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02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32"/>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9"/>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5"/>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2"/>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23"/>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36"/>
                                        </p:tgtEl>
                                        <p:attrNameLst>
                                          <p:attrName>style.visibility</p:attrName>
                                        </p:attrNameLst>
                                      </p:cBhvr>
                                      <p:to>
                                        <p:strVal val="visible"/>
                                      </p:to>
                                    </p:set>
                                  </p:childTnLst>
                                </p:cTn>
                              </p:par>
                            </p:childTnLst>
                          </p:cTn>
                        </p:par>
                        <p:par>
                          <p:cTn id="40" fill="hold" nodeType="afterGroup">
                            <p:stCondLst>
                              <p:cond delay="9000"/>
                            </p:stCondLst>
                            <p:childTnLst>
                              <p:par>
                                <p:cTn id="41" presetID="1" presetClass="entr" presetSubtype="0" fill="hold" grpId="0" nodeType="afterEffect">
                                  <p:stCondLst>
                                    <p:cond delay="500"/>
                                  </p:stCondLst>
                                  <p:childTnLst>
                                    <p:set>
                                      <p:cBhvr>
                                        <p:cTn id="42" dur="1" fill="hold">
                                          <p:stCondLst>
                                            <p:cond delay="249"/>
                                          </p:stCondLst>
                                        </p:cTn>
                                        <p:tgtEl>
                                          <p:spTgt spid="37"/>
                                        </p:tgtEl>
                                        <p:attrNameLst>
                                          <p:attrName>style.visibility</p:attrName>
                                        </p:attrNameLst>
                                      </p:cBhvr>
                                      <p:to>
                                        <p:strVal val="visible"/>
                                      </p:to>
                                    </p:set>
                                  </p:childTnLst>
                                </p:cTn>
                              </p:par>
                            </p:childTnLst>
                          </p:cTn>
                        </p:par>
                        <p:par>
                          <p:cTn id="43" fill="hold" nodeType="afterGroup">
                            <p:stCondLst>
                              <p:cond delay="9750"/>
                            </p:stCondLst>
                            <p:childTnLst>
                              <p:par>
                                <p:cTn id="44" presetID="1" presetClass="entr" presetSubtype="0" fill="hold" grpId="0" nodeType="afterEffect">
                                  <p:stCondLst>
                                    <p:cond delay="500"/>
                                  </p:stCondLst>
                                  <p:childTnLst>
                                    <p:set>
                                      <p:cBhvr>
                                        <p:cTn id="45" dur="1" fill="hold">
                                          <p:stCondLst>
                                            <p:cond delay="249"/>
                                          </p:stCondLst>
                                        </p:cTn>
                                        <p:tgtEl>
                                          <p:spTgt spid="38"/>
                                        </p:tgtEl>
                                        <p:attrNameLst>
                                          <p:attrName>style.visibility</p:attrName>
                                        </p:attrNameLst>
                                      </p:cBhvr>
                                      <p:to>
                                        <p:strVal val="visible"/>
                                      </p:to>
                                    </p:set>
                                  </p:childTnLst>
                                </p:cTn>
                              </p:par>
                            </p:childTnLst>
                          </p:cTn>
                        </p:par>
                        <p:par>
                          <p:cTn id="46" fill="hold" nodeType="afterGroup">
                            <p:stCondLst>
                              <p:cond delay="10500"/>
                            </p:stCondLst>
                            <p:childTnLst>
                              <p:par>
                                <p:cTn id="47" presetID="1" presetClass="entr" presetSubtype="0" fill="hold" grpId="0" nodeType="afterEffect">
                                  <p:stCondLst>
                                    <p:cond delay="500"/>
                                  </p:stCondLst>
                                  <p:childTnLst>
                                    <p:set>
                                      <p:cBhvr>
                                        <p:cTn id="48" dur="1" fill="hold">
                                          <p:stCondLst>
                                            <p:cond delay="249"/>
                                          </p:stCondLst>
                                        </p:cTn>
                                        <p:tgtEl>
                                          <p:spTgt spid="39"/>
                                        </p:tgtEl>
                                        <p:attrNameLst>
                                          <p:attrName>style.visibility</p:attrName>
                                        </p:attrNameLst>
                                      </p:cBhvr>
                                      <p:to>
                                        <p:strVal val="visible"/>
                                      </p:to>
                                    </p:set>
                                  </p:childTnLst>
                                </p:cTn>
                              </p:par>
                            </p:childTnLst>
                          </p:cTn>
                        </p:par>
                        <p:par>
                          <p:cTn id="49" fill="hold" nodeType="afterGroup">
                            <p:stCondLst>
                              <p:cond delay="11250"/>
                            </p:stCondLst>
                            <p:childTnLst>
                              <p:par>
                                <p:cTn id="50" presetID="1" presetClass="entr" presetSubtype="0" fill="hold" grpId="0" nodeType="afterEffect">
                                  <p:stCondLst>
                                    <p:cond delay="500"/>
                                  </p:stCondLst>
                                  <p:childTnLst>
                                    <p:set>
                                      <p:cBhvr>
                                        <p:cTn id="51" dur="1" fill="hold">
                                          <p:stCondLst>
                                            <p:cond delay="249"/>
                                          </p:stCondLst>
                                        </p:cTn>
                                        <p:tgtEl>
                                          <p:spTgt spid="27"/>
                                        </p:tgtEl>
                                        <p:attrNameLst>
                                          <p:attrName>style.visibility</p:attrName>
                                        </p:attrNameLst>
                                      </p:cBhvr>
                                      <p:to>
                                        <p:strVal val="visible"/>
                                      </p:to>
                                    </p:set>
                                  </p:childTnLst>
                                </p:cTn>
                              </p:par>
                            </p:childTnLst>
                          </p:cTn>
                        </p:par>
                        <p:par>
                          <p:cTn id="52" fill="hold" nodeType="afterGroup">
                            <p:stCondLst>
                              <p:cond delay="12000"/>
                            </p:stCondLst>
                            <p:childTnLst>
                              <p:par>
                                <p:cTn id="53" presetID="1" presetClass="entr" presetSubtype="0" fill="hold" grpId="0" nodeType="afterEffect">
                                  <p:stCondLst>
                                    <p:cond delay="500"/>
                                  </p:stCondLst>
                                  <p:childTnLst>
                                    <p:set>
                                      <p:cBhvr>
                                        <p:cTn id="54" dur="1" fill="hold">
                                          <p:stCondLst>
                                            <p:cond delay="24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3" grpId="0" animBg="1"/>
      <p:bldP spid="22" grpId="0" animBg="1"/>
      <p:bldP spid="28" grpId="0" animBg="1"/>
      <p:bldP spid="27" grpId="0" animBg="1"/>
      <p:bldP spid="32" grpId="0" animBg="1"/>
      <p:bldP spid="21" grpId="0" animBg="1"/>
      <p:bldP spid="37" grpId="0" animBg="1"/>
      <p:bldP spid="36" grpId="0" animBg="1"/>
      <p:bldP spid="39" grpId="0" animBg="1"/>
      <p:bldP spid="38" grpId="0" animBg="1"/>
      <p:bldP spid="30" grpId="0" animBg="1"/>
      <p:bldP spid="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53636005"/>
              </p:ext>
            </p:extLst>
          </p:nvPr>
        </p:nvGraphicFramePr>
        <p:xfrm>
          <a:off x="228600" y="9144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F74FEA21-318B-44AE-B966-62DFB5839406}" type="slidenum">
              <a:rPr lang="en-US" sz="1000" b="1">
                <a:latin typeface="+mn-lt"/>
                <a:cs typeface="Arial" charset="0"/>
              </a:rPr>
              <a:pPr algn="r">
                <a:defRPr/>
              </a:pPr>
              <a:t>59</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nvGraphicFramePr>
        <p:xfrm>
          <a:off x="152400" y="1905000"/>
          <a:ext cx="8763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3616359678"/>
              </p:ext>
            </p:extLst>
          </p:nvPr>
        </p:nvGraphicFramePr>
        <p:xfrm>
          <a:off x="304800" y="762000"/>
          <a:ext cx="8763000" cy="487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Checkpoint Review</a:t>
            </a:r>
          </a:p>
        </p:txBody>
      </p:sp>
      <p:sp>
        <p:nvSpPr>
          <p:cNvPr id="8198" name="Title 8" hidden="1"/>
          <p:cNvSpPr>
            <a:spLocks noGrp="1"/>
          </p:cNvSpPr>
          <p:nvPr>
            <p:ph type="title" idx="4294967295"/>
          </p:nvPr>
        </p:nvSpPr>
        <p:spPr/>
        <p:txBody>
          <a:bodyPr/>
          <a:lstStyle/>
          <a:p>
            <a:r>
              <a:rPr lang="en-US" dirty="0" smtClean="0"/>
              <a:t>Checkpoints Review</a:t>
            </a:r>
          </a:p>
        </p:txBody>
      </p:sp>
      <p:graphicFrame>
        <p:nvGraphicFramePr>
          <p:cNvPr id="11" name="Diagram 10"/>
          <p:cNvGraphicFramePr/>
          <p:nvPr/>
        </p:nvGraphicFramePr>
        <p:xfrm>
          <a:off x="685800" y="5867400"/>
          <a:ext cx="1676400" cy="381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3"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7B73CC4-C409-4202-B6C8-BF2074607445}" type="slidenum">
              <a:rPr lang="en-US" sz="1000" b="1">
                <a:latin typeface="+mn-lt"/>
                <a:cs typeface="Arial" charset="0"/>
              </a:rPr>
              <a:pPr algn="r">
                <a:defRPr/>
              </a:pPr>
              <a:t>6</a:t>
            </a:fld>
            <a:endParaRPr lang="en-US" sz="1000" b="1" dirty="0">
              <a:latin typeface="+mn-lt"/>
              <a:cs typeface="Arial" charset="0"/>
            </a:endParaRPr>
          </a:p>
        </p:txBody>
      </p:sp>
      <p:sp>
        <p:nvSpPr>
          <p:cNvPr id="10" name="TextBox 9"/>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014"/>
          <a:stretch/>
        </p:blipFill>
        <p:spPr bwMode="auto">
          <a:xfrm>
            <a:off x="228600" y="1104900"/>
            <a:ext cx="5019675" cy="2247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r="2840" b="64510"/>
          <a:stretch>
            <a:fillRect/>
          </a:stretch>
        </p:blipFill>
        <p:spPr bwMode="auto">
          <a:xfrm>
            <a:off x="304800" y="3468688"/>
            <a:ext cx="8553450" cy="293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C94E2EE-75A6-4259-A8CB-C60888F12054}" type="slidenum">
              <a:rPr lang="en-US" sz="1000" b="1">
                <a:latin typeface="+mn-lt"/>
                <a:cs typeface="Arial" charset="0"/>
              </a:rPr>
              <a:pPr algn="r">
                <a:defRPr/>
              </a:pPr>
              <a:t>60</a:t>
            </a:fld>
            <a:endParaRPr lang="en-US" sz="1000" b="1" dirty="0">
              <a:latin typeface="+mn-lt"/>
              <a:cs typeface="Arial" charset="0"/>
            </a:endParaRPr>
          </a:p>
        </p:txBody>
      </p:sp>
      <p:sp>
        <p:nvSpPr>
          <p:cNvPr id="11" name="Isosceles Triangle 10"/>
          <p:cNvSpPr/>
          <p:nvPr/>
        </p:nvSpPr>
        <p:spPr>
          <a:xfrm rot="13881229">
            <a:off x="3521076" y="969962"/>
            <a:ext cx="222250" cy="15144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3166174">
            <a:off x="5414963" y="3500438"/>
            <a:ext cx="23495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Isosceles Triangle 17"/>
          <p:cNvSpPr/>
          <p:nvPr/>
        </p:nvSpPr>
        <p:spPr>
          <a:xfrm rot="11552355">
            <a:off x="3910013" y="1227138"/>
            <a:ext cx="177800" cy="9445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286000" y="762000"/>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Students and Student List</a:t>
            </a:r>
          </a:p>
        </p:txBody>
      </p:sp>
      <p:grpSp>
        <p:nvGrpSpPr>
          <p:cNvPr id="17" name="Group 16"/>
          <p:cNvGrpSpPr/>
          <p:nvPr/>
        </p:nvGrpSpPr>
        <p:grpSpPr>
          <a:xfrm>
            <a:off x="5552080" y="771712"/>
            <a:ext cx="3403492" cy="752288"/>
            <a:chOff x="0" y="254458"/>
            <a:chExt cx="8686798" cy="447488"/>
          </a:xfrm>
          <a:scene3d>
            <a:camera prst="orthographicFront"/>
            <a:lightRig rig="flat" dir="t"/>
          </a:scene3d>
        </p:grpSpPr>
        <p:sp>
          <p:nvSpPr>
            <p:cNvPr id="19" name="Rounded Rectangle 18"/>
            <p:cNvSpPr/>
            <p:nvPr/>
          </p:nvSpPr>
          <p:spPr>
            <a:xfrm>
              <a:off x="0" y="254458"/>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20" name="Rounded Rectangle 4"/>
            <p:cNvSpPr/>
            <p:nvPr/>
          </p:nvSpPr>
          <p:spPr>
            <a:xfrm>
              <a:off x="13106" y="267564"/>
              <a:ext cx="8660586" cy="421276"/>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lvl="0"/>
              <a:r>
                <a:rPr lang="en-US" sz="2000" dirty="0"/>
                <a:t>Demo 3: Mark Student Opt-Out </a:t>
              </a:r>
            </a:p>
          </p:txBody>
        </p:sp>
      </p:grpSp>
      <p:sp>
        <p:nvSpPr>
          <p:cNvPr id="1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16" name="Isosceles Triangle 15"/>
          <p:cNvSpPr/>
          <p:nvPr/>
        </p:nvSpPr>
        <p:spPr>
          <a:xfrm rot="14965255">
            <a:off x="3343275" y="2298701"/>
            <a:ext cx="282575" cy="40830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181600" y="3086100"/>
            <a:ext cx="2933700" cy="10858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Navigate to school and Subject and Class to view students.</a:t>
            </a:r>
          </a:p>
        </p:txBody>
      </p:sp>
      <p:sp>
        <p:nvSpPr>
          <p:cNvPr id="22" name="TextBox 2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0"/>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1"/>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8"/>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2"/>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0" grpId="0" animBg="1"/>
      <p:bldP spid="16"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F8FA91F-148F-4B30-BD9B-FFB00975D481}" type="slidenum">
              <a:rPr lang="en-US" sz="1000" b="1">
                <a:latin typeface="+mn-lt"/>
                <a:cs typeface="Arial" charset="0"/>
              </a:rPr>
              <a:pPr algn="r">
                <a:defRPr/>
              </a:pPr>
              <a:t>61</a:t>
            </a:fld>
            <a:endParaRPr lang="en-US" sz="1000" b="1" dirty="0">
              <a:latin typeface="+mn-lt"/>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1482" t="7843" r="2669" b="41570"/>
          <a:stretch>
            <a:fillRect/>
          </a:stretch>
        </p:blipFill>
        <p:spPr bwMode="auto">
          <a:xfrm>
            <a:off x="219075" y="1447800"/>
            <a:ext cx="88153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246313" y="5732463"/>
            <a:ext cx="228600" cy="2286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l="3342" b="11456"/>
          <a:stretch>
            <a:fillRect/>
          </a:stretch>
        </p:blipFill>
        <p:spPr bwMode="auto">
          <a:xfrm>
            <a:off x="3295650" y="5921375"/>
            <a:ext cx="3470275" cy="708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2455863" y="5846763"/>
            <a:ext cx="2922587" cy="46831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378450" y="6040438"/>
            <a:ext cx="641350" cy="549275"/>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p:cNvSpPr/>
          <p:nvPr/>
        </p:nvSpPr>
        <p:spPr>
          <a:xfrm rot="8380319">
            <a:off x="1806575" y="4783138"/>
            <a:ext cx="242888" cy="1054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ounded Rectangle 22"/>
          <p:cNvSpPr/>
          <p:nvPr/>
        </p:nvSpPr>
        <p:spPr>
          <a:xfrm>
            <a:off x="738188" y="4267200"/>
            <a:ext cx="2386012"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OR Click magnifying glass to open search window</a:t>
            </a:r>
          </a:p>
        </p:txBody>
      </p:sp>
      <p:cxnSp>
        <p:nvCxnSpPr>
          <p:cNvPr id="26" name="Straight Arrow Connector 25"/>
          <p:cNvCxnSpPr/>
          <p:nvPr/>
        </p:nvCxnSpPr>
        <p:spPr>
          <a:xfrm flipH="1" flipV="1">
            <a:off x="4805363" y="5276850"/>
            <a:ext cx="833437" cy="763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Isosceles Triangle 28"/>
          <p:cNvSpPr/>
          <p:nvPr/>
        </p:nvSpPr>
        <p:spPr>
          <a:xfrm rot="14915236">
            <a:off x="5523707" y="3826669"/>
            <a:ext cx="273050" cy="1576387"/>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6011863" y="3770313"/>
            <a:ext cx="2384425"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Enter the first few letters of the student first or last name</a:t>
            </a:r>
          </a:p>
        </p:txBody>
      </p:sp>
      <p:sp>
        <p:nvSpPr>
          <p:cNvPr id="31" name="Isosceles Triangle 30"/>
          <p:cNvSpPr/>
          <p:nvPr/>
        </p:nvSpPr>
        <p:spPr>
          <a:xfrm rot="17161064">
            <a:off x="5934075" y="2087563"/>
            <a:ext cx="223837" cy="1576388"/>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ounded Rectangle 29"/>
          <p:cNvSpPr/>
          <p:nvPr/>
        </p:nvSpPr>
        <p:spPr>
          <a:xfrm>
            <a:off x="6372225" y="2667000"/>
            <a:ext cx="2384425"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Choose student from list by double clicking</a:t>
            </a:r>
          </a:p>
        </p:txBody>
      </p:sp>
      <p:grpSp>
        <p:nvGrpSpPr>
          <p:cNvPr id="24" name="Group 23"/>
          <p:cNvGrpSpPr/>
          <p:nvPr/>
        </p:nvGrpSpPr>
        <p:grpSpPr>
          <a:xfrm>
            <a:off x="4343400" y="843056"/>
            <a:ext cx="4612172" cy="376144"/>
            <a:chOff x="0" y="254458"/>
            <a:chExt cx="8686798" cy="447488"/>
          </a:xfrm>
          <a:scene3d>
            <a:camera prst="orthographicFront"/>
            <a:lightRig rig="flat" dir="t"/>
          </a:scene3d>
        </p:grpSpPr>
        <p:sp>
          <p:nvSpPr>
            <p:cNvPr id="25" name="Rounded Rectangle 24"/>
            <p:cNvSpPr/>
            <p:nvPr/>
          </p:nvSpPr>
          <p:spPr>
            <a:xfrm>
              <a:off x="0" y="254458"/>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27" name="Rounded Rectangle 4"/>
            <p:cNvSpPr/>
            <p:nvPr/>
          </p:nvSpPr>
          <p:spPr>
            <a:xfrm>
              <a:off x="13106" y="267564"/>
              <a:ext cx="8660586" cy="421276"/>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lvl="0">
                <a:defRPr/>
              </a:pPr>
              <a:r>
                <a:rPr lang="en-US" sz="2000" dirty="0"/>
                <a:t>Demo 3: Mark Student Opt-Out </a:t>
              </a:r>
            </a:p>
            <a:p>
              <a:pPr>
                <a:defRPr/>
              </a:pPr>
              <a:endParaRPr lang="en-US" sz="2000" dirty="0"/>
            </a:p>
          </p:txBody>
        </p:sp>
      </p:grpSp>
      <p:sp>
        <p:nvSpPr>
          <p:cNvPr id="32"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33" name="TextBox 32"/>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2"/>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20"/>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9"/>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1"/>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26"/>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8"/>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9"/>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30"/>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9" grpId="0" animBg="1"/>
      <p:bldP spid="28" grpId="0" animBg="1"/>
      <p:bldP spid="31" grpId="0"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l="21159" t="22221" r="19473" b="30196"/>
          <a:stretch>
            <a:fillRect/>
          </a:stretch>
        </p:blipFill>
        <p:spPr bwMode="auto">
          <a:xfrm>
            <a:off x="617538" y="990600"/>
            <a:ext cx="7993062"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6BF5A330-9FBC-4635-9CB2-C53E551E5C71}" type="slidenum">
              <a:rPr lang="en-US" sz="1000" b="1">
                <a:latin typeface="+mn-lt"/>
                <a:cs typeface="Arial" charset="0"/>
              </a:rPr>
              <a:pPr algn="r">
                <a:defRPr/>
              </a:pPr>
              <a:t>62</a:t>
            </a:fld>
            <a:endParaRPr lang="en-US" sz="1000" b="1" dirty="0">
              <a:latin typeface="+mn-lt"/>
              <a:cs typeface="Arial" charset="0"/>
            </a:endParaRPr>
          </a:p>
        </p:txBody>
      </p:sp>
      <p:sp>
        <p:nvSpPr>
          <p:cNvPr id="11" name="Isosceles Triangle 10"/>
          <p:cNvSpPr/>
          <p:nvPr/>
        </p:nvSpPr>
        <p:spPr>
          <a:xfrm rot="15410384">
            <a:off x="3439319" y="1377156"/>
            <a:ext cx="273050" cy="1512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5864026">
            <a:off x="3609975" y="3311525"/>
            <a:ext cx="50165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1066800" y="3749675"/>
            <a:ext cx="2933700" cy="746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Select reason for not testing</a:t>
            </a:r>
          </a:p>
        </p:txBody>
      </p:sp>
      <p:sp>
        <p:nvSpPr>
          <p:cNvPr id="10" name="Rounded Rectangle 9"/>
          <p:cNvSpPr/>
          <p:nvPr/>
        </p:nvSpPr>
        <p:spPr>
          <a:xfrm>
            <a:off x="3321050" y="1676400"/>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F. Open the Student’s Additional Student Information Panel</a:t>
            </a:r>
          </a:p>
        </p:txBody>
      </p:sp>
      <p:grpSp>
        <p:nvGrpSpPr>
          <p:cNvPr id="17" name="Group 16"/>
          <p:cNvGrpSpPr/>
          <p:nvPr/>
        </p:nvGrpSpPr>
        <p:grpSpPr>
          <a:xfrm>
            <a:off x="4000500" y="771713"/>
            <a:ext cx="4955073" cy="447488"/>
            <a:chOff x="0" y="254458"/>
            <a:chExt cx="8686798" cy="447488"/>
          </a:xfrm>
          <a:scene3d>
            <a:camera prst="orthographicFront"/>
            <a:lightRig rig="flat" dir="t"/>
          </a:scene3d>
        </p:grpSpPr>
        <p:sp>
          <p:nvSpPr>
            <p:cNvPr id="19" name="Rounded Rectangle 18"/>
            <p:cNvSpPr/>
            <p:nvPr/>
          </p:nvSpPr>
          <p:spPr>
            <a:xfrm>
              <a:off x="0" y="254458"/>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20" name="Rounded Rectangle 4"/>
            <p:cNvSpPr/>
            <p:nvPr/>
          </p:nvSpPr>
          <p:spPr>
            <a:xfrm>
              <a:off x="13106" y="267564"/>
              <a:ext cx="8660586" cy="421276"/>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3: Mark Student Not </a:t>
              </a:r>
              <a:r>
                <a:rPr lang="en-US" sz="2000" dirty="0" smtClean="0"/>
                <a:t>Testing - EOI</a:t>
              </a:r>
              <a:endParaRPr lang="en-US" sz="2000" dirty="0"/>
            </a:p>
          </p:txBody>
        </p:sp>
      </p:grpSp>
      <p:sp>
        <p:nvSpPr>
          <p:cNvPr id="15" name="Isosceles Triangle 14"/>
          <p:cNvSpPr/>
          <p:nvPr/>
        </p:nvSpPr>
        <p:spPr>
          <a:xfrm rot="7277506">
            <a:off x="3922713" y="5356225"/>
            <a:ext cx="211138" cy="9667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3179763" y="5334000"/>
            <a:ext cx="1109662"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H. Save</a:t>
            </a:r>
          </a:p>
        </p:txBody>
      </p:sp>
      <p:sp>
        <p:nvSpPr>
          <p:cNvPr id="1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14" name="TextBox 13"/>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5" name="Rectangle 4"/>
          <p:cNvSpPr/>
          <p:nvPr/>
        </p:nvSpPr>
        <p:spPr>
          <a:xfrm>
            <a:off x="-971550" y="1595337"/>
            <a:ext cx="7010400" cy="5054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Replace screenshot with mockup</a:t>
            </a:r>
            <a:endParaRPr lang="en-US" sz="3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2"/>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2"/>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3"/>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10"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1524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802E7FD2-A38E-4225-A974-B292A1A7AF88}" type="slidenum">
              <a:rPr lang="en-US" sz="1000" b="1">
                <a:latin typeface="+mn-lt"/>
                <a:cs typeface="Arial" charset="0"/>
              </a:rPr>
              <a:pPr algn="r">
                <a:defRPr/>
              </a:pPr>
              <a:t>63</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TAS Feature Review – Student Management</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90996937"/>
              </p:ext>
            </p:extLst>
          </p:nvPr>
        </p:nvGraphicFramePr>
        <p:xfrm>
          <a:off x="304800" y="762000"/>
          <a:ext cx="8534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97AE7FBD-1350-4AA3-B75F-BBB56D926665}" type="slidenum">
              <a:rPr lang="en-US" sz="1000" b="1">
                <a:latin typeface="+mn-lt"/>
                <a:cs typeface="Arial" charset="0"/>
              </a:rPr>
              <a:pPr algn="r">
                <a:defRPr/>
              </a:pPr>
              <a:t>64</a:t>
            </a:fld>
            <a:endParaRPr lang="en-US" sz="1000" b="1" dirty="0">
              <a:latin typeface="+mn-lt"/>
              <a:cs typeface="Arial" charset="0"/>
            </a:endParaRPr>
          </a:p>
        </p:txBody>
      </p:sp>
      <p:sp>
        <p:nvSpPr>
          <p:cNvPr id="6" name="Title 2"/>
          <p:cNvSpPr txBox="1">
            <a:spLocks/>
          </p:cNvSpPr>
          <p:nvPr/>
        </p:nvSpPr>
        <p:spPr bwMode="auto">
          <a:xfrm>
            <a:off x="17526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ea typeface="+mj-ea"/>
                <a:cs typeface="+mj-cs"/>
              </a:rPr>
              <a:t>Demo – </a:t>
            </a:r>
            <a:r>
              <a:rPr lang="en-US" sz="2800" b="1" spc="-150" dirty="0">
                <a:solidFill>
                  <a:schemeClr val="accent6">
                    <a:lumMod val="50000"/>
                  </a:schemeClr>
                </a:solidFill>
                <a:latin typeface="+mj-lt"/>
                <a:ea typeface="+mj-ea"/>
                <a:cs typeface="+mj-cs"/>
              </a:rPr>
              <a:t>Manage Classes and </a:t>
            </a:r>
            <a:r>
              <a:rPr lang="en-US" sz="2800" b="1" spc="-150" dirty="0" smtClean="0">
                <a:solidFill>
                  <a:schemeClr val="accent6">
                    <a:lumMod val="50000"/>
                  </a:schemeClr>
                </a:solidFill>
                <a:latin typeface="+mj-lt"/>
                <a:ea typeface="+mj-ea"/>
                <a:cs typeface="+mj-cs"/>
              </a:rPr>
              <a:t>Students</a:t>
            </a:r>
            <a:endParaRPr lang="en-US" sz="2800" b="1" spc="-150" dirty="0">
              <a:solidFill>
                <a:schemeClr val="accent6">
                  <a:lumMod val="50000"/>
                </a:schemeClr>
              </a:solidFill>
              <a:latin typeface="+mj-lt"/>
              <a:ea typeface="+mj-ea"/>
              <a:cs typeface="+mj-cs"/>
            </a:endParaRP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21817049"/>
              </p:ext>
            </p:extLst>
          </p:nvPr>
        </p:nvGraphicFramePr>
        <p:xfrm>
          <a:off x="228600" y="7620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B24F73BC-8A05-44ED-92B3-F6FD9E4FAD7E}" type="slidenum">
              <a:rPr lang="en-US" sz="1000" b="1">
                <a:latin typeface="+mn-lt"/>
                <a:cs typeface="Arial" charset="0"/>
              </a:rPr>
              <a:pPr algn="r">
                <a:defRPr/>
              </a:pPr>
              <a:t>65</a:t>
            </a:fld>
            <a:endParaRPr lang="en-US" sz="1000" b="1" dirty="0">
              <a:latin typeface="+mn-lt"/>
              <a:cs typeface="Arial" charset="0"/>
            </a:endParaRP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6" name="Title 2"/>
          <p:cNvSpPr txBox="1">
            <a:spLocks/>
          </p:cNvSpPr>
          <p:nvPr/>
        </p:nvSpPr>
        <p:spPr bwMode="auto">
          <a:xfrm>
            <a:off x="17526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ea typeface="+mj-ea"/>
                <a:cs typeface="+mj-cs"/>
              </a:rPr>
              <a:t>Demo – </a:t>
            </a:r>
            <a:r>
              <a:rPr lang="en-US" sz="2800" b="1" spc="-150" dirty="0">
                <a:solidFill>
                  <a:schemeClr val="accent6">
                    <a:lumMod val="50000"/>
                  </a:schemeClr>
                </a:solidFill>
                <a:latin typeface="+mj-lt"/>
                <a:ea typeface="+mj-ea"/>
                <a:cs typeface="+mj-cs"/>
              </a:rPr>
              <a:t>Manage Classes and </a:t>
            </a:r>
            <a:r>
              <a:rPr lang="en-US" sz="2800" b="1" spc="-150" dirty="0" smtClean="0">
                <a:solidFill>
                  <a:schemeClr val="accent6">
                    <a:lumMod val="50000"/>
                  </a:schemeClr>
                </a:solidFill>
                <a:latin typeface="+mj-lt"/>
                <a:ea typeface="+mj-ea"/>
                <a:cs typeface="+mj-cs"/>
              </a:rPr>
              <a:t>Students</a:t>
            </a:r>
            <a:endParaRPr lang="en-US" sz="2800" b="1" spc="-150" dirty="0">
              <a:solidFill>
                <a:schemeClr val="accent6">
                  <a:lumMod val="50000"/>
                </a:schemeClr>
              </a:solidFill>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591517F1-40AC-4600-9C2C-1F63A62DA6D8}" type="slidenum">
              <a:rPr lang="en-US" sz="1000" b="1">
                <a:latin typeface="+mn-lt"/>
                <a:cs typeface="Arial" charset="0"/>
              </a:rPr>
              <a:pPr algn="r">
                <a:defRPr/>
              </a:pPr>
              <a:t>66</a:t>
            </a:fld>
            <a:endParaRPr lang="en-US" sz="1000" b="1" dirty="0">
              <a:latin typeface="+mn-lt"/>
              <a:cs typeface="Arial" charset="0"/>
            </a:endParaRPr>
          </a:p>
        </p:txBody>
      </p:sp>
      <p:grpSp>
        <p:nvGrpSpPr>
          <p:cNvPr id="29" name="Group 28"/>
          <p:cNvGrpSpPr/>
          <p:nvPr/>
        </p:nvGrpSpPr>
        <p:grpSpPr>
          <a:xfrm>
            <a:off x="4305301" y="914400"/>
            <a:ext cx="4495800" cy="423629"/>
            <a:chOff x="2202" y="1070662"/>
            <a:chExt cx="8223640" cy="423629"/>
          </a:xfrm>
          <a:scene3d>
            <a:camera prst="orthographicFront"/>
            <a:lightRig rig="flat" dir="t"/>
          </a:scene3d>
        </p:grpSpPr>
        <p:sp>
          <p:nvSpPr>
            <p:cNvPr id="30" name="Rounded Rectangle 29"/>
            <p:cNvSpPr/>
            <p:nvPr/>
          </p:nvSpPr>
          <p:spPr>
            <a:xfrm>
              <a:off x="2202" y="1070662"/>
              <a:ext cx="8223640" cy="423629"/>
            </a:xfrm>
            <a:prstGeom prst="roundRect">
              <a:avLst>
                <a:gd name="adj" fmla="val 10000"/>
              </a:avLst>
            </a:prstGeom>
            <a:solidFill>
              <a:srgbClr val="B7FFB7"/>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31" name="Rounded Rectangle 4"/>
            <p:cNvSpPr/>
            <p:nvPr/>
          </p:nvSpPr>
          <p:spPr>
            <a:xfrm>
              <a:off x="14610" y="1083070"/>
              <a:ext cx="8198824" cy="398813"/>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a:t>
              </a:r>
              <a:r>
                <a:rPr lang="en-US" sz="2000" dirty="0" smtClean="0"/>
                <a:t>1: </a:t>
              </a:r>
              <a:r>
                <a:rPr lang="en-US" sz="2000" dirty="0"/>
                <a:t>Add a New Class (Teacher)</a:t>
              </a:r>
            </a:p>
          </p:txBody>
        </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rcRect l="1492" r="70940" b="79308"/>
          <a:stretch>
            <a:fillRect/>
          </a:stretch>
        </p:blipFill>
        <p:spPr bwMode="auto">
          <a:xfrm>
            <a:off x="228600" y="914400"/>
            <a:ext cx="3627438" cy="2152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Isosceles Triangle 10"/>
          <p:cNvSpPr/>
          <p:nvPr/>
        </p:nvSpPr>
        <p:spPr>
          <a:xfrm rot="15087104">
            <a:off x="3357563" y="1447800"/>
            <a:ext cx="368300" cy="1628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rcRect r="10420" b="63348"/>
          <a:stretch>
            <a:fillRect/>
          </a:stretch>
        </p:blipFill>
        <p:spPr bwMode="auto">
          <a:xfrm>
            <a:off x="325438" y="3276600"/>
            <a:ext cx="8437562" cy="2849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rot="13166174">
            <a:off x="3273425" y="4283075"/>
            <a:ext cx="207963"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Isosceles Triangle 14"/>
          <p:cNvSpPr/>
          <p:nvPr/>
        </p:nvSpPr>
        <p:spPr>
          <a:xfrm rot="16836128">
            <a:off x="3216276" y="763587"/>
            <a:ext cx="228600" cy="23272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3856038" y="1571625"/>
            <a:ext cx="3001962"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Hierarchy</a:t>
            </a:r>
          </a:p>
        </p:txBody>
      </p:sp>
      <p:sp>
        <p:nvSpPr>
          <p:cNvPr id="16" name="Isosceles Triangle 15"/>
          <p:cNvSpPr/>
          <p:nvPr/>
        </p:nvSpPr>
        <p:spPr>
          <a:xfrm rot="14517257">
            <a:off x="2604294" y="3145631"/>
            <a:ext cx="269875" cy="23796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3378200" y="3657600"/>
            <a:ext cx="287020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Navigate to school and subject to view current classes</a:t>
            </a:r>
          </a:p>
        </p:txBody>
      </p:sp>
      <p:sp>
        <p:nvSpPr>
          <p:cNvPr id="17" name="TextBox 1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18" name="Title 2"/>
          <p:cNvSpPr txBox="1">
            <a:spLocks/>
          </p:cNvSpPr>
          <p:nvPr/>
        </p:nvSpPr>
        <p:spPr bwMode="auto">
          <a:xfrm>
            <a:off x="17526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ea typeface="+mj-ea"/>
                <a:cs typeface="+mj-cs"/>
              </a:rPr>
              <a:t>Demo – </a:t>
            </a:r>
            <a:r>
              <a:rPr lang="en-US" sz="2800" b="1" spc="-150" dirty="0">
                <a:solidFill>
                  <a:schemeClr val="accent6">
                    <a:lumMod val="50000"/>
                  </a:schemeClr>
                </a:solidFill>
                <a:latin typeface="+mj-lt"/>
                <a:ea typeface="+mj-ea"/>
                <a:cs typeface="+mj-cs"/>
              </a:rPr>
              <a:t>Manage Classes and </a:t>
            </a:r>
            <a:r>
              <a:rPr lang="en-US" sz="2800" b="1" spc="-150" dirty="0" smtClean="0">
                <a:solidFill>
                  <a:schemeClr val="accent6">
                    <a:lumMod val="50000"/>
                  </a:schemeClr>
                </a:solidFill>
                <a:latin typeface="+mj-lt"/>
                <a:ea typeface="+mj-ea"/>
                <a:cs typeface="+mj-cs"/>
              </a:rPr>
              <a:t>Students</a:t>
            </a:r>
            <a:endParaRPr lang="en-US" sz="2800" b="1" spc="-150" dirty="0">
              <a:solidFill>
                <a:schemeClr val="accent6">
                  <a:lumMod val="50000"/>
                </a:schemeClr>
              </a:solidFill>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32"/>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5"/>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1"/>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33"/>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2"/>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6"/>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0" grpId="0" animBg="1"/>
      <p:bldP spid="16"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1700" t="8824" r="18214" b="35555"/>
          <a:stretch>
            <a:fillRect/>
          </a:stretch>
        </p:blipFill>
        <p:spPr bwMode="auto">
          <a:xfrm>
            <a:off x="228600" y="1371600"/>
            <a:ext cx="8813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C2B22D8C-DAC3-457D-A62D-B3966A30B852}" type="slidenum">
              <a:rPr lang="en-US" sz="1000" b="1">
                <a:latin typeface="+mn-lt"/>
                <a:cs typeface="Arial" charset="0"/>
              </a:rPr>
              <a:pPr algn="r">
                <a:defRPr/>
              </a:pPr>
              <a:t>67</a:t>
            </a:fld>
            <a:endParaRPr lang="en-US" sz="1000" b="1" dirty="0">
              <a:latin typeface="+mn-lt"/>
              <a:cs typeface="Arial" charset="0"/>
            </a:endParaRPr>
          </a:p>
        </p:txBody>
      </p:sp>
      <p:sp>
        <p:nvSpPr>
          <p:cNvPr id="14" name="Oval 13"/>
          <p:cNvSpPr/>
          <p:nvPr/>
        </p:nvSpPr>
        <p:spPr>
          <a:xfrm>
            <a:off x="2057400" y="6186488"/>
            <a:ext cx="228600" cy="2286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3342" b="11456"/>
          <a:stretch>
            <a:fillRect/>
          </a:stretch>
        </p:blipFill>
        <p:spPr bwMode="auto">
          <a:xfrm>
            <a:off x="3387725" y="6149975"/>
            <a:ext cx="3470275" cy="708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a:endCxn id="1026" idx="1"/>
          </p:cNvCxnSpPr>
          <p:nvPr/>
        </p:nvCxnSpPr>
        <p:spPr>
          <a:xfrm>
            <a:off x="2397125" y="6269038"/>
            <a:ext cx="990600" cy="23495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505200" y="6196013"/>
            <a:ext cx="438150" cy="547687"/>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p:cNvSpPr/>
          <p:nvPr/>
        </p:nvSpPr>
        <p:spPr>
          <a:xfrm rot="12397705">
            <a:off x="4429125" y="1752600"/>
            <a:ext cx="315913" cy="1343025"/>
          </a:xfrm>
          <a:prstGeom prst="triangle">
            <a:avLst>
              <a:gd name="adj" fmla="val 557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4305300" y="1676400"/>
            <a:ext cx="17145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Enter New Class Data</a:t>
            </a:r>
          </a:p>
        </p:txBody>
      </p:sp>
      <p:sp>
        <p:nvSpPr>
          <p:cNvPr id="25" name="Isosceles Triangle 24"/>
          <p:cNvSpPr/>
          <p:nvPr/>
        </p:nvSpPr>
        <p:spPr>
          <a:xfrm rot="8380319">
            <a:off x="1654175" y="5287963"/>
            <a:ext cx="242888" cy="1054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457200" y="4800600"/>
            <a:ext cx="1506538"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Click + to add Class</a:t>
            </a:r>
          </a:p>
        </p:txBody>
      </p:sp>
      <p:sp>
        <p:nvSpPr>
          <p:cNvPr id="26" name="Isosceles Triangle 25"/>
          <p:cNvSpPr/>
          <p:nvPr/>
        </p:nvSpPr>
        <p:spPr>
          <a:xfrm rot="18576664">
            <a:off x="6986588" y="3517900"/>
            <a:ext cx="2286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ounded Rectangle 22"/>
          <p:cNvSpPr/>
          <p:nvPr/>
        </p:nvSpPr>
        <p:spPr>
          <a:xfrm>
            <a:off x="6858000" y="4038600"/>
            <a:ext cx="2184400"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Select School and Subject </a:t>
            </a:r>
            <a:r>
              <a:rPr lang="en-US" dirty="0" smtClean="0"/>
              <a:t>as Parent Group</a:t>
            </a:r>
            <a:endParaRPr lang="en-US" dirty="0"/>
          </a:p>
        </p:txBody>
      </p:sp>
      <p:sp>
        <p:nvSpPr>
          <p:cNvPr id="28" name="Isosceles Triangle 27"/>
          <p:cNvSpPr/>
          <p:nvPr/>
        </p:nvSpPr>
        <p:spPr>
          <a:xfrm rot="12822306">
            <a:off x="5280025" y="5183188"/>
            <a:ext cx="165100" cy="679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5006975" y="5143500"/>
            <a:ext cx="1074738" cy="3429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F. Save</a:t>
            </a:r>
          </a:p>
        </p:txBody>
      </p:sp>
      <p:grpSp>
        <p:nvGrpSpPr>
          <p:cNvPr id="29" name="Group 28"/>
          <p:cNvGrpSpPr/>
          <p:nvPr/>
        </p:nvGrpSpPr>
        <p:grpSpPr>
          <a:xfrm>
            <a:off x="4305301" y="838200"/>
            <a:ext cx="4495800" cy="423629"/>
            <a:chOff x="2202" y="1070662"/>
            <a:chExt cx="8223640" cy="423629"/>
          </a:xfrm>
          <a:scene3d>
            <a:camera prst="orthographicFront"/>
            <a:lightRig rig="flat" dir="t"/>
          </a:scene3d>
        </p:grpSpPr>
        <p:sp>
          <p:nvSpPr>
            <p:cNvPr id="30" name="Rounded Rectangle 29"/>
            <p:cNvSpPr/>
            <p:nvPr/>
          </p:nvSpPr>
          <p:spPr>
            <a:xfrm>
              <a:off x="2202" y="1070662"/>
              <a:ext cx="8223640" cy="423629"/>
            </a:xfrm>
            <a:prstGeom prst="roundRect">
              <a:avLst>
                <a:gd name="adj" fmla="val 10000"/>
              </a:avLst>
            </a:prstGeom>
            <a:solidFill>
              <a:srgbClr val="B7FFB7"/>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31" name="Rounded Rectangle 4"/>
            <p:cNvSpPr/>
            <p:nvPr/>
          </p:nvSpPr>
          <p:spPr>
            <a:xfrm>
              <a:off x="14610" y="1083070"/>
              <a:ext cx="8198824" cy="398813"/>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a:t>
              </a:r>
              <a:r>
                <a:rPr lang="en-US" sz="2000" dirty="0" smtClean="0"/>
                <a:t>1: </a:t>
              </a:r>
              <a:r>
                <a:rPr lang="en-US" sz="2000" dirty="0"/>
                <a:t>Add a New Class (Teacher)</a:t>
              </a:r>
            </a:p>
          </p:txBody>
        </p:sp>
      </p:grpSp>
      <p:sp>
        <p:nvSpPr>
          <p:cNvPr id="32" name="TextBox 3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33" name="Title 2"/>
          <p:cNvSpPr txBox="1">
            <a:spLocks/>
          </p:cNvSpPr>
          <p:nvPr/>
        </p:nvSpPr>
        <p:spPr bwMode="auto">
          <a:xfrm>
            <a:off x="17526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ea typeface="+mj-ea"/>
                <a:cs typeface="+mj-cs"/>
              </a:rPr>
              <a:t>Demo – </a:t>
            </a:r>
            <a:r>
              <a:rPr lang="en-US" sz="2800" b="1" spc="-150" dirty="0">
                <a:solidFill>
                  <a:schemeClr val="accent6">
                    <a:lumMod val="50000"/>
                  </a:schemeClr>
                </a:solidFill>
                <a:latin typeface="+mj-lt"/>
                <a:ea typeface="+mj-ea"/>
                <a:cs typeface="+mj-cs"/>
              </a:rPr>
              <a:t>Manage Classes and </a:t>
            </a:r>
            <a:r>
              <a:rPr lang="en-US" sz="2800" b="1" spc="-150" dirty="0" smtClean="0">
                <a:solidFill>
                  <a:schemeClr val="accent6">
                    <a:lumMod val="50000"/>
                  </a:schemeClr>
                </a:solidFill>
                <a:latin typeface="+mj-lt"/>
                <a:ea typeface="+mj-ea"/>
                <a:cs typeface="+mj-cs"/>
              </a:rPr>
              <a:t>Students</a:t>
            </a:r>
            <a:endParaRPr lang="en-US" sz="2800" b="1" spc="-150" dirty="0">
              <a:solidFill>
                <a:schemeClr val="accent6">
                  <a:lumMod val="50000"/>
                </a:schemeClr>
              </a:solidFill>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15"/>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4"/>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5"/>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4"/>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1026"/>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9"/>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0"/>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2"/>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3"/>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26"/>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27"/>
                                        </p:tgtEl>
                                        <p:attrNameLst>
                                          <p:attrName>style.visibility</p:attrName>
                                        </p:attrNameLst>
                                      </p:cBhvr>
                                      <p:to>
                                        <p:strVal val="visible"/>
                                      </p:to>
                                    </p:set>
                                  </p:childTnLst>
                                </p:cTn>
                              </p:par>
                            </p:childTnLst>
                          </p:cTn>
                        </p:par>
                        <p:par>
                          <p:cTn id="40" fill="hold" nodeType="afterGroup">
                            <p:stCondLst>
                              <p:cond delay="9000"/>
                            </p:stCondLst>
                            <p:childTnLst>
                              <p:par>
                                <p:cTn id="41" presetID="1" presetClass="entr" presetSubtype="0" fill="hold" grpId="0" nodeType="afterEffect">
                                  <p:stCondLst>
                                    <p:cond delay="500"/>
                                  </p:stCondLst>
                                  <p:childTnLst>
                                    <p:set>
                                      <p:cBhvr>
                                        <p:cTn id="42" dur="1" fill="hold">
                                          <p:stCondLst>
                                            <p:cond delay="24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2" grpId="0" animBg="1"/>
      <p:bldP spid="20" grpId="0" animBg="1"/>
      <p:bldP spid="25" grpId="0" animBg="1"/>
      <p:bldP spid="24" grpId="0" animBg="1"/>
      <p:bldP spid="26" grpId="0" animBg="1"/>
      <p:bldP spid="23" grpId="0" animBg="1"/>
      <p:bldP spid="28" grpId="0" animBg="1"/>
      <p:bldP spid="2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31306849"/>
              </p:ext>
            </p:extLst>
          </p:nvPr>
        </p:nvGraphicFramePr>
        <p:xfrm>
          <a:off x="228600" y="304800"/>
          <a:ext cx="8686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794C28B6-A270-4298-867F-526EA2C7415B}" type="slidenum">
              <a:rPr lang="en-US" sz="1000" b="1">
                <a:latin typeface="+mn-lt"/>
                <a:cs typeface="Arial" charset="0"/>
              </a:rPr>
              <a:pPr algn="r">
                <a:defRPr/>
              </a:pPr>
              <a:t>68</a:t>
            </a:fld>
            <a:endParaRPr lang="en-US" sz="1000" b="1" dirty="0">
              <a:latin typeface="+mn-lt"/>
              <a:cs typeface="Arial" charset="0"/>
            </a:endParaRP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10" name="Title 2"/>
          <p:cNvSpPr txBox="1">
            <a:spLocks/>
          </p:cNvSpPr>
          <p:nvPr/>
        </p:nvSpPr>
        <p:spPr bwMode="auto">
          <a:xfrm>
            <a:off x="17526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ea typeface="+mj-ea"/>
                <a:cs typeface="+mj-cs"/>
              </a:rPr>
              <a:t>Demo – </a:t>
            </a:r>
            <a:r>
              <a:rPr lang="en-US" sz="2800" b="1" spc="-150" dirty="0">
                <a:solidFill>
                  <a:schemeClr val="accent6">
                    <a:lumMod val="50000"/>
                  </a:schemeClr>
                </a:solidFill>
                <a:latin typeface="+mj-lt"/>
                <a:ea typeface="+mj-ea"/>
                <a:cs typeface="+mj-cs"/>
              </a:rPr>
              <a:t>Manage Classes and </a:t>
            </a:r>
            <a:r>
              <a:rPr lang="en-US" sz="2800" b="1" spc="-150" dirty="0" smtClean="0">
                <a:solidFill>
                  <a:schemeClr val="accent6">
                    <a:lumMod val="50000"/>
                  </a:schemeClr>
                </a:solidFill>
                <a:latin typeface="+mj-lt"/>
                <a:ea typeface="+mj-ea"/>
                <a:cs typeface="+mj-cs"/>
              </a:rPr>
              <a:t>Students</a:t>
            </a:r>
            <a:endParaRPr lang="en-US" sz="2800" b="1" spc="-150" dirty="0">
              <a:solidFill>
                <a:schemeClr val="accent6">
                  <a:lumMod val="50000"/>
                </a:schemeClr>
              </a:solidFill>
              <a:latin typeface="+mj-lt"/>
              <a:ea typeface="+mj-ea"/>
              <a:cs typeface="+mj-cs"/>
            </a:endParaRPr>
          </a:p>
        </p:txBody>
      </p:sp>
    </p:spTree>
    <p:extLst>
      <p:ext uri="{BB962C8B-B14F-4D97-AF65-F5344CB8AC3E}">
        <p14:creationId xmlns:p14="http://schemas.microsoft.com/office/powerpoint/2010/main" val="2924270399"/>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06EBFBBD-0436-4E9E-9F55-CF1214C37CC6}" type="slidenum">
              <a:rPr lang="en-US" sz="1000" b="1">
                <a:latin typeface="+mn-lt"/>
                <a:cs typeface="Arial" charset="0"/>
              </a:rPr>
              <a:pPr algn="r">
                <a:defRPr/>
              </a:pPr>
              <a:t>69</a:t>
            </a:fld>
            <a:endParaRPr lang="en-US" sz="1000" b="1" dirty="0">
              <a:latin typeface="+mn-lt"/>
              <a:cs typeface="Arial" charset="0"/>
            </a:endParaRPr>
          </a:p>
        </p:txBody>
      </p:sp>
      <p:grpSp>
        <p:nvGrpSpPr>
          <p:cNvPr id="29" name="Group 28"/>
          <p:cNvGrpSpPr/>
          <p:nvPr/>
        </p:nvGrpSpPr>
        <p:grpSpPr>
          <a:xfrm>
            <a:off x="4189782" y="838200"/>
            <a:ext cx="4725619" cy="423629"/>
            <a:chOff x="2202" y="1070662"/>
            <a:chExt cx="8223640" cy="423629"/>
          </a:xfrm>
          <a:scene3d>
            <a:camera prst="orthographicFront"/>
            <a:lightRig rig="flat" dir="t"/>
          </a:scene3d>
        </p:grpSpPr>
        <p:sp>
          <p:nvSpPr>
            <p:cNvPr id="30" name="Rounded Rectangle 29"/>
            <p:cNvSpPr/>
            <p:nvPr/>
          </p:nvSpPr>
          <p:spPr>
            <a:xfrm>
              <a:off x="2202" y="1070662"/>
              <a:ext cx="8223640" cy="423629"/>
            </a:xfrm>
            <a:prstGeom prst="roundRect">
              <a:avLst>
                <a:gd name="adj" fmla="val 10000"/>
              </a:avLst>
            </a:prstGeom>
            <a:solidFill>
              <a:srgbClr val="B7FFB7"/>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31" name="Rounded Rectangle 4"/>
            <p:cNvSpPr/>
            <p:nvPr/>
          </p:nvSpPr>
          <p:spPr>
            <a:xfrm>
              <a:off x="14610" y="1083070"/>
              <a:ext cx="8198824" cy="398813"/>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a:t>
              </a:r>
              <a:r>
                <a:rPr lang="en-US" sz="2000" dirty="0" smtClean="0"/>
                <a:t>2: </a:t>
              </a:r>
              <a:r>
                <a:rPr lang="en-US" sz="2000" dirty="0"/>
                <a:t>Find and Edit a Class (Teacher)</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492" r="70940" b="79308"/>
          <a:stretch>
            <a:fillRect/>
          </a:stretch>
        </p:blipFill>
        <p:spPr bwMode="auto">
          <a:xfrm>
            <a:off x="228600" y="933450"/>
            <a:ext cx="3627438" cy="2152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Isosceles Triangle 10"/>
          <p:cNvSpPr/>
          <p:nvPr/>
        </p:nvSpPr>
        <p:spPr>
          <a:xfrm rot="15818598">
            <a:off x="3305175" y="1684338"/>
            <a:ext cx="296863" cy="15128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r="10420" b="60188"/>
          <a:stretch>
            <a:fillRect/>
          </a:stretch>
        </p:blipFill>
        <p:spPr bwMode="auto">
          <a:xfrm>
            <a:off x="325438" y="3429000"/>
            <a:ext cx="8437562" cy="309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rot="13166174">
            <a:off x="5491163" y="3576638"/>
            <a:ext cx="23495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Isosceles Triangle 14"/>
          <p:cNvSpPr/>
          <p:nvPr/>
        </p:nvSpPr>
        <p:spPr>
          <a:xfrm rot="17022174">
            <a:off x="3199606" y="931069"/>
            <a:ext cx="176213" cy="21748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3625850" y="1828800"/>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Hierarchy</a:t>
            </a:r>
          </a:p>
        </p:txBody>
      </p:sp>
      <p:sp>
        <p:nvSpPr>
          <p:cNvPr id="16" name="Isosceles Triangle 15"/>
          <p:cNvSpPr/>
          <p:nvPr/>
        </p:nvSpPr>
        <p:spPr>
          <a:xfrm rot="14781308">
            <a:off x="3672682" y="1896269"/>
            <a:ext cx="292100" cy="45481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524500" y="3086100"/>
            <a:ext cx="2933700" cy="10858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Navigate to school and Subject  to view current classes</a:t>
            </a:r>
          </a:p>
        </p:txBody>
      </p:sp>
      <p:sp>
        <p:nvSpPr>
          <p:cNvPr id="17" name="TextBox 1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18" name="Title 2"/>
          <p:cNvSpPr txBox="1">
            <a:spLocks/>
          </p:cNvSpPr>
          <p:nvPr/>
        </p:nvSpPr>
        <p:spPr bwMode="auto">
          <a:xfrm>
            <a:off x="17526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ea typeface="+mj-ea"/>
                <a:cs typeface="+mj-cs"/>
              </a:rPr>
              <a:t>Demo – </a:t>
            </a:r>
            <a:r>
              <a:rPr lang="en-US" sz="2800" b="1" spc="-150" dirty="0">
                <a:solidFill>
                  <a:schemeClr val="accent6">
                    <a:lumMod val="50000"/>
                  </a:schemeClr>
                </a:solidFill>
                <a:latin typeface="+mj-lt"/>
                <a:ea typeface="+mj-ea"/>
                <a:cs typeface="+mj-cs"/>
              </a:rPr>
              <a:t>Manage Classes and </a:t>
            </a:r>
            <a:r>
              <a:rPr lang="en-US" sz="2800" b="1" spc="-150" dirty="0" smtClean="0">
                <a:solidFill>
                  <a:schemeClr val="accent6">
                    <a:lumMod val="50000"/>
                  </a:schemeClr>
                </a:solidFill>
                <a:latin typeface="+mj-lt"/>
                <a:ea typeface="+mj-ea"/>
                <a:cs typeface="+mj-cs"/>
              </a:rPr>
              <a:t>Students</a:t>
            </a:r>
            <a:endParaRPr lang="en-US" sz="2800" b="1" spc="-150" dirty="0">
              <a:solidFill>
                <a:schemeClr val="accent6">
                  <a:lumMod val="50000"/>
                </a:schemeClr>
              </a:solidFill>
              <a:latin typeface="+mj-lt"/>
              <a:ea typeface="+mj-ea"/>
              <a:cs typeface="+mj-cs"/>
            </a:endParaRPr>
          </a:p>
        </p:txBody>
      </p:sp>
    </p:spTree>
    <p:extLst>
      <p:ext uri="{BB962C8B-B14F-4D97-AF65-F5344CB8AC3E}">
        <p14:creationId xmlns:p14="http://schemas.microsoft.com/office/powerpoint/2010/main" val="30646056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2"/>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5"/>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1"/>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7"/>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2"/>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6"/>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0" grpId="0" animBg="1"/>
      <p:bldP spid="1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75490587"/>
              </p:ext>
            </p:extLst>
          </p:nvPr>
        </p:nvGraphicFramePr>
        <p:xfrm>
          <a:off x="304800" y="7620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p:cNvSpPr txBox="1">
            <a:spLocks/>
          </p:cNvSpPr>
          <p:nvPr/>
        </p:nvSpPr>
        <p:spPr bwMode="auto">
          <a:xfrm>
            <a:off x="2133600" y="0"/>
            <a:ext cx="7010400" cy="914400"/>
          </a:xfrm>
          <a:prstGeom prst="rect">
            <a:avLst/>
          </a:prstGeom>
          <a:noFill/>
          <a:ln w="9525">
            <a:noFill/>
            <a:miter lim="800000"/>
            <a:headEnd/>
            <a:tailEnd/>
          </a:ln>
        </p:spPr>
        <p:txBody>
          <a:bodyPr anchor="b"/>
          <a:lstStyle/>
          <a:p>
            <a:pPr>
              <a:defRPr/>
            </a:pPr>
            <a:r>
              <a:rPr lang="en-US" sz="2800" b="1" spc="-150" dirty="0">
                <a:solidFill>
                  <a:schemeClr val="accent6">
                    <a:lumMod val="50000"/>
                  </a:schemeClr>
                </a:solidFill>
              </a:rPr>
              <a:t>Roles and Responsibilities </a:t>
            </a:r>
          </a:p>
          <a:p>
            <a:pPr>
              <a:defRPr/>
            </a:pPr>
            <a:r>
              <a:rPr lang="en-US" sz="2800" b="1" spc="-150" dirty="0" smtClean="0">
                <a:solidFill>
                  <a:schemeClr val="accent6">
                    <a:lumMod val="50000"/>
                  </a:schemeClr>
                </a:solidFill>
              </a:rPr>
              <a:t>School Technology Coordinator (STC)</a:t>
            </a:r>
            <a:endParaRPr lang="en-US" sz="2800" b="1" spc="-150" dirty="0">
              <a:solidFill>
                <a:schemeClr val="accent6">
                  <a:lumMod val="50000"/>
                </a:schemeClr>
              </a:solidFill>
              <a:latin typeface="+mj-lt"/>
              <a:ea typeface="+mj-ea"/>
              <a:cs typeface="+mj-cs"/>
            </a:endParaRPr>
          </a:p>
        </p:txBody>
      </p:sp>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5E354D25-3188-4A63-B161-B1B1CB8FFD34}" type="slidenum">
              <a:rPr lang="en-US" sz="1000" b="1">
                <a:latin typeface="+mn-lt"/>
                <a:cs typeface="Arial" charset="0"/>
              </a:rPr>
              <a:pPr algn="r">
                <a:defRPr/>
              </a:pPr>
              <a:t>7</a:t>
            </a:fld>
            <a:endParaRPr lang="en-US" sz="1000" b="1" dirty="0">
              <a:latin typeface="+mn-lt"/>
              <a:cs typeface="Arial" charset="0"/>
            </a:endParaRPr>
          </a:p>
        </p:txBody>
      </p:sp>
      <p:sp>
        <p:nvSpPr>
          <p:cNvPr id="3" name="Rounded Rectangle 2"/>
          <p:cNvSpPr/>
          <p:nvPr/>
        </p:nvSpPr>
        <p:spPr>
          <a:xfrm>
            <a:off x="2569779" y="2556641"/>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March 25</a:t>
            </a:r>
            <a:endParaRPr lang="en-US" dirty="0"/>
          </a:p>
        </p:txBody>
      </p:sp>
      <p:sp>
        <p:nvSpPr>
          <p:cNvPr id="7" name="Rounded Rectangle 6"/>
          <p:cNvSpPr/>
          <p:nvPr/>
        </p:nvSpPr>
        <p:spPr>
          <a:xfrm>
            <a:off x="2569779" y="3581398"/>
            <a:ext cx="1219200" cy="3838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April 4</a:t>
            </a:r>
            <a:endParaRPr lang="en-US" dirty="0"/>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DC9D784A-E58C-4481-98D4-8A9DD00EB67A}" type="slidenum">
              <a:rPr lang="en-US" sz="1000" b="1">
                <a:latin typeface="+mn-lt"/>
                <a:cs typeface="Arial" charset="0"/>
              </a:rPr>
              <a:pPr algn="r">
                <a:defRPr/>
              </a:pPr>
              <a:t>70</a:t>
            </a:fld>
            <a:endParaRPr lang="en-US" sz="1000" b="1" dirty="0">
              <a:latin typeface="+mn-lt"/>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3342" b="11456"/>
          <a:stretch>
            <a:fillRect/>
          </a:stretch>
        </p:blipFill>
        <p:spPr bwMode="auto">
          <a:xfrm>
            <a:off x="3581400" y="6073775"/>
            <a:ext cx="3470275" cy="708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4310063" y="6226175"/>
            <a:ext cx="490537" cy="403225"/>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9" name="Group 28"/>
          <p:cNvGrpSpPr/>
          <p:nvPr/>
        </p:nvGrpSpPr>
        <p:grpSpPr>
          <a:xfrm>
            <a:off x="4189782" y="838200"/>
            <a:ext cx="4725619" cy="423629"/>
            <a:chOff x="2202" y="1070662"/>
            <a:chExt cx="8223640" cy="423629"/>
          </a:xfrm>
          <a:scene3d>
            <a:camera prst="orthographicFront"/>
            <a:lightRig rig="flat" dir="t"/>
          </a:scene3d>
        </p:grpSpPr>
        <p:sp>
          <p:nvSpPr>
            <p:cNvPr id="30" name="Rounded Rectangle 29"/>
            <p:cNvSpPr/>
            <p:nvPr/>
          </p:nvSpPr>
          <p:spPr>
            <a:xfrm>
              <a:off x="2202" y="1070662"/>
              <a:ext cx="8223640" cy="423629"/>
            </a:xfrm>
            <a:prstGeom prst="roundRect">
              <a:avLst>
                <a:gd name="adj" fmla="val 10000"/>
              </a:avLst>
            </a:prstGeom>
            <a:solidFill>
              <a:srgbClr val="B7FFB7"/>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31" name="Rounded Rectangle 4"/>
            <p:cNvSpPr/>
            <p:nvPr/>
          </p:nvSpPr>
          <p:spPr>
            <a:xfrm>
              <a:off x="14610" y="1083070"/>
              <a:ext cx="8198824" cy="398813"/>
            </a:xfrm>
            <a:prstGeom prst="rect">
              <a:avLst/>
            </a:prstGeom>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a:defRPr/>
              </a:pPr>
              <a:r>
                <a:rPr lang="en-US" sz="2000" dirty="0"/>
                <a:t>Demo </a:t>
              </a:r>
              <a:r>
                <a:rPr lang="en-US" sz="2000" dirty="0" smtClean="0"/>
                <a:t>2: </a:t>
              </a:r>
              <a:r>
                <a:rPr lang="en-US" sz="2000" dirty="0"/>
                <a:t>Find and Edit a Class (Teacher)</a:t>
              </a: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t="9019" r="19626" b="29803"/>
          <a:stretch>
            <a:fillRect/>
          </a:stretch>
        </p:blipFill>
        <p:spPr bwMode="auto">
          <a:xfrm>
            <a:off x="461963" y="1379538"/>
            <a:ext cx="8224837" cy="4716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Isosceles Triangle 24"/>
          <p:cNvSpPr/>
          <p:nvPr/>
        </p:nvSpPr>
        <p:spPr>
          <a:xfrm rot="1396989">
            <a:off x="1414463" y="2408238"/>
            <a:ext cx="387350" cy="37639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Isosceles Triangle 31"/>
          <p:cNvSpPr/>
          <p:nvPr/>
        </p:nvSpPr>
        <p:spPr>
          <a:xfrm rot="6260541">
            <a:off x="3194050" y="4948238"/>
            <a:ext cx="371475" cy="2162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457200" y="5410200"/>
            <a:ext cx="2698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C. Click Pencil Image to Edit Class or Double Click User Row</a:t>
            </a:r>
          </a:p>
        </p:txBody>
      </p:sp>
      <p:sp>
        <p:nvSpPr>
          <p:cNvPr id="23" name="Isosceles Triangle 22"/>
          <p:cNvSpPr/>
          <p:nvPr/>
        </p:nvSpPr>
        <p:spPr>
          <a:xfrm rot="14258342">
            <a:off x="5306219" y="2788444"/>
            <a:ext cx="371475" cy="13255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5867400" y="2590800"/>
            <a:ext cx="25146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D. Edit Class Details</a:t>
            </a:r>
          </a:p>
        </p:txBody>
      </p:sp>
      <p:sp>
        <p:nvSpPr>
          <p:cNvPr id="28" name="Isosceles Triangle 27"/>
          <p:cNvSpPr/>
          <p:nvPr/>
        </p:nvSpPr>
        <p:spPr>
          <a:xfrm rot="14258342">
            <a:off x="5645150" y="5006976"/>
            <a:ext cx="185737" cy="10906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5491163" y="4876800"/>
            <a:ext cx="1111250" cy="533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E. Save</a:t>
            </a:r>
          </a:p>
        </p:txBody>
      </p:sp>
      <p:sp>
        <p:nvSpPr>
          <p:cNvPr id="17" name="TextBox 1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21" name="Title 2"/>
          <p:cNvSpPr txBox="1">
            <a:spLocks/>
          </p:cNvSpPr>
          <p:nvPr/>
        </p:nvSpPr>
        <p:spPr bwMode="auto">
          <a:xfrm>
            <a:off x="17526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ea typeface="+mj-ea"/>
                <a:cs typeface="+mj-cs"/>
              </a:rPr>
              <a:t>Demo – </a:t>
            </a:r>
            <a:r>
              <a:rPr lang="en-US" sz="2800" b="1" spc="-150" dirty="0">
                <a:solidFill>
                  <a:schemeClr val="accent6">
                    <a:lumMod val="50000"/>
                  </a:schemeClr>
                </a:solidFill>
                <a:latin typeface="+mj-lt"/>
                <a:ea typeface="+mj-ea"/>
                <a:cs typeface="+mj-cs"/>
              </a:rPr>
              <a:t>Manage Classes and </a:t>
            </a:r>
            <a:r>
              <a:rPr lang="en-US" sz="2800" b="1" spc="-150" dirty="0" smtClean="0">
                <a:solidFill>
                  <a:schemeClr val="accent6">
                    <a:lumMod val="50000"/>
                  </a:schemeClr>
                </a:solidFill>
                <a:latin typeface="+mj-lt"/>
                <a:ea typeface="+mj-ea"/>
                <a:cs typeface="+mj-cs"/>
              </a:rPr>
              <a:t>Students</a:t>
            </a:r>
            <a:endParaRPr lang="en-US" sz="2800" b="1" spc="-150" dirty="0">
              <a:solidFill>
                <a:schemeClr val="accent6">
                  <a:lumMod val="50000"/>
                </a:schemeClr>
              </a:solidFill>
              <a:latin typeface="+mj-lt"/>
              <a:ea typeface="+mj-ea"/>
              <a:cs typeface="+mj-cs"/>
            </a:endParaRPr>
          </a:p>
        </p:txBody>
      </p:sp>
    </p:spTree>
    <p:extLst>
      <p:ext uri="{BB962C8B-B14F-4D97-AF65-F5344CB8AC3E}">
        <p14:creationId xmlns:p14="http://schemas.microsoft.com/office/powerpoint/2010/main" val="32975245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249"/>
                                          </p:stCondLst>
                                        </p:cTn>
                                        <p:tgtEl>
                                          <p:spTgt spid="9"/>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4"/>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5"/>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1026"/>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32"/>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9"/>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2"/>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3"/>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7"/>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32" grpId="0" animBg="1"/>
      <p:bldP spid="24" grpId="0" animBg="1"/>
      <p:bldP spid="23" grpId="0" animBg="1"/>
      <p:bldP spid="22" grpId="0" animBg="1"/>
      <p:bldP spid="28" grpId="0" animBg="1"/>
      <p:bldP spid="2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1295400"/>
          <a:ext cx="81534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rPr>
              <a:t>Support Resources</a:t>
            </a:r>
          </a:p>
        </p:txBody>
      </p:sp>
      <p:sp>
        <p:nvSpPr>
          <p:cNvPr id="74756" name="Title 3" hidden="1"/>
          <p:cNvSpPr>
            <a:spLocks noGrp="1"/>
          </p:cNvSpPr>
          <p:nvPr>
            <p:ph type="title" idx="4294967295"/>
          </p:nvPr>
        </p:nvSpPr>
        <p:spPr/>
        <p:txBody>
          <a:bodyPr/>
          <a:lstStyle/>
          <a:p>
            <a:r>
              <a:rPr lang="en-US" dirty="0" smtClean="0"/>
              <a:t>Need Help</a:t>
            </a:r>
          </a:p>
        </p:txBody>
      </p:sp>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65591A1-3207-4189-8F41-3009089D424D}" type="slidenum">
              <a:rPr lang="en-US" sz="1000" b="1">
                <a:latin typeface="+mn-lt"/>
                <a:cs typeface="Arial" charset="0"/>
              </a:rPr>
              <a:pPr algn="r">
                <a:defRPr/>
              </a:pPr>
              <a:t>71</a:t>
            </a:fld>
            <a:endParaRPr lang="en-US" sz="1000" b="1" dirty="0">
              <a:latin typeface="+mn-lt"/>
              <a:cs typeface="Arial" charset="0"/>
            </a:endParaRPr>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64481926"/>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Title 3" hidden="1"/>
          <p:cNvSpPr>
            <a:spLocks noGrp="1"/>
          </p:cNvSpPr>
          <p:nvPr>
            <p:ph type="title" idx="4294967295"/>
          </p:nvPr>
        </p:nvSpPr>
        <p:spPr/>
        <p:txBody>
          <a:bodyPr/>
          <a:lstStyle/>
          <a:p>
            <a:r>
              <a:rPr lang="en-US" dirty="0" smtClean="0"/>
              <a:t>Support Resources</a:t>
            </a:r>
          </a:p>
        </p:txBody>
      </p:sp>
      <p:sp>
        <p:nvSpPr>
          <p:cNvPr id="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72</a:t>
            </a:fld>
            <a:endParaRPr lang="en-US" sz="1000" b="1" dirty="0">
              <a:latin typeface="+mn-lt"/>
              <a:cs typeface="Arial" charset="0"/>
            </a:endParaRPr>
          </a:p>
        </p:txBody>
      </p:sp>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Support Resources</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875044081"/>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17323470"/>
              </p:ext>
            </p:extLst>
          </p:nvPr>
        </p:nvGraphicFramePr>
        <p:xfrm>
          <a:off x="457200" y="1143000"/>
          <a:ext cx="8458200" cy="5207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4146550" y="1219200"/>
            <a:ext cx="4159250" cy="400050"/>
          </a:xfrm>
          <a:prstGeom prst="rect">
            <a:avLst/>
          </a:prstGeom>
          <a:noFill/>
        </p:spPr>
        <p:txBody>
          <a:bodyPr>
            <a:spAutoFit/>
          </a:bodyPr>
          <a:lstStyle/>
          <a:p>
            <a:pPr algn="ctr">
              <a:defRPr/>
            </a:pPr>
            <a:r>
              <a:rPr lang="en-US" sz="2000" b="1" i="1" dirty="0">
                <a:solidFill>
                  <a:srgbClr val="990099"/>
                </a:solidFill>
                <a:latin typeface="+mn-lt"/>
                <a:cs typeface="Arial" charset="0"/>
              </a:rPr>
              <a:t>Resolution Approach</a:t>
            </a:r>
          </a:p>
        </p:txBody>
      </p:sp>
      <p:sp>
        <p:nvSpPr>
          <p:cNvPr id="24"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rPr>
              <a:t>Resolution Approach</a:t>
            </a: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DD3893DE-5584-40A5-891C-7A895C5DF03C}" type="slidenum">
              <a:rPr lang="en-US" sz="1000" b="1">
                <a:latin typeface="+mn-lt"/>
                <a:cs typeface="Arial" charset="0"/>
              </a:rPr>
              <a:pPr algn="r">
                <a:defRPr/>
              </a:pPr>
              <a:t>73</a:t>
            </a:fld>
            <a:endParaRPr lang="en-US" sz="1000" b="1" dirty="0">
              <a:latin typeface="+mn-lt"/>
              <a:cs typeface="Arial" charset="0"/>
            </a:endParaRPr>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83398148"/>
              </p:ext>
            </p:extLst>
          </p:nvPr>
        </p:nvGraphicFramePr>
        <p:xfrm>
          <a:off x="304800" y="10668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rPr>
              <a:t>Next Steps/ Takeaways</a:t>
            </a:r>
          </a:p>
        </p:txBody>
      </p:sp>
      <p:sp>
        <p:nvSpPr>
          <p:cNvPr id="77828" name="Title 3" hidden="1"/>
          <p:cNvSpPr>
            <a:spLocks noGrp="1"/>
          </p:cNvSpPr>
          <p:nvPr>
            <p:ph type="title" idx="4294967295"/>
          </p:nvPr>
        </p:nvSpPr>
        <p:spPr/>
        <p:txBody>
          <a:bodyPr/>
          <a:lstStyle/>
          <a:p>
            <a:r>
              <a:rPr lang="en-US" dirty="0" smtClean="0"/>
              <a:t>Next Steps/Takeaways</a:t>
            </a:r>
          </a:p>
        </p:txBody>
      </p:sp>
      <p:sp>
        <p:nvSpPr>
          <p:cNvPr id="7"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649202C-D094-4F74-9068-7753DE3F67A9}" type="slidenum">
              <a:rPr lang="en-US" sz="1000" b="1">
                <a:latin typeface="+mn-lt"/>
                <a:cs typeface="Arial" charset="0"/>
              </a:rPr>
              <a:pPr algn="r">
                <a:defRPr/>
              </a:pPr>
              <a:t>74</a:t>
            </a:fld>
            <a:endParaRPr lang="en-US" sz="1000" b="1" dirty="0">
              <a:latin typeface="+mn-lt"/>
              <a:cs typeface="Arial" charset="0"/>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50911516"/>
              </p:ext>
            </p:extLst>
          </p:nvPr>
        </p:nvGraphicFramePr>
        <p:xfrm>
          <a:off x="304800" y="8382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rPr>
              <a:t>Training Toolkit</a:t>
            </a:r>
          </a:p>
        </p:txBody>
      </p:sp>
      <p:sp>
        <p:nvSpPr>
          <p:cNvPr id="78852" name="Title 3" hidden="1"/>
          <p:cNvSpPr>
            <a:spLocks noGrp="1"/>
          </p:cNvSpPr>
          <p:nvPr>
            <p:ph type="title" idx="4294967295"/>
          </p:nvPr>
        </p:nvSpPr>
        <p:spPr/>
        <p:txBody>
          <a:bodyPr/>
          <a:lstStyle/>
          <a:p>
            <a:r>
              <a:rPr lang="en-US" dirty="0" smtClean="0"/>
              <a:t>Training Toolkit</a:t>
            </a:r>
          </a:p>
        </p:txBody>
      </p:sp>
      <p:sp>
        <p:nvSpPr>
          <p:cNvPr id="7"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5759D6C4-B01D-4333-85F7-5359363C3B07}" type="slidenum">
              <a:rPr lang="en-US" sz="1000" b="1">
                <a:latin typeface="+mn-lt"/>
                <a:cs typeface="Arial" charset="0"/>
              </a:rPr>
              <a:pPr algn="r">
                <a:defRPr/>
              </a:pPr>
              <a:t>75</a:t>
            </a:fld>
            <a:endParaRPr lang="en-US" sz="1000" b="1" dirty="0">
              <a:latin typeface="+mn-lt"/>
              <a:cs typeface="Arial" charset="0"/>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6200" y="76200"/>
          <a:ext cx="85344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rPr>
              <a:t>Q &amp; A</a:t>
            </a:r>
          </a:p>
        </p:txBody>
      </p:sp>
      <p:sp>
        <p:nvSpPr>
          <p:cNvPr id="79876" name="Title 3" hidden="1"/>
          <p:cNvSpPr>
            <a:spLocks noGrp="1"/>
          </p:cNvSpPr>
          <p:nvPr>
            <p:ph type="title" idx="4294967295"/>
          </p:nvPr>
        </p:nvSpPr>
        <p:spPr/>
        <p:txBody>
          <a:bodyPr/>
          <a:lstStyle/>
          <a:p>
            <a:r>
              <a:rPr lang="en-US" dirty="0" smtClean="0"/>
              <a:t>QA</a:t>
            </a:r>
          </a:p>
        </p:txBody>
      </p:sp>
      <p:sp>
        <p:nvSpPr>
          <p:cNvPr id="7"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06614D2D-8B87-4740-BB34-9388DB986B3B}" type="slidenum">
              <a:rPr lang="en-US" sz="1000" b="1">
                <a:latin typeface="+mn-lt"/>
                <a:cs typeface="Arial" charset="0"/>
              </a:rPr>
              <a:pPr algn="r">
                <a:defRPr/>
              </a:pPr>
              <a:t>76</a:t>
            </a:fld>
            <a:endParaRPr lang="en-US" sz="1000" b="1" dirty="0">
              <a:latin typeface="+mn-lt"/>
              <a:cs typeface="Arial" charset="0"/>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6">
                    <a:lumMod val="50000"/>
                  </a:schemeClr>
                </a:solidFill>
                <a:latin typeface="+mj-lt"/>
              </a:rPr>
              <a:t>Appendix – Additional TAS Features</a:t>
            </a:r>
            <a:endParaRPr lang="en-US" sz="2800" b="1" spc="-150" dirty="0">
              <a:solidFill>
                <a:schemeClr val="accent6">
                  <a:lumMod val="50000"/>
                </a:schemeClr>
              </a:solidFill>
              <a:latin typeface="+mj-lt"/>
            </a:endParaRPr>
          </a:p>
        </p:txBody>
      </p:sp>
      <p:sp>
        <p:nvSpPr>
          <p:cNvPr id="79876" name="Title 3" hidden="1"/>
          <p:cNvSpPr>
            <a:spLocks noGrp="1"/>
          </p:cNvSpPr>
          <p:nvPr>
            <p:ph type="title" idx="4294967295"/>
          </p:nvPr>
        </p:nvSpPr>
        <p:spPr/>
        <p:txBody>
          <a:bodyPr/>
          <a:lstStyle/>
          <a:p>
            <a:r>
              <a:rPr lang="en-US" dirty="0" smtClean="0"/>
              <a:t>QA</a:t>
            </a:r>
          </a:p>
        </p:txBody>
      </p:sp>
      <p:sp>
        <p:nvSpPr>
          <p:cNvPr id="7"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06614D2D-8B87-4740-BB34-9388DB986B3B}" type="slidenum">
              <a:rPr lang="en-US" sz="1000" b="1">
                <a:latin typeface="+mn-lt"/>
                <a:cs typeface="Arial" charset="0"/>
              </a:rPr>
              <a:pPr algn="r">
                <a:defRPr/>
              </a:pPr>
              <a:t>77</a:t>
            </a:fld>
            <a:endParaRPr lang="en-US" sz="1000" b="1" dirty="0">
              <a:latin typeface="+mn-lt"/>
              <a:cs typeface="Arial"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3683077636"/>
              </p:ext>
            </p:extLst>
          </p:nvPr>
        </p:nvGraphicFramePr>
        <p:xfrm>
          <a:off x="304800" y="762000"/>
          <a:ext cx="8534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3920093752"/>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78924985"/>
              </p:ext>
            </p:extLst>
          </p:nvPr>
        </p:nvGraphicFramePr>
        <p:xfrm>
          <a:off x="228600" y="5334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F8A95453-20EC-4AB4-848D-BA0E5723BDBA}" type="slidenum">
              <a:rPr lang="en-US" sz="1000" b="1">
                <a:latin typeface="+mn-lt"/>
                <a:cs typeface="Arial" charset="0"/>
              </a:rPr>
              <a:pPr algn="r">
                <a:defRPr/>
              </a:pPr>
              <a:t>78</a:t>
            </a:fld>
            <a:endParaRPr lang="en-US" sz="1000" b="1" dirty="0">
              <a:latin typeface="+mn-lt"/>
              <a:cs typeface="Arial" charset="0"/>
            </a:endParaRPr>
          </a:p>
        </p:txBody>
      </p:sp>
      <p:sp>
        <p:nvSpPr>
          <p:cNvPr id="9" name="Title 2"/>
          <p:cNvSpPr txBox="1">
            <a:spLocks/>
          </p:cNvSpPr>
          <p:nvPr/>
        </p:nvSpPr>
        <p:spPr bwMode="auto">
          <a:xfrm>
            <a:off x="1981200" y="0"/>
            <a:ext cx="71628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rPr>
              <a:t>Additional TAS Features</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426797144"/>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8" y="3679560"/>
            <a:ext cx="8707273" cy="29772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6014"/>
          <a:stretch/>
        </p:blipFill>
        <p:spPr bwMode="auto">
          <a:xfrm>
            <a:off x="228600" y="1333500"/>
            <a:ext cx="5019675" cy="2247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BF95FA36-96CB-41B7-AAEC-5CA66323C3D9}" type="slidenum">
              <a:rPr lang="en-US" sz="1000" b="1">
                <a:latin typeface="+mn-lt"/>
                <a:cs typeface="Arial" charset="0"/>
              </a:rPr>
              <a:pPr algn="r">
                <a:defRPr/>
              </a:pPr>
              <a:t>79</a:t>
            </a:fld>
            <a:endParaRPr lang="en-US" sz="1000" b="1" dirty="0">
              <a:latin typeface="+mn-lt"/>
              <a:cs typeface="Arial" charset="0"/>
            </a:endParaRPr>
          </a:p>
        </p:txBody>
      </p:sp>
      <p:sp>
        <p:nvSpPr>
          <p:cNvPr id="11" name="Isosceles Triangle 10"/>
          <p:cNvSpPr/>
          <p:nvPr/>
        </p:nvSpPr>
        <p:spPr>
          <a:xfrm rot="13881229">
            <a:off x="3571460" y="1197670"/>
            <a:ext cx="222250" cy="15144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3166174">
            <a:off x="5338763" y="3824486"/>
            <a:ext cx="234950"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13"/>
          <p:cNvGrpSpPr/>
          <p:nvPr/>
        </p:nvGrpSpPr>
        <p:grpSpPr>
          <a:xfrm>
            <a:off x="4175373" y="762000"/>
            <a:ext cx="4740028" cy="457101"/>
            <a:chOff x="0" y="127067"/>
            <a:chExt cx="8686798" cy="447488"/>
          </a:xfrm>
          <a:solidFill>
            <a:schemeClr val="accent2">
              <a:lumMod val="20000"/>
              <a:lumOff val="80000"/>
            </a:schemeClr>
          </a:solidFill>
          <a:scene3d>
            <a:camera prst="orthographicFront"/>
            <a:lightRig rig="flat" dir="t"/>
          </a:scene3d>
        </p:grpSpPr>
        <p:sp>
          <p:nvSpPr>
            <p:cNvPr id="15" name="Rounded Rectangle 14"/>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6"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spcAft>
                  <a:spcPts val="0"/>
                </a:spcAft>
                <a:defRPr/>
              </a:pPr>
              <a:r>
                <a:rPr lang="en-US" sz="2000" dirty="0"/>
                <a:t>Demo </a:t>
              </a:r>
              <a:r>
                <a:rPr lang="en-US" sz="2000" dirty="0" smtClean="0"/>
                <a:t>: Bulk Assign Accommodations</a:t>
              </a:r>
              <a:endParaRPr lang="en-US" sz="2000" dirty="0"/>
            </a:p>
          </p:txBody>
        </p:sp>
      </p:grpSp>
      <p:sp>
        <p:nvSpPr>
          <p:cNvPr id="18" name="Isosceles Triangle 17"/>
          <p:cNvSpPr/>
          <p:nvPr/>
        </p:nvSpPr>
        <p:spPr>
          <a:xfrm rot="11552355">
            <a:off x="3881086" y="1451112"/>
            <a:ext cx="164629" cy="12124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819399" y="1295400"/>
            <a:ext cx="3276143"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Students and </a:t>
            </a:r>
            <a:r>
              <a:rPr lang="en-US" dirty="0" smtClean="0"/>
              <a:t>Assign Accommodations</a:t>
            </a:r>
            <a:endParaRPr lang="en-US" dirty="0"/>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fontScale="92500" lnSpcReduction="20000"/>
          </a:bodyPr>
          <a:lstStyle/>
          <a:p>
            <a:pPr>
              <a:defRPr/>
            </a:pPr>
            <a:r>
              <a:rPr lang="en-US" sz="2800" b="1" spc="-150" dirty="0">
                <a:solidFill>
                  <a:schemeClr val="accent6">
                    <a:lumMod val="50000"/>
                  </a:schemeClr>
                </a:solidFill>
              </a:rPr>
              <a:t>Additional TAS Features – Bulk </a:t>
            </a:r>
            <a:r>
              <a:rPr lang="en-US" sz="2800" b="1" spc="-150" dirty="0" smtClean="0">
                <a:solidFill>
                  <a:schemeClr val="accent6">
                    <a:lumMod val="50000"/>
                  </a:schemeClr>
                </a:solidFill>
              </a:rPr>
              <a:t>Assign Accommodations</a:t>
            </a:r>
            <a:endParaRPr lang="en-US" sz="2800" b="1" spc="-150" dirty="0">
              <a:solidFill>
                <a:schemeClr val="accent6">
                  <a:lumMod val="50000"/>
                </a:schemeClr>
              </a:solidFill>
            </a:endParaRPr>
          </a:p>
        </p:txBody>
      </p:sp>
      <p:sp>
        <p:nvSpPr>
          <p:cNvPr id="19" name="Isosceles Triangle 18"/>
          <p:cNvSpPr/>
          <p:nvPr/>
        </p:nvSpPr>
        <p:spPr>
          <a:xfrm rot="14766400" flipH="1">
            <a:off x="3661246" y="2053935"/>
            <a:ext cx="228600" cy="49736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524500" y="3086100"/>
            <a:ext cx="2933700" cy="10858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B. Navigate to school and Subject and Class to view students.</a:t>
            </a:r>
          </a:p>
        </p:txBody>
      </p:sp>
      <p:sp>
        <p:nvSpPr>
          <p:cNvPr id="21" name="Isosceles Triangle 20"/>
          <p:cNvSpPr/>
          <p:nvPr/>
        </p:nvSpPr>
        <p:spPr>
          <a:xfrm rot="17239952">
            <a:off x="5738004" y="4950212"/>
            <a:ext cx="329252" cy="172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6095542" y="5867400"/>
            <a:ext cx="2362658" cy="87095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smtClean="0"/>
              <a:t>C. Select up to three filters to narrow the student list.</a:t>
            </a:r>
            <a:endParaRPr lang="en-US" dirty="0"/>
          </a:p>
        </p:txBody>
      </p:sp>
      <p:sp>
        <p:nvSpPr>
          <p:cNvPr id="22" name="TextBox 2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401346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0"/>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1"/>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8"/>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2"/>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19"/>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13"/>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0"/>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0" grpId="0" animBg="1"/>
      <p:bldP spid="19" grpId="0" animBg="1"/>
      <p:bldP spid="12" grpId="0" animBg="1"/>
      <p:bldP spid="21"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85431255"/>
              </p:ext>
            </p:extLst>
          </p:nvPr>
        </p:nvGraphicFramePr>
        <p:xfrm>
          <a:off x="228600" y="876300"/>
          <a:ext cx="8686800" cy="590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D4E223B4-6478-4079-8E64-5A0694928C30}" type="slidenum">
              <a:rPr lang="en-US" sz="1000" b="1">
                <a:latin typeface="+mn-lt"/>
                <a:cs typeface="Arial" charset="0"/>
              </a:rPr>
              <a:pPr algn="r">
                <a:defRPr/>
              </a:pPr>
              <a:t>8</a:t>
            </a:fld>
            <a:endParaRPr lang="en-US" sz="1000" b="1" dirty="0">
              <a:latin typeface="+mn-lt"/>
              <a:cs typeface="Arial" charset="0"/>
            </a:endParaRPr>
          </a:p>
        </p:txBody>
      </p:sp>
      <p:sp>
        <p:nvSpPr>
          <p:cNvPr id="7" name="Title 2"/>
          <p:cNvSpPr txBox="1">
            <a:spLocks/>
          </p:cNvSpPr>
          <p:nvPr/>
        </p:nvSpPr>
        <p:spPr bwMode="auto">
          <a:xfrm>
            <a:off x="2133600" y="0"/>
            <a:ext cx="7010400" cy="914400"/>
          </a:xfrm>
          <a:prstGeom prst="rect">
            <a:avLst/>
          </a:prstGeom>
          <a:noFill/>
          <a:ln w="9525">
            <a:noFill/>
            <a:miter lim="800000"/>
            <a:headEnd/>
            <a:tailEnd/>
          </a:ln>
        </p:spPr>
        <p:txBody>
          <a:bodyPr anchor="b"/>
          <a:lstStyle/>
          <a:p>
            <a:pPr>
              <a:defRPr/>
            </a:pPr>
            <a:r>
              <a:rPr lang="en-US" sz="2800" b="1" spc="-150" dirty="0">
                <a:solidFill>
                  <a:schemeClr val="accent6">
                    <a:lumMod val="50000"/>
                  </a:schemeClr>
                </a:solidFill>
              </a:rPr>
              <a:t>Roles and Responsibilities </a:t>
            </a:r>
          </a:p>
          <a:p>
            <a:pPr>
              <a:defRPr/>
            </a:pPr>
            <a:r>
              <a:rPr lang="en-US" sz="2800" b="1" spc="-150" dirty="0" smtClean="0">
                <a:solidFill>
                  <a:schemeClr val="accent6">
                    <a:lumMod val="50000"/>
                  </a:schemeClr>
                </a:solidFill>
              </a:rPr>
              <a:t>Test Chairperson  (TC</a:t>
            </a:r>
            <a:r>
              <a:rPr lang="en-US" sz="2800" b="1" spc="-150" dirty="0">
                <a:solidFill>
                  <a:schemeClr val="accent6">
                    <a:lumMod val="50000"/>
                  </a:schemeClr>
                </a:solidFill>
              </a:rPr>
              <a:t>)</a:t>
            </a:r>
            <a:endParaRPr lang="en-US" sz="2800" b="1" spc="-150" dirty="0">
              <a:solidFill>
                <a:schemeClr val="accent6">
                  <a:lumMod val="50000"/>
                </a:schemeClr>
              </a:solidFill>
              <a:latin typeface="+mj-lt"/>
              <a:ea typeface="+mj-ea"/>
              <a:cs typeface="+mj-cs"/>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9" name="TextBox 8"/>
          <p:cNvSpPr txBox="1"/>
          <p:nvPr/>
        </p:nvSpPr>
        <p:spPr>
          <a:xfrm>
            <a:off x="1371600" y="67919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000" r="3395" b="11500"/>
          <a:stretch/>
        </p:blipFill>
        <p:spPr bwMode="auto">
          <a:xfrm>
            <a:off x="214272" y="1257300"/>
            <a:ext cx="8777328" cy="5372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27A77526-D0E2-49D9-8D98-6113A38FC67F}" type="slidenum">
              <a:rPr lang="en-US" sz="1000" b="1">
                <a:latin typeface="+mn-lt"/>
                <a:cs typeface="Arial" charset="0"/>
              </a:rPr>
              <a:pPr algn="r">
                <a:defRPr/>
              </a:pPr>
              <a:t>80</a:t>
            </a:fld>
            <a:endParaRPr lang="en-US" sz="1000" b="1" dirty="0">
              <a:latin typeface="+mn-lt"/>
              <a:cs typeface="Arial" charset="0"/>
            </a:endParaRPr>
          </a:p>
        </p:txBody>
      </p:sp>
      <p:sp>
        <p:nvSpPr>
          <p:cNvPr id="29" name="Isosceles Triangle 28"/>
          <p:cNvSpPr/>
          <p:nvPr/>
        </p:nvSpPr>
        <p:spPr>
          <a:xfrm rot="8793451">
            <a:off x="1593413" y="2434122"/>
            <a:ext cx="288802" cy="1828676"/>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214273" y="1981200"/>
            <a:ext cx="2300328"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smtClean="0"/>
              <a:t>D. Click the box next to student name to select.</a:t>
            </a:r>
            <a:endParaRPr lang="en-US" dirty="0"/>
          </a:p>
        </p:txBody>
      </p:sp>
      <p:sp>
        <p:nvSpPr>
          <p:cNvPr id="31" name="Isosceles Triangle 30"/>
          <p:cNvSpPr/>
          <p:nvPr/>
        </p:nvSpPr>
        <p:spPr>
          <a:xfrm rot="6757931">
            <a:off x="4117613" y="5532892"/>
            <a:ext cx="273050" cy="1001712"/>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p:cNvGrpSpPr/>
          <p:nvPr/>
        </p:nvGrpSpPr>
        <p:grpSpPr>
          <a:xfrm>
            <a:off x="4175373" y="762099"/>
            <a:ext cx="4740028" cy="457101"/>
            <a:chOff x="0" y="127067"/>
            <a:chExt cx="8686798" cy="447488"/>
          </a:xfrm>
          <a:solidFill>
            <a:schemeClr val="accent2">
              <a:lumMod val="20000"/>
              <a:lumOff val="80000"/>
            </a:schemeClr>
          </a:solidFill>
          <a:scene3d>
            <a:camera prst="orthographicFront"/>
            <a:lightRig rig="flat" dir="t"/>
          </a:scene3d>
        </p:grpSpPr>
        <p:sp>
          <p:nvSpPr>
            <p:cNvPr id="18" name="Rounded Rectangle 17"/>
            <p:cNvSpPr/>
            <p:nvPr/>
          </p:nvSpPr>
          <p:spPr>
            <a:xfrm>
              <a:off x="0" y="127067"/>
              <a:ext cx="8686798" cy="447488"/>
            </a:xfrm>
            <a:prstGeom prst="roundRect">
              <a:avLst>
                <a:gd name="adj" fmla="val 10000"/>
              </a:avLst>
            </a:prstGeom>
            <a:grp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9" name="Rounded Rectangle 4"/>
            <p:cNvSpPr/>
            <p:nvPr/>
          </p:nvSpPr>
          <p:spPr>
            <a:xfrm>
              <a:off x="13106" y="140173"/>
              <a:ext cx="8660586" cy="421276"/>
            </a:xfrm>
            <a:prstGeom prst="rect">
              <a:avLst/>
            </a:prstGeom>
            <a:grp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spcAft>
                  <a:spcPts val="0"/>
                </a:spcAft>
                <a:defRPr/>
              </a:pPr>
              <a:r>
                <a:rPr lang="en-US" sz="2000" dirty="0"/>
                <a:t>Demo </a:t>
              </a:r>
              <a:r>
                <a:rPr lang="en-US" sz="2000" dirty="0" smtClean="0"/>
                <a:t>: Bulk Assign Accommodations</a:t>
              </a:r>
              <a:endParaRPr lang="en-US" sz="2000" dirty="0"/>
            </a:p>
          </p:txBody>
        </p:sp>
      </p:grpSp>
      <p:sp>
        <p:nvSpPr>
          <p:cNvPr id="20" name="Isosceles Triangle 19"/>
          <p:cNvSpPr/>
          <p:nvPr/>
        </p:nvSpPr>
        <p:spPr>
          <a:xfrm rot="19195247">
            <a:off x="3618785" y="3260786"/>
            <a:ext cx="206483" cy="1611658"/>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ounded Rectangle 29"/>
          <p:cNvSpPr/>
          <p:nvPr/>
        </p:nvSpPr>
        <p:spPr>
          <a:xfrm>
            <a:off x="3953596" y="4495800"/>
            <a:ext cx="1913803"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smtClean="0"/>
              <a:t>F. Choose Accommodation</a:t>
            </a:r>
            <a:endParaRPr lang="en-US" dirty="0"/>
          </a:p>
        </p:txBody>
      </p:sp>
      <p:sp>
        <p:nvSpPr>
          <p:cNvPr id="23" name="Rounded Rectangle 22"/>
          <p:cNvSpPr/>
          <p:nvPr/>
        </p:nvSpPr>
        <p:spPr>
          <a:xfrm>
            <a:off x="2362200" y="5700713"/>
            <a:ext cx="1994047" cy="3952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G. Click </a:t>
            </a:r>
            <a:r>
              <a:rPr lang="en-US" dirty="0" smtClean="0"/>
              <a:t>Submit</a:t>
            </a:r>
            <a:endParaRPr lang="en-US" dirty="0"/>
          </a:p>
        </p:txBody>
      </p:sp>
      <p:sp>
        <p:nvSpPr>
          <p:cNvPr id="25" name="Isosceles Triangle 24"/>
          <p:cNvSpPr/>
          <p:nvPr/>
        </p:nvSpPr>
        <p:spPr>
          <a:xfrm rot="7472012">
            <a:off x="7264345" y="2006920"/>
            <a:ext cx="219099" cy="1001712"/>
          </a:xfrm>
          <a:prstGeom prst="triangle">
            <a:avLst>
              <a:gd name="adj" fmla="val 488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075526" y="1790700"/>
            <a:ext cx="2077874"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smtClean="0"/>
              <a:t>E. Click Edit  Accommodations</a:t>
            </a:r>
            <a:endParaRPr lang="en-US" dirty="0"/>
          </a:p>
        </p:txBody>
      </p:sp>
      <p:sp>
        <p:nvSpPr>
          <p:cNvPr id="26" name="Title 2"/>
          <p:cNvSpPr txBox="1">
            <a:spLocks/>
          </p:cNvSpPr>
          <p:nvPr/>
        </p:nvSpPr>
        <p:spPr bwMode="auto">
          <a:xfrm>
            <a:off x="2133600" y="0"/>
            <a:ext cx="7010400" cy="762000"/>
          </a:xfrm>
          <a:prstGeom prst="rect">
            <a:avLst/>
          </a:prstGeom>
          <a:noFill/>
          <a:ln w="9525">
            <a:noFill/>
            <a:miter lim="800000"/>
            <a:headEnd/>
            <a:tailEnd/>
          </a:ln>
        </p:spPr>
        <p:txBody>
          <a:bodyPr anchor="b">
            <a:normAutofit fontScale="92500" lnSpcReduction="20000"/>
          </a:bodyPr>
          <a:lstStyle/>
          <a:p>
            <a:pPr>
              <a:defRPr/>
            </a:pPr>
            <a:r>
              <a:rPr lang="en-US" sz="2800" b="1" spc="-150" dirty="0">
                <a:solidFill>
                  <a:schemeClr val="accent6">
                    <a:lumMod val="50000"/>
                  </a:schemeClr>
                </a:solidFill>
              </a:rPr>
              <a:t>Additional TAS Features – Bulk </a:t>
            </a:r>
            <a:r>
              <a:rPr lang="en-US" sz="2800" b="1" spc="-150" dirty="0" smtClean="0">
                <a:solidFill>
                  <a:schemeClr val="accent6">
                    <a:lumMod val="50000"/>
                  </a:schemeClr>
                </a:solidFill>
              </a:rPr>
              <a:t>Assign Accommodations</a:t>
            </a:r>
            <a:endParaRPr lang="en-US" sz="2800" b="1" spc="-150" dirty="0">
              <a:solidFill>
                <a:schemeClr val="accent6">
                  <a:lumMod val="50000"/>
                </a:schemeClr>
              </a:solidFill>
            </a:endParaRPr>
          </a:p>
        </p:txBody>
      </p:sp>
      <p:sp>
        <p:nvSpPr>
          <p:cNvPr id="16" name="TextBox 1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064883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8"/>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9"/>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4"/>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30"/>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0"/>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3"/>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31" grpId="0" animBg="1"/>
      <p:bldP spid="20" grpId="0" animBg="1"/>
      <p:bldP spid="30" grpId="0" animBg="1"/>
      <p:bldP spid="23" grpId="0" animBg="1"/>
      <p:bldP spid="25" grpId="0" animBg="1"/>
      <p:bldP spid="2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53675828"/>
              </p:ext>
            </p:extLst>
          </p:nvPr>
        </p:nvGraphicFramePr>
        <p:xfrm>
          <a:off x="228600" y="152400"/>
          <a:ext cx="86868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F8A95453-20EC-4AB4-848D-BA0E5723BDBA}" type="slidenum">
              <a:rPr lang="en-US" sz="1000" b="1">
                <a:latin typeface="+mn-lt"/>
                <a:cs typeface="Arial" charset="0"/>
              </a:rPr>
              <a:pPr algn="r">
                <a:defRPr/>
              </a:pPr>
              <a:t>81</a:t>
            </a:fld>
            <a:endParaRPr lang="en-US" sz="1000" b="1" dirty="0">
              <a:latin typeface="+mn-lt"/>
              <a:cs typeface="Arial" charset="0"/>
            </a:endParaRPr>
          </a:p>
        </p:txBody>
      </p:sp>
      <p:sp>
        <p:nvSpPr>
          <p:cNvPr id="9" name="Title 2"/>
          <p:cNvSpPr txBox="1">
            <a:spLocks/>
          </p:cNvSpPr>
          <p:nvPr/>
        </p:nvSpPr>
        <p:spPr bwMode="auto">
          <a:xfrm>
            <a:off x="1981200" y="0"/>
            <a:ext cx="71628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rPr>
              <a:t>Additional TAS Features</a:t>
            </a:r>
          </a:p>
        </p:txBody>
      </p:sp>
      <p:sp>
        <p:nvSpPr>
          <p:cNvPr id="5" name="TextBox 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3493670193"/>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783" b="52015"/>
          <a:stretch/>
        </p:blipFill>
        <p:spPr bwMode="auto">
          <a:xfrm>
            <a:off x="193233" y="3090081"/>
            <a:ext cx="8798367" cy="3656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7081520"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C1D1D99-1725-43B6-BFE7-1C48637A043B}" type="slidenum">
              <a:rPr lang="en-US" sz="1000" b="1">
                <a:latin typeface="+mn-lt"/>
                <a:cs typeface="Arial" charset="0"/>
              </a:rPr>
              <a:pPr algn="r">
                <a:defRPr/>
              </a:pPr>
              <a:t>82</a:t>
            </a:fld>
            <a:endParaRPr lang="en-US" sz="1000" b="1" dirty="0">
              <a:latin typeface="+mn-lt"/>
              <a:cs typeface="Arial" charset="0"/>
            </a:endParaRPr>
          </a:p>
        </p:txBody>
      </p:sp>
      <p:sp>
        <p:nvSpPr>
          <p:cNvPr id="11" name="Isosceles Triangle 10"/>
          <p:cNvSpPr/>
          <p:nvPr/>
        </p:nvSpPr>
        <p:spPr>
          <a:xfrm rot="8124689">
            <a:off x="3110046" y="1082441"/>
            <a:ext cx="260749" cy="1586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Isosceles Triangle 17"/>
          <p:cNvSpPr/>
          <p:nvPr/>
        </p:nvSpPr>
        <p:spPr>
          <a:xfrm rot="8203589">
            <a:off x="4971686" y="1311285"/>
            <a:ext cx="176263" cy="16807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286000" y="762000"/>
            <a:ext cx="307975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a:t>A. Click Groups Tab, Choose Manage Students and Student List</a:t>
            </a:r>
          </a:p>
        </p:txBody>
      </p:sp>
      <p:grpSp>
        <p:nvGrpSpPr>
          <p:cNvPr id="17" name="Group 16"/>
          <p:cNvGrpSpPr/>
          <p:nvPr/>
        </p:nvGrpSpPr>
        <p:grpSpPr>
          <a:xfrm>
            <a:off x="5771112" y="771712"/>
            <a:ext cx="3184460" cy="488475"/>
            <a:chOff x="0" y="254458"/>
            <a:chExt cx="8686798" cy="447488"/>
          </a:xfrm>
          <a:scene3d>
            <a:camera prst="orthographicFront"/>
            <a:lightRig rig="flat" dir="t"/>
          </a:scene3d>
        </p:grpSpPr>
        <p:sp>
          <p:nvSpPr>
            <p:cNvPr id="19" name="Rounded Rectangle 18"/>
            <p:cNvSpPr/>
            <p:nvPr/>
          </p:nvSpPr>
          <p:spPr>
            <a:xfrm>
              <a:off x="0" y="254458"/>
              <a:ext cx="8686798" cy="447488"/>
            </a:xfrm>
            <a:prstGeom prst="roundRect">
              <a:avLst>
                <a:gd name="adj" fmla="val 10000"/>
              </a:avLst>
            </a:prstGeom>
            <a:solidFill>
              <a:srgbClr val="FFFFCC"/>
            </a:solidFill>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20" name="Rounded Rectangle 4"/>
            <p:cNvSpPr/>
            <p:nvPr/>
          </p:nvSpPr>
          <p:spPr>
            <a:xfrm>
              <a:off x="13106" y="267564"/>
              <a:ext cx="8660586" cy="421276"/>
            </a:xfrm>
            <a:prstGeom prst="rect">
              <a:avLst/>
            </a:prstGeom>
            <a:solidFill>
              <a:schemeClr val="accent2">
                <a:lumMod val="20000"/>
                <a:lumOff val="80000"/>
              </a:schemeClr>
            </a:solidFill>
            <a:sp3d/>
          </p:spPr>
          <p:style>
            <a:lnRef idx="0">
              <a:scrgbClr r="0" g="0" b="0"/>
            </a:lnRef>
            <a:fillRef idx="0">
              <a:scrgbClr r="0" g="0" b="0"/>
            </a:fillRef>
            <a:effectRef idx="0">
              <a:scrgbClr r="0" g="0" b="0"/>
            </a:effectRef>
            <a:fontRef idx="minor">
              <a:schemeClr val="dk1"/>
            </a:fontRef>
          </p:style>
          <p:txBody>
            <a:bodyPr lIns="38100" tIns="25400" rIns="38100" bIns="25400" spcCol="1270" anchor="ctr"/>
            <a:lstStyle/>
            <a:p>
              <a:pPr defTabSz="889000">
                <a:lnSpc>
                  <a:spcPct val="90000"/>
                </a:lnSpc>
                <a:spcAft>
                  <a:spcPct val="35000"/>
                </a:spcAft>
                <a:defRPr/>
              </a:pPr>
              <a:r>
                <a:rPr lang="en-US" sz="2000" dirty="0"/>
                <a:t>Demo 3</a:t>
              </a:r>
              <a:r>
                <a:rPr lang="en-US" sz="2000" dirty="0" smtClean="0"/>
                <a:t>: Export Records</a:t>
              </a:r>
              <a:endParaRPr lang="en-US" sz="2000" dirty="0"/>
            </a:p>
          </p:txBody>
        </p:sp>
      </p:grpSp>
      <p:sp>
        <p:nvSpPr>
          <p:cNvPr id="23" name="Isosceles Triangle 22"/>
          <p:cNvSpPr/>
          <p:nvPr/>
        </p:nvSpPr>
        <p:spPr>
          <a:xfrm rot="13254306">
            <a:off x="2087009" y="4940570"/>
            <a:ext cx="397982" cy="15862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Isosceles Triangle 23"/>
          <p:cNvSpPr/>
          <p:nvPr/>
        </p:nvSpPr>
        <p:spPr>
          <a:xfrm rot="5879905">
            <a:off x="6322269" y="3095125"/>
            <a:ext cx="204489" cy="40204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2141538" y="4686547"/>
            <a:ext cx="3634378" cy="72365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dirty="0" smtClean="0"/>
              <a:t>B. Highlight Student Data and Click Export to Download the file.</a:t>
            </a:r>
            <a:endParaRPr lang="en-US" dirty="0"/>
          </a:p>
        </p:txBody>
      </p:sp>
      <p:sp>
        <p:nvSpPr>
          <p:cNvPr id="2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rPr>
              <a:t>Additional TAS Features – </a:t>
            </a:r>
            <a:r>
              <a:rPr lang="en-US" sz="2800" b="1" spc="-150" dirty="0" smtClean="0">
                <a:solidFill>
                  <a:schemeClr val="accent6">
                    <a:lumMod val="50000"/>
                  </a:schemeClr>
                </a:solidFill>
              </a:rPr>
              <a:t>Import Students</a:t>
            </a:r>
            <a:endParaRPr lang="en-US" sz="2800" b="1" spc="-150" dirty="0">
              <a:solidFill>
                <a:schemeClr val="accent6">
                  <a:lumMod val="50000"/>
                </a:schemeClr>
              </a:solidFill>
            </a:endParaRPr>
          </a:p>
        </p:txBody>
      </p:sp>
      <p:sp>
        <p:nvSpPr>
          <p:cNvPr id="15" name="TextBox 14"/>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8412166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0"/>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1"/>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8"/>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2"/>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3"/>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0" grpId="0" animBg="1"/>
      <p:bldP spid="23" grpId="0" animBg="1"/>
      <p:bldP spid="24"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52530934"/>
              </p:ext>
            </p:extLst>
          </p:nvPr>
        </p:nvGraphicFramePr>
        <p:xfrm>
          <a:off x="228600" y="914400"/>
          <a:ext cx="8763000"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defRPr/>
            </a:pPr>
            <a:r>
              <a:rPr lang="en-US" sz="1000" b="1" dirty="0">
                <a:latin typeface="+mn-lt"/>
                <a:cs typeface="Arial" charset="0"/>
              </a:rPr>
              <a:t>Slide </a:t>
            </a:r>
            <a:fld id="{8DC4AD59-CED6-4BB2-A4D3-EE9226A8C117}" type="slidenum">
              <a:rPr lang="en-US" sz="1000" b="1">
                <a:latin typeface="+mn-lt"/>
                <a:cs typeface="Arial" charset="0"/>
              </a:rPr>
              <a:pPr>
                <a:defRPr/>
              </a:pPr>
              <a:t>9</a:t>
            </a:fld>
            <a:endParaRPr lang="en-US" sz="1000" b="1" dirty="0">
              <a:latin typeface="+mn-lt"/>
              <a:cs typeface="Arial" charset="0"/>
            </a:endParaRPr>
          </a:p>
        </p:txBody>
      </p:sp>
      <p:sp>
        <p:nvSpPr>
          <p:cNvPr id="7" name="Title 2"/>
          <p:cNvSpPr txBox="1">
            <a:spLocks/>
          </p:cNvSpPr>
          <p:nvPr/>
        </p:nvSpPr>
        <p:spPr bwMode="auto">
          <a:xfrm>
            <a:off x="2133600" y="0"/>
            <a:ext cx="7010400" cy="914400"/>
          </a:xfrm>
          <a:prstGeom prst="rect">
            <a:avLst/>
          </a:prstGeom>
          <a:noFill/>
          <a:ln w="9525">
            <a:noFill/>
            <a:miter lim="800000"/>
            <a:headEnd/>
            <a:tailEnd/>
          </a:ln>
        </p:spPr>
        <p:txBody>
          <a:bodyPr anchor="b"/>
          <a:lstStyle/>
          <a:p>
            <a:pPr>
              <a:defRPr/>
            </a:pPr>
            <a:r>
              <a:rPr lang="en-US" sz="2800" b="1" spc="-150" dirty="0">
                <a:solidFill>
                  <a:schemeClr val="accent6">
                    <a:lumMod val="50000"/>
                  </a:schemeClr>
                </a:solidFill>
              </a:rPr>
              <a:t>Roles and Responsibilities </a:t>
            </a:r>
          </a:p>
          <a:p>
            <a:pPr>
              <a:defRPr/>
            </a:pPr>
            <a:r>
              <a:rPr lang="en-US" sz="2800" b="1" spc="-150" dirty="0" smtClean="0">
                <a:solidFill>
                  <a:schemeClr val="accent6">
                    <a:lumMod val="50000"/>
                  </a:schemeClr>
                </a:solidFill>
              </a:rPr>
              <a:t>Test Chairperson (TC)</a:t>
            </a:r>
            <a:endParaRPr lang="en-US" sz="2800" b="1" spc="-150" dirty="0">
              <a:solidFill>
                <a:schemeClr val="accent6">
                  <a:lumMod val="50000"/>
                </a:schemeClr>
              </a:solidFill>
              <a:latin typeface="+mj-lt"/>
              <a:ea typeface="+mj-ea"/>
              <a:cs typeface="+mj-cs"/>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2_McGrawHillCTB White">
  <a:themeElements>
    <a:clrScheme name="2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fontScheme name="2_McGrawHillCTB White">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cGrawHillCTB White 1">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2_McGrawHillCTB White 2">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2_McGrawHillCTB White 3">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2_McGrawHillCTB White 4">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2_McGrawHillCTB White 5">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2_McGrawHillCTB White 6">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2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McGrawHillCTB White">
  <a:themeElements>
    <a:clrScheme name="6_McGrawHillCTB White 3">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fontScheme name="6_McGrawHillCTB White">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b">
        <a:normAutofit fontScale="92500"/>
      </a:bodyPr>
      <a:lstStyle>
        <a:defPPr>
          <a:defRPr sz="2800" b="1" spc="-150" dirty="0">
            <a:solidFill>
              <a:schemeClr val="accent6">
                <a:lumMod val="50000"/>
              </a:schemeClr>
            </a:solidFill>
            <a:latin typeface="+mj-lt"/>
            <a:ea typeface="+mj-ea"/>
            <a:cs typeface="+mj-cs"/>
          </a:defRPr>
        </a:defPPr>
      </a:lstStyle>
    </a:txDef>
  </a:objectDefaults>
  <a:extraClrSchemeLst>
    <a:extraClrScheme>
      <a:clrScheme name="6_McGrawHillCTB White 1">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6_McGrawHillCTB White 2">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6_McGrawHillCTB White 3">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6_McGrawHillCTB White 4">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6_McGrawHillCTB White 5">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6_McGrawHillCTB White 6">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6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7D7BF75E53FA4ABA14ADE6169BFF3B" ma:contentTypeVersion="1" ma:contentTypeDescription="Create a new document." ma:contentTypeScope="" ma:versionID="b9efdbd08dd49f3a315710522d20b166">
  <xsd:schema xmlns:xsd="http://www.w3.org/2001/XMLSchema" xmlns:p="http://schemas.microsoft.com/office/2006/metadata/properties" xmlns:ns2="F77B7D63-535E-4AFA-BA14-ADE6169BFF3B" targetNamespace="http://schemas.microsoft.com/office/2006/metadata/properties" ma:root="true" ma:fieldsID="0528ba05e65683ab99d0d5901c5f1fda" ns2:_="">
    <xsd:import namespace="F77B7D63-535E-4AFA-BA14-ADE6169BFF3B"/>
    <xsd:element name="properties">
      <xsd:complexType>
        <xsd:sequence>
          <xsd:element name="documentManagement">
            <xsd:complexType>
              <xsd:all>
                <xsd:element ref="ns2:urn_x003a_schemas_x002d_microsoft_x002d_com_x003a_office_x003a_office_x0023_Description" minOccurs="0"/>
                <xsd:element ref="ns2:urn_x003a_schemas_x002d_microsoft_x002d_com_x003a_publishing_x003a_Comment" minOccurs="0"/>
                <xsd:element ref="ns2:NewProperty_604348044596665" minOccurs="0"/>
                <xsd:element ref="ns2:NewProperty_608633310589558" minOccurs="0"/>
              </xsd:all>
            </xsd:complexType>
          </xsd:element>
        </xsd:sequence>
      </xsd:complexType>
    </xsd:element>
  </xsd:schema>
  <xsd:schema xmlns:xsd="http://www.w3.org/2001/XMLSchema" xmlns:dms="http://schemas.microsoft.com/office/2006/documentManagement/types" targetNamespace="F77B7D63-535E-4AFA-BA14-ADE6169BFF3B" elementFormDefault="qualified">
    <xsd:import namespace="http://schemas.microsoft.com/office/2006/documentManagement/types"/>
    <xsd:element name="urn_x003a_schemas_x002d_microsoft_x002d_com_x003a_office_x003a_office_x0023_Description" ma:index="8" nillable="true" ma:displayName="Description" ma:description="" ma:format="" ma:internalName="urn_x003a_schemas_x002d_microsoft_x002d_com_x003a_office_x003a_office_x0023_Description" ma:readOnly="false">
      <xsd:simpleType>
        <xsd:restriction base="dms:Text"/>
      </xsd:simpleType>
    </xsd:element>
    <xsd:element name="urn_x003a_schemas_x002d_microsoft_x002d_com_x003a_publishing_x003a_Comment" ma:index="9" nillable="true" ma:displayName="Version Comment" ma:description="" ma:format="" ma:internalName="urn_x003a_schemas_x002d_microsoft_x002d_com_x003a_publishing_x003a_Comment" ma:readOnly="false">
      <xsd:simpleType>
        <xsd:restriction base="dms:Text"/>
      </xsd:simpleType>
    </xsd:element>
    <xsd:element name="NewProperty_604348044596665" ma:index="10" nillable="true" ma:displayName="Author" ma:description="" ma:format="" ma:internalName="NewProperty_604348044596665" ma:readOnly="false">
      <xsd:simpleType>
        <xsd:restriction base="dms:Text"/>
      </xsd:simpleType>
    </xsd:element>
    <xsd:element name="NewProperty_608633310589558" ma:index="11" nillable="true" ma:displayName="Keywords" ma:description="" ma:format="" ma:internalName="NewProperty_608633310589558"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n_x003a_schemas_x002d_microsoft_x002d_com_x003a_office_x003a_office_x0023_Description xmlns="F77B7D63-535E-4AFA-BA14-ADE6169BFF3B" xsi:nil="true"/>
    <NewProperty_604348044596665 xmlns="F77B7D63-535E-4AFA-BA14-ADE6169BFF3B" xsi:nil="true"/>
    <NewProperty_608633310589558 xmlns="F77B7D63-535E-4AFA-BA14-ADE6169BFF3B" xsi:nil="true"/>
    <urn_x003a_schemas_x002d_microsoft_x002d_com_x003a_publishing_x003a_Comment xmlns="F77B7D63-535E-4AFA-BA14-ADE6169BFF3B"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75F79F5-8804-4DAC-B87D-2BE0E3329DA6}">
  <ds:schemaRefs>
    <ds:schemaRef ds:uri="http://schemas.microsoft.com/sharepoint/v3/contenttype/forms"/>
  </ds:schemaRefs>
</ds:datastoreItem>
</file>

<file path=customXml/itemProps2.xml><?xml version="1.0" encoding="utf-8"?>
<ds:datastoreItem xmlns:ds="http://schemas.openxmlformats.org/officeDocument/2006/customXml" ds:itemID="{08906BEA-8B77-4ABA-B724-943A363E4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B7D63-535E-4AFA-BA14-ADE6169BFF3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B40FC79-032D-4A61-9E35-AEC4884B9217}">
  <ds:schemaRef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F77B7D63-535E-4AFA-BA14-ADE6169BFF3B"/>
    <ds:schemaRef ds:uri="http://purl.org/dc/dcmitype/"/>
  </ds:schemaRefs>
</ds:datastoreItem>
</file>

<file path=customXml/itemProps4.xml><?xml version="1.0" encoding="utf-8"?>
<ds:datastoreItem xmlns:ds="http://schemas.openxmlformats.org/officeDocument/2006/customXml" ds:itemID="{C446C004-7E4C-41AF-AC93-5A7AABDB1E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46000</TotalTime>
  <Words>6306</Words>
  <Application>Microsoft Office PowerPoint</Application>
  <PresentationFormat>On-screen Show (4:3)</PresentationFormat>
  <Paragraphs>899</Paragraphs>
  <Slides>82</Slides>
  <Notes>82</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2_McGrawHillCTB White</vt:lpstr>
      <vt:lpstr>6_McGrawHillCTB White</vt:lpstr>
      <vt:lpstr>DC-CAS Health Online Spring 2013 Pilot  Test Administration System (TAS) Training</vt:lpstr>
      <vt:lpstr>Agenda</vt:lpstr>
      <vt:lpstr>Welcome to CTB</vt:lpstr>
      <vt:lpstr>PowerPoint Presentation</vt:lpstr>
      <vt:lpstr>PowerPoint Presentation</vt:lpstr>
      <vt:lpstr>Checkpoints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Ahead</vt:lpstr>
      <vt:lpstr>Test Administration System</vt:lpstr>
      <vt:lpstr>Specifics for Spring 2013</vt:lpstr>
      <vt:lpstr>PowerPoint Presentation</vt:lpstr>
      <vt:lpstr>PowerPoint Presentation</vt:lpstr>
      <vt:lpstr>PowerPoint Presentation</vt:lpstr>
      <vt:lpstr>PowerPoint Presentation</vt:lpstr>
      <vt:lpstr>PowerPoint Presentation</vt:lpstr>
      <vt:lpstr>Demo/Training Test Administration System (TAS) </vt:lpstr>
      <vt:lpstr>PowerPoint Presentation</vt:lpstr>
      <vt:lpstr>IDOE Online Testing Program Overview</vt:lpstr>
      <vt:lpstr>TAS Feature Review – Test Sessions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 Feature Review – Student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Help</vt:lpstr>
      <vt:lpstr>Support Resources</vt:lpstr>
      <vt:lpstr>PowerPoint Presentation</vt:lpstr>
      <vt:lpstr>Next Steps/Takeaways</vt:lpstr>
      <vt:lpstr>Training Toolkit</vt:lpstr>
      <vt:lpstr>QA</vt:lpstr>
      <vt:lpstr>QA</vt:lpstr>
      <vt:lpstr>PowerPoint Presentation</vt:lpstr>
      <vt:lpstr>PowerPoint Presentation</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bob_stock</dc:creator>
  <cp:lastModifiedBy>EWatts</cp:lastModifiedBy>
  <cp:revision>2104</cp:revision>
  <cp:lastPrinted>2013-02-28T19:25:18Z</cp:lastPrinted>
  <dcterms:created xsi:type="dcterms:W3CDTF">2011-06-07T16:56:56Z</dcterms:created>
  <dcterms:modified xsi:type="dcterms:W3CDTF">2013-03-25T14:36:46Z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