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7.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0.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1.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2.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3.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6.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7.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8.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5"/>
    <p:sldMasterId id="2147483655" r:id="rId6"/>
  </p:sldMasterIdLst>
  <p:notesMasterIdLst>
    <p:notesMasterId r:id="rId45"/>
  </p:notesMasterIdLst>
  <p:sldIdLst>
    <p:sldId id="259" r:id="rId7"/>
    <p:sldId id="445" r:id="rId8"/>
    <p:sldId id="440" r:id="rId9"/>
    <p:sldId id="525" r:id="rId10"/>
    <p:sldId id="526" r:id="rId11"/>
    <p:sldId id="530" r:id="rId12"/>
    <p:sldId id="531" r:id="rId13"/>
    <p:sldId id="521" r:id="rId14"/>
    <p:sldId id="522" r:id="rId15"/>
    <p:sldId id="523" r:id="rId16"/>
    <p:sldId id="524" r:id="rId17"/>
    <p:sldId id="501" r:id="rId18"/>
    <p:sldId id="447" r:id="rId19"/>
    <p:sldId id="504" r:id="rId20"/>
    <p:sldId id="515" r:id="rId21"/>
    <p:sldId id="507" r:id="rId22"/>
    <p:sldId id="290" r:id="rId23"/>
    <p:sldId id="291" r:id="rId24"/>
    <p:sldId id="349" r:id="rId25"/>
    <p:sldId id="314" r:id="rId26"/>
    <p:sldId id="513" r:id="rId27"/>
    <p:sldId id="385" r:id="rId28"/>
    <p:sldId id="518" r:id="rId29"/>
    <p:sldId id="519" r:id="rId30"/>
    <p:sldId id="516" r:id="rId31"/>
    <p:sldId id="395" r:id="rId32"/>
    <p:sldId id="373" r:id="rId33"/>
    <p:sldId id="374" r:id="rId34"/>
    <p:sldId id="377" r:id="rId35"/>
    <p:sldId id="410" r:id="rId36"/>
    <p:sldId id="319" r:id="rId37"/>
    <p:sldId id="277" r:id="rId38"/>
    <p:sldId id="360" r:id="rId39"/>
    <p:sldId id="305" r:id="rId40"/>
    <p:sldId id="275" r:id="rId41"/>
    <p:sldId id="442" r:id="rId42"/>
    <p:sldId id="444" r:id="rId43"/>
    <p:sldId id="336"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000"/>
    <a:srgbClr val="FF33CC"/>
    <a:srgbClr val="990099"/>
    <a:srgbClr val="84C3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35" autoAdjust="0"/>
    <p:restoredTop sz="68240" autoAdjust="0"/>
  </p:normalViewPr>
  <p:slideViewPr>
    <p:cSldViewPr>
      <p:cViewPr>
        <p:scale>
          <a:sx n="70" d="100"/>
          <a:sy n="70" d="100"/>
        </p:scale>
        <p:origin x="-16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diagrams/_rels/data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ata14.xml.rels><?xml version="1.0" encoding="UTF-8" standalone="yes"?>
<Relationships xmlns="http://schemas.openxmlformats.org/package/2006/relationships"><Relationship Id="rId1" Type="http://schemas.openxmlformats.org/officeDocument/2006/relationships/image" Target="../media/image20.png"/></Relationships>
</file>

<file path=ppt/diagrams/_rels/data35.xml.rels><?xml version="1.0" encoding="UTF-8" standalone="yes"?>
<Relationships xmlns="http://schemas.openxmlformats.org/package/2006/relationships"><Relationship Id="rId1" Type="http://schemas.openxmlformats.org/officeDocument/2006/relationships/image" Target="../media/image20.png"/></Relationships>
</file>

<file path=ppt/diagrams/_rels/data37.xml.rels><?xml version="1.0" encoding="UTF-8" standalone="yes"?>
<Relationships xmlns="http://schemas.openxmlformats.org/package/2006/relationships"><Relationship Id="rId2" Type="http://schemas.openxmlformats.org/officeDocument/2006/relationships/hyperlink" Target="mailto:OK_Helpdesk@ctb.com" TargetMode="External"/><Relationship Id="rId1" Type="http://schemas.openxmlformats.org/officeDocument/2006/relationships/hyperlink" Target="http://www.ok.gov/sde/" TargetMode="External"/></Relationships>
</file>

<file path=ppt/diagrams/_rels/drawing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35.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37.xml.rels><?xml version="1.0" encoding="UTF-8" standalone="yes"?>
<Relationships xmlns="http://schemas.openxmlformats.org/package/2006/relationships"><Relationship Id="rId2" Type="http://schemas.openxmlformats.org/officeDocument/2006/relationships/hyperlink" Target="mailto:OK_Helpdesk@ctb.com" TargetMode="External"/><Relationship Id="rId1" Type="http://schemas.openxmlformats.org/officeDocument/2006/relationships/hyperlink" Target="http://www.ok.gov/sd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706F2F-4C08-4ED4-906C-A4194CA7B2CC}"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en-US"/>
        </a:p>
      </dgm:t>
    </dgm:pt>
    <dgm:pt modelId="{BBA01C50-0CBB-4965-88B7-AA3CA15F22FE}">
      <dgm:prSet/>
      <dgm:spPr>
        <a:solidFill>
          <a:schemeClr val="accent5">
            <a:lumMod val="50000"/>
          </a:schemeClr>
        </a:solidFill>
      </dgm:spPr>
      <dgm:t>
        <a:bodyPr/>
        <a:lstStyle/>
        <a:p>
          <a:pPr rtl="0"/>
          <a:r>
            <a:rPr lang="en-US" b="0" smtClean="0"/>
            <a:t>Welcome and Session Goals</a:t>
          </a:r>
          <a:endParaRPr lang="en-US" b="0" dirty="0"/>
        </a:p>
      </dgm:t>
    </dgm:pt>
    <dgm:pt modelId="{11322E82-930E-43C8-A794-412AA4EBA872}" type="parTrans" cxnId="{25C5415A-3A3E-4C38-AAF4-A5E60F1B2226}">
      <dgm:prSet/>
      <dgm:spPr/>
      <dgm:t>
        <a:bodyPr/>
        <a:lstStyle/>
        <a:p>
          <a:endParaRPr lang="en-US" b="0">
            <a:solidFill>
              <a:schemeClr val="accent5">
                <a:lumMod val="10000"/>
              </a:schemeClr>
            </a:solidFill>
          </a:endParaRPr>
        </a:p>
      </dgm:t>
    </dgm:pt>
    <dgm:pt modelId="{65266E8C-12D7-47DF-9627-65B8028821D6}" type="sibTrans" cxnId="{25C5415A-3A3E-4C38-AAF4-A5E60F1B2226}">
      <dgm:prSet/>
      <dgm:spPr/>
      <dgm:t>
        <a:bodyPr/>
        <a:lstStyle/>
        <a:p>
          <a:endParaRPr lang="en-US" b="0">
            <a:solidFill>
              <a:schemeClr val="accent5">
                <a:lumMod val="10000"/>
              </a:schemeClr>
            </a:solidFill>
          </a:endParaRPr>
        </a:p>
      </dgm:t>
    </dgm:pt>
    <dgm:pt modelId="{0E588EF4-AF17-4CDB-A825-C968FACB9181}">
      <dgm:prSet/>
      <dgm:spPr>
        <a:solidFill>
          <a:schemeClr val="accent5">
            <a:lumMod val="50000"/>
          </a:schemeClr>
        </a:solidFill>
      </dgm:spPr>
      <dgm:t>
        <a:bodyPr/>
        <a:lstStyle/>
        <a:p>
          <a:pPr rtl="0"/>
          <a:r>
            <a:rPr lang="en-US" b="0" smtClean="0"/>
            <a:t>Milestones (Important Events)</a:t>
          </a:r>
          <a:endParaRPr lang="en-US" b="0" dirty="0"/>
        </a:p>
      </dgm:t>
    </dgm:pt>
    <dgm:pt modelId="{DF973BBC-C0FC-43E5-8EBC-99476C37FEE4}" type="parTrans" cxnId="{7C780E20-A339-40FD-AC44-BBAED1ADD370}">
      <dgm:prSet/>
      <dgm:spPr/>
      <dgm:t>
        <a:bodyPr/>
        <a:lstStyle/>
        <a:p>
          <a:endParaRPr lang="en-US" b="0">
            <a:solidFill>
              <a:schemeClr val="accent5">
                <a:lumMod val="10000"/>
              </a:schemeClr>
            </a:solidFill>
          </a:endParaRPr>
        </a:p>
      </dgm:t>
    </dgm:pt>
    <dgm:pt modelId="{A6CF37A1-E143-4B70-A70C-B0459BA1FE87}" type="sibTrans" cxnId="{7C780E20-A339-40FD-AC44-BBAED1ADD370}">
      <dgm:prSet/>
      <dgm:spPr/>
      <dgm:t>
        <a:bodyPr/>
        <a:lstStyle/>
        <a:p>
          <a:endParaRPr lang="en-US" b="0">
            <a:solidFill>
              <a:schemeClr val="accent5">
                <a:lumMod val="10000"/>
              </a:schemeClr>
            </a:solidFill>
          </a:endParaRPr>
        </a:p>
      </dgm:t>
    </dgm:pt>
    <dgm:pt modelId="{626F29BE-3A58-478A-998E-6A8C23B6BF07}">
      <dgm:prSet/>
      <dgm:spPr>
        <a:solidFill>
          <a:schemeClr val="accent5">
            <a:lumMod val="50000"/>
          </a:schemeClr>
        </a:solidFill>
      </dgm:spPr>
      <dgm:t>
        <a:bodyPr/>
        <a:lstStyle/>
        <a:p>
          <a:pPr rtl="0"/>
          <a:r>
            <a:rPr lang="en-US" b="0" dirty="0" smtClean="0"/>
            <a:t>Health Online Program Overview</a:t>
          </a:r>
          <a:endParaRPr lang="en-US" b="0" dirty="0"/>
        </a:p>
      </dgm:t>
    </dgm:pt>
    <dgm:pt modelId="{2DF447E9-587C-481C-9EC2-AE0978D28CF3}" type="parTrans" cxnId="{A9016C8A-F2D9-4F9E-B987-C4D6F57249BE}">
      <dgm:prSet/>
      <dgm:spPr/>
      <dgm:t>
        <a:bodyPr/>
        <a:lstStyle/>
        <a:p>
          <a:endParaRPr lang="en-US" b="0">
            <a:solidFill>
              <a:schemeClr val="accent5">
                <a:lumMod val="10000"/>
              </a:schemeClr>
            </a:solidFill>
          </a:endParaRPr>
        </a:p>
      </dgm:t>
    </dgm:pt>
    <dgm:pt modelId="{8B411D2F-B5D6-44FF-9AAF-BB67175106DB}" type="sibTrans" cxnId="{A9016C8A-F2D9-4F9E-B987-C4D6F57249BE}">
      <dgm:prSet/>
      <dgm:spPr/>
      <dgm:t>
        <a:bodyPr/>
        <a:lstStyle/>
        <a:p>
          <a:endParaRPr lang="en-US" b="0">
            <a:solidFill>
              <a:schemeClr val="accent5">
                <a:lumMod val="10000"/>
              </a:schemeClr>
            </a:solidFill>
          </a:endParaRPr>
        </a:p>
      </dgm:t>
    </dgm:pt>
    <dgm:pt modelId="{4975ED1C-00DF-4935-A2E7-3788E2749D05}">
      <dgm:prSet/>
      <dgm:spPr>
        <a:solidFill>
          <a:schemeClr val="accent5">
            <a:lumMod val="50000"/>
          </a:schemeClr>
        </a:solidFill>
      </dgm:spPr>
      <dgm:t>
        <a:bodyPr/>
        <a:lstStyle/>
        <a:p>
          <a:pPr rtl="0"/>
          <a:r>
            <a:rPr lang="en-US" b="0" smtClean="0"/>
            <a:t>Support</a:t>
          </a:r>
          <a:endParaRPr lang="en-US" b="0" dirty="0"/>
        </a:p>
      </dgm:t>
    </dgm:pt>
    <dgm:pt modelId="{9B67955F-BC75-4210-824F-5570EB6EF044}" type="parTrans" cxnId="{121B90E4-C445-4A75-9660-A09AC7DA4C7F}">
      <dgm:prSet/>
      <dgm:spPr/>
      <dgm:t>
        <a:bodyPr/>
        <a:lstStyle/>
        <a:p>
          <a:endParaRPr lang="en-US" b="0">
            <a:solidFill>
              <a:schemeClr val="accent5">
                <a:lumMod val="10000"/>
              </a:schemeClr>
            </a:solidFill>
          </a:endParaRPr>
        </a:p>
      </dgm:t>
    </dgm:pt>
    <dgm:pt modelId="{F73338C7-3573-463E-83C3-34A6F84DC531}" type="sibTrans" cxnId="{121B90E4-C445-4A75-9660-A09AC7DA4C7F}">
      <dgm:prSet/>
      <dgm:spPr/>
      <dgm:t>
        <a:bodyPr/>
        <a:lstStyle/>
        <a:p>
          <a:endParaRPr lang="en-US" b="0">
            <a:solidFill>
              <a:schemeClr val="accent5">
                <a:lumMod val="10000"/>
              </a:schemeClr>
            </a:solidFill>
          </a:endParaRPr>
        </a:p>
      </dgm:t>
    </dgm:pt>
    <dgm:pt modelId="{D47AB63A-D868-4F36-AFFF-5D8CCC33668D}">
      <dgm:prSet/>
      <dgm:spPr/>
      <dgm:t>
        <a:bodyPr/>
        <a:lstStyle/>
        <a:p>
          <a:endParaRPr lang="en-US"/>
        </a:p>
      </dgm:t>
    </dgm:pt>
    <dgm:pt modelId="{069669B0-817D-4F13-ADA8-DFCF7B5EA4BA}" type="parTrans" cxnId="{4895A20F-A614-4407-901A-183E1074CEDA}">
      <dgm:prSet/>
      <dgm:spPr/>
      <dgm:t>
        <a:bodyPr/>
        <a:lstStyle/>
        <a:p>
          <a:endParaRPr lang="en-US" b="0">
            <a:solidFill>
              <a:schemeClr val="accent5">
                <a:lumMod val="10000"/>
              </a:schemeClr>
            </a:solidFill>
          </a:endParaRPr>
        </a:p>
      </dgm:t>
    </dgm:pt>
    <dgm:pt modelId="{488248CF-3518-4B1A-8F2F-127EF0ACB2A9}" type="sibTrans" cxnId="{4895A20F-A614-4407-901A-183E1074CEDA}">
      <dgm:prSet/>
      <dgm:spPr/>
      <dgm:t>
        <a:bodyPr/>
        <a:lstStyle/>
        <a:p>
          <a:endParaRPr lang="en-US" b="0">
            <a:solidFill>
              <a:schemeClr val="accent5">
                <a:lumMod val="10000"/>
              </a:schemeClr>
            </a:solidFill>
          </a:endParaRPr>
        </a:p>
      </dgm:t>
    </dgm:pt>
    <dgm:pt modelId="{512E1581-2049-45BE-9A69-6BE1EBF7A6CE}">
      <dgm:prSet/>
      <dgm:spPr>
        <a:solidFill>
          <a:schemeClr val="accent5">
            <a:lumMod val="50000"/>
          </a:schemeClr>
        </a:solidFill>
      </dgm:spPr>
      <dgm:t>
        <a:bodyPr/>
        <a:lstStyle/>
        <a:p>
          <a:pPr rtl="0"/>
          <a:r>
            <a:rPr lang="en-US" b="0" smtClean="0"/>
            <a:t>Test Delivery Client (TDC)</a:t>
          </a:r>
          <a:endParaRPr lang="en-US" b="0" dirty="0"/>
        </a:p>
      </dgm:t>
    </dgm:pt>
    <dgm:pt modelId="{C8EDB431-D93B-461B-9AAF-5E35C9724812}" type="parTrans" cxnId="{40ED66DE-DFF4-4BA7-A3A4-6403C4B5853C}">
      <dgm:prSet/>
      <dgm:spPr/>
      <dgm:t>
        <a:bodyPr/>
        <a:lstStyle/>
        <a:p>
          <a:endParaRPr lang="en-US" b="0">
            <a:solidFill>
              <a:schemeClr val="accent5">
                <a:lumMod val="10000"/>
              </a:schemeClr>
            </a:solidFill>
          </a:endParaRPr>
        </a:p>
      </dgm:t>
    </dgm:pt>
    <dgm:pt modelId="{541270F2-785C-4AC2-BA04-25B7FB2E4E1C}" type="sibTrans" cxnId="{40ED66DE-DFF4-4BA7-A3A4-6403C4B5853C}">
      <dgm:prSet/>
      <dgm:spPr/>
      <dgm:t>
        <a:bodyPr/>
        <a:lstStyle/>
        <a:p>
          <a:endParaRPr lang="en-US" b="0">
            <a:solidFill>
              <a:schemeClr val="accent5">
                <a:lumMod val="10000"/>
              </a:schemeClr>
            </a:solidFill>
          </a:endParaRPr>
        </a:p>
      </dgm:t>
    </dgm:pt>
    <dgm:pt modelId="{9ADFE8A6-318E-4104-BCC2-6E318357913F}">
      <dgm:prSet/>
      <dgm:spPr>
        <a:solidFill>
          <a:schemeClr val="accent5">
            <a:lumMod val="50000"/>
          </a:schemeClr>
        </a:solidFill>
      </dgm:spPr>
      <dgm:t>
        <a:bodyPr/>
        <a:lstStyle/>
        <a:p>
          <a:pPr rtl="0"/>
          <a:r>
            <a:rPr lang="en-US" b="0" smtClean="0"/>
            <a:t>Common Terminology</a:t>
          </a:r>
          <a:endParaRPr lang="en-US" b="0" dirty="0"/>
        </a:p>
      </dgm:t>
    </dgm:pt>
    <dgm:pt modelId="{4A36C116-3A41-481D-89A0-B5BE7BB17640}" type="parTrans" cxnId="{2E17A1D7-5042-4D74-8A8F-CBC942AFF2A7}">
      <dgm:prSet/>
      <dgm:spPr/>
      <dgm:t>
        <a:bodyPr/>
        <a:lstStyle/>
        <a:p>
          <a:endParaRPr lang="en-US" b="0"/>
        </a:p>
      </dgm:t>
    </dgm:pt>
    <dgm:pt modelId="{2427843D-40FE-45F0-BD9C-8BBCA297DAB3}" type="sibTrans" cxnId="{2E17A1D7-5042-4D74-8A8F-CBC942AFF2A7}">
      <dgm:prSet/>
      <dgm:spPr/>
      <dgm:t>
        <a:bodyPr/>
        <a:lstStyle/>
        <a:p>
          <a:endParaRPr lang="en-US" b="0"/>
        </a:p>
      </dgm:t>
    </dgm:pt>
    <dgm:pt modelId="{45F619C2-B7C7-4C38-A263-51EB8140E0B5}" type="pres">
      <dgm:prSet presAssocID="{48706F2F-4C08-4ED4-906C-A4194CA7B2CC}" presName="Name0" presStyleCnt="0">
        <dgm:presLayoutVars>
          <dgm:chMax val="7"/>
          <dgm:chPref val="7"/>
          <dgm:dir/>
        </dgm:presLayoutVars>
      </dgm:prSet>
      <dgm:spPr/>
      <dgm:t>
        <a:bodyPr/>
        <a:lstStyle/>
        <a:p>
          <a:endParaRPr lang="en-US"/>
        </a:p>
      </dgm:t>
    </dgm:pt>
    <dgm:pt modelId="{025E1CD3-99A7-41D7-BC81-CAC976B713B0}" type="pres">
      <dgm:prSet presAssocID="{48706F2F-4C08-4ED4-906C-A4194CA7B2CC}" presName="Name1" presStyleCnt="0"/>
      <dgm:spPr/>
      <dgm:t>
        <a:bodyPr/>
        <a:lstStyle/>
        <a:p>
          <a:endParaRPr lang="en-US"/>
        </a:p>
      </dgm:t>
    </dgm:pt>
    <dgm:pt modelId="{A08EA918-C3B2-4BD2-A1AE-EB2D9BA6571F}" type="pres">
      <dgm:prSet presAssocID="{48706F2F-4C08-4ED4-906C-A4194CA7B2CC}" presName="cycle" presStyleCnt="0"/>
      <dgm:spPr/>
      <dgm:t>
        <a:bodyPr/>
        <a:lstStyle/>
        <a:p>
          <a:endParaRPr lang="en-US"/>
        </a:p>
      </dgm:t>
    </dgm:pt>
    <dgm:pt modelId="{9BECC7C4-D86B-4FF9-B275-93CC5455C6B3}" type="pres">
      <dgm:prSet presAssocID="{48706F2F-4C08-4ED4-906C-A4194CA7B2CC}" presName="srcNode" presStyleLbl="node1" presStyleIdx="0" presStyleCnt="7"/>
      <dgm:spPr/>
      <dgm:t>
        <a:bodyPr/>
        <a:lstStyle/>
        <a:p>
          <a:endParaRPr lang="en-US"/>
        </a:p>
      </dgm:t>
    </dgm:pt>
    <dgm:pt modelId="{70E1FADB-45F3-4D37-BD26-B4133DD0311E}" type="pres">
      <dgm:prSet presAssocID="{48706F2F-4C08-4ED4-906C-A4194CA7B2CC}" presName="conn" presStyleLbl="parChTrans1D2" presStyleIdx="0" presStyleCnt="1"/>
      <dgm:spPr/>
      <dgm:t>
        <a:bodyPr/>
        <a:lstStyle/>
        <a:p>
          <a:endParaRPr lang="en-US"/>
        </a:p>
      </dgm:t>
    </dgm:pt>
    <dgm:pt modelId="{F9581BFD-9E03-4CD5-91BB-3ADD6AAEC6B6}" type="pres">
      <dgm:prSet presAssocID="{48706F2F-4C08-4ED4-906C-A4194CA7B2CC}" presName="extraNode" presStyleLbl="node1" presStyleIdx="0" presStyleCnt="7"/>
      <dgm:spPr/>
      <dgm:t>
        <a:bodyPr/>
        <a:lstStyle/>
        <a:p>
          <a:endParaRPr lang="en-US"/>
        </a:p>
      </dgm:t>
    </dgm:pt>
    <dgm:pt modelId="{2D7EFAE8-11D4-4A20-819E-5E1E7485C25F}" type="pres">
      <dgm:prSet presAssocID="{48706F2F-4C08-4ED4-906C-A4194CA7B2CC}" presName="dstNode" presStyleLbl="node1" presStyleIdx="0" presStyleCnt="7"/>
      <dgm:spPr/>
      <dgm:t>
        <a:bodyPr/>
        <a:lstStyle/>
        <a:p>
          <a:endParaRPr lang="en-US"/>
        </a:p>
      </dgm:t>
    </dgm:pt>
    <dgm:pt modelId="{6C688380-D789-41B8-A875-1534E0A6D7D2}" type="pres">
      <dgm:prSet presAssocID="{BBA01C50-0CBB-4965-88B7-AA3CA15F22FE}" presName="text_1" presStyleLbl="node1" presStyleIdx="0" presStyleCnt="7">
        <dgm:presLayoutVars>
          <dgm:bulletEnabled val="1"/>
        </dgm:presLayoutVars>
      </dgm:prSet>
      <dgm:spPr/>
      <dgm:t>
        <a:bodyPr/>
        <a:lstStyle/>
        <a:p>
          <a:endParaRPr lang="en-US"/>
        </a:p>
      </dgm:t>
    </dgm:pt>
    <dgm:pt modelId="{B08AF07E-5036-4621-AA67-34A15FA59134}" type="pres">
      <dgm:prSet presAssocID="{BBA01C50-0CBB-4965-88B7-AA3CA15F22FE}" presName="accent_1" presStyleCnt="0"/>
      <dgm:spPr/>
      <dgm:t>
        <a:bodyPr/>
        <a:lstStyle/>
        <a:p>
          <a:endParaRPr lang="en-US"/>
        </a:p>
      </dgm:t>
    </dgm:pt>
    <dgm:pt modelId="{BFB97C3B-CE9E-48DB-8790-3B7DAA1A16C8}" type="pres">
      <dgm:prSet presAssocID="{BBA01C50-0CBB-4965-88B7-AA3CA15F22FE}" presName="accentRepeatNode" presStyleLbl="solidFgAcc1" presStyleIdx="0" presStyleCnt="7"/>
      <dgm:spPr/>
      <dgm:t>
        <a:bodyPr/>
        <a:lstStyle/>
        <a:p>
          <a:endParaRPr lang="en-US"/>
        </a:p>
      </dgm:t>
    </dgm:pt>
    <dgm:pt modelId="{54F0E91B-CB60-4522-A75D-8F880CCB258D}" type="pres">
      <dgm:prSet presAssocID="{0E588EF4-AF17-4CDB-A825-C968FACB9181}" presName="text_2" presStyleLbl="node1" presStyleIdx="1" presStyleCnt="7">
        <dgm:presLayoutVars>
          <dgm:bulletEnabled val="1"/>
        </dgm:presLayoutVars>
      </dgm:prSet>
      <dgm:spPr/>
      <dgm:t>
        <a:bodyPr/>
        <a:lstStyle/>
        <a:p>
          <a:endParaRPr lang="en-US"/>
        </a:p>
      </dgm:t>
    </dgm:pt>
    <dgm:pt modelId="{BA1150F8-E0E8-4273-824F-CB04ABB95731}" type="pres">
      <dgm:prSet presAssocID="{0E588EF4-AF17-4CDB-A825-C968FACB9181}" presName="accent_2" presStyleCnt="0"/>
      <dgm:spPr/>
      <dgm:t>
        <a:bodyPr/>
        <a:lstStyle/>
        <a:p>
          <a:endParaRPr lang="en-US"/>
        </a:p>
      </dgm:t>
    </dgm:pt>
    <dgm:pt modelId="{92E4F0B3-95DE-47A8-BDC8-2FED5A1C6FDF}" type="pres">
      <dgm:prSet presAssocID="{0E588EF4-AF17-4CDB-A825-C968FACB9181}" presName="accentRepeatNode" presStyleLbl="solidFgAcc1" presStyleIdx="1" presStyleCnt="7"/>
      <dgm:spPr/>
      <dgm:t>
        <a:bodyPr/>
        <a:lstStyle/>
        <a:p>
          <a:endParaRPr lang="en-US"/>
        </a:p>
      </dgm:t>
    </dgm:pt>
    <dgm:pt modelId="{50048EF1-2110-4C6B-980A-4C1F2A3E7297}" type="pres">
      <dgm:prSet presAssocID="{9ADFE8A6-318E-4104-BCC2-6E318357913F}" presName="text_3" presStyleLbl="node1" presStyleIdx="2" presStyleCnt="7">
        <dgm:presLayoutVars>
          <dgm:bulletEnabled val="1"/>
        </dgm:presLayoutVars>
      </dgm:prSet>
      <dgm:spPr/>
      <dgm:t>
        <a:bodyPr/>
        <a:lstStyle/>
        <a:p>
          <a:endParaRPr lang="en-US"/>
        </a:p>
      </dgm:t>
    </dgm:pt>
    <dgm:pt modelId="{9CFF85C9-D787-41E7-BFD4-E5480090853C}" type="pres">
      <dgm:prSet presAssocID="{9ADFE8A6-318E-4104-BCC2-6E318357913F}" presName="accent_3" presStyleCnt="0"/>
      <dgm:spPr/>
      <dgm:t>
        <a:bodyPr/>
        <a:lstStyle/>
        <a:p>
          <a:endParaRPr lang="en-US"/>
        </a:p>
      </dgm:t>
    </dgm:pt>
    <dgm:pt modelId="{1B197696-29D8-4143-A9AA-42B3A1BD3ABA}" type="pres">
      <dgm:prSet presAssocID="{9ADFE8A6-318E-4104-BCC2-6E318357913F}" presName="accentRepeatNode" presStyleLbl="solidFgAcc1" presStyleIdx="2" presStyleCnt="7"/>
      <dgm:spPr/>
      <dgm:t>
        <a:bodyPr/>
        <a:lstStyle/>
        <a:p>
          <a:endParaRPr lang="en-US"/>
        </a:p>
      </dgm:t>
    </dgm:pt>
    <dgm:pt modelId="{11F46A12-999F-4459-A440-63AFC6531AA0}" type="pres">
      <dgm:prSet presAssocID="{626F29BE-3A58-478A-998E-6A8C23B6BF07}" presName="text_4" presStyleLbl="node1" presStyleIdx="3" presStyleCnt="7">
        <dgm:presLayoutVars>
          <dgm:bulletEnabled val="1"/>
        </dgm:presLayoutVars>
      </dgm:prSet>
      <dgm:spPr/>
      <dgm:t>
        <a:bodyPr/>
        <a:lstStyle/>
        <a:p>
          <a:endParaRPr lang="en-US"/>
        </a:p>
      </dgm:t>
    </dgm:pt>
    <dgm:pt modelId="{8B4F1D8C-8726-4C41-84EA-D3D01540C38C}" type="pres">
      <dgm:prSet presAssocID="{626F29BE-3A58-478A-998E-6A8C23B6BF07}" presName="accent_4" presStyleCnt="0"/>
      <dgm:spPr/>
      <dgm:t>
        <a:bodyPr/>
        <a:lstStyle/>
        <a:p>
          <a:endParaRPr lang="en-US"/>
        </a:p>
      </dgm:t>
    </dgm:pt>
    <dgm:pt modelId="{D7366111-9074-48F6-AA86-BC7A871741A9}" type="pres">
      <dgm:prSet presAssocID="{626F29BE-3A58-478A-998E-6A8C23B6BF07}" presName="accentRepeatNode" presStyleLbl="solidFgAcc1" presStyleIdx="3" presStyleCnt="7"/>
      <dgm:spPr/>
      <dgm:t>
        <a:bodyPr/>
        <a:lstStyle/>
        <a:p>
          <a:endParaRPr lang="en-US"/>
        </a:p>
      </dgm:t>
    </dgm:pt>
    <dgm:pt modelId="{61ACC11D-AE27-4DE8-AE9E-872EAFDAABE1}" type="pres">
      <dgm:prSet presAssocID="{512E1581-2049-45BE-9A69-6BE1EBF7A6CE}" presName="text_5" presStyleLbl="node1" presStyleIdx="4" presStyleCnt="7">
        <dgm:presLayoutVars>
          <dgm:bulletEnabled val="1"/>
        </dgm:presLayoutVars>
      </dgm:prSet>
      <dgm:spPr/>
      <dgm:t>
        <a:bodyPr/>
        <a:lstStyle/>
        <a:p>
          <a:endParaRPr lang="en-US"/>
        </a:p>
      </dgm:t>
    </dgm:pt>
    <dgm:pt modelId="{5994500B-AFFD-47FC-8D33-6E56A4B8DD11}" type="pres">
      <dgm:prSet presAssocID="{512E1581-2049-45BE-9A69-6BE1EBF7A6CE}" presName="accent_5" presStyleCnt="0"/>
      <dgm:spPr/>
    </dgm:pt>
    <dgm:pt modelId="{632DC780-9997-4CAC-93F3-07D58FABC9CA}" type="pres">
      <dgm:prSet presAssocID="{512E1581-2049-45BE-9A69-6BE1EBF7A6CE}" presName="accentRepeatNode" presStyleLbl="solidFgAcc1" presStyleIdx="4" presStyleCnt="7"/>
      <dgm:spPr/>
      <dgm:t>
        <a:bodyPr/>
        <a:lstStyle/>
        <a:p>
          <a:endParaRPr lang="en-US"/>
        </a:p>
      </dgm:t>
    </dgm:pt>
    <dgm:pt modelId="{65D0F887-4051-40F7-953C-F528AF64EA35}" type="pres">
      <dgm:prSet presAssocID="{4975ED1C-00DF-4935-A2E7-3788E2749D05}" presName="text_6" presStyleLbl="node1" presStyleIdx="5" presStyleCnt="7">
        <dgm:presLayoutVars>
          <dgm:bulletEnabled val="1"/>
        </dgm:presLayoutVars>
      </dgm:prSet>
      <dgm:spPr/>
      <dgm:t>
        <a:bodyPr/>
        <a:lstStyle/>
        <a:p>
          <a:endParaRPr lang="en-US"/>
        </a:p>
      </dgm:t>
    </dgm:pt>
    <dgm:pt modelId="{DD59F105-6F47-4237-B61F-CCD87D8DE98E}" type="pres">
      <dgm:prSet presAssocID="{4975ED1C-00DF-4935-A2E7-3788E2749D05}" presName="accent_6" presStyleCnt="0"/>
      <dgm:spPr/>
    </dgm:pt>
    <dgm:pt modelId="{7F3065A5-638A-4534-B543-4DD8B21869B5}" type="pres">
      <dgm:prSet presAssocID="{4975ED1C-00DF-4935-A2E7-3788E2749D05}" presName="accentRepeatNode" presStyleLbl="solidFgAcc1" presStyleIdx="5" presStyleCnt="7"/>
      <dgm:spPr/>
      <dgm:t>
        <a:bodyPr/>
        <a:lstStyle/>
        <a:p>
          <a:endParaRPr lang="en-US"/>
        </a:p>
      </dgm:t>
    </dgm:pt>
    <dgm:pt modelId="{A90EF155-B4EB-4907-9909-1BFF095740CB}" type="pres">
      <dgm:prSet presAssocID="{D47AB63A-D868-4F36-AFFF-5D8CCC33668D}" presName="text_7" presStyleLbl="node1" presStyleIdx="6" presStyleCnt="7">
        <dgm:presLayoutVars>
          <dgm:bulletEnabled val="1"/>
        </dgm:presLayoutVars>
      </dgm:prSet>
      <dgm:spPr/>
      <dgm:t>
        <a:bodyPr/>
        <a:lstStyle/>
        <a:p>
          <a:endParaRPr lang="en-US"/>
        </a:p>
      </dgm:t>
    </dgm:pt>
    <dgm:pt modelId="{7AD838DF-FCC8-4EC3-9EFD-9698A5BA5705}" type="pres">
      <dgm:prSet presAssocID="{D47AB63A-D868-4F36-AFFF-5D8CCC33668D}" presName="accent_7" presStyleCnt="0"/>
      <dgm:spPr/>
    </dgm:pt>
    <dgm:pt modelId="{520D2400-E676-419E-86DE-C6C1469A8BDD}" type="pres">
      <dgm:prSet presAssocID="{D47AB63A-D868-4F36-AFFF-5D8CCC33668D}" presName="accentRepeatNode" presStyleLbl="solidFgAcc1" presStyleIdx="6" presStyleCnt="7"/>
      <dgm:spPr/>
    </dgm:pt>
  </dgm:ptLst>
  <dgm:cxnLst>
    <dgm:cxn modelId="{2808D1BF-0BCF-4467-88B8-1A87AE0CD98A}" type="presOf" srcId="{9ADFE8A6-318E-4104-BCC2-6E318357913F}" destId="{50048EF1-2110-4C6B-980A-4C1F2A3E7297}" srcOrd="0" destOrd="0" presId="urn:microsoft.com/office/officeart/2008/layout/VerticalCurvedList"/>
    <dgm:cxn modelId="{9CE51C05-2642-45A5-8CAB-EF3D67D7F09E}" type="presOf" srcId="{D47AB63A-D868-4F36-AFFF-5D8CCC33668D}" destId="{A90EF155-B4EB-4907-9909-1BFF095740CB}" srcOrd="0" destOrd="0" presId="urn:microsoft.com/office/officeart/2008/layout/VerticalCurvedList"/>
    <dgm:cxn modelId="{2E17A1D7-5042-4D74-8A8F-CBC942AFF2A7}" srcId="{48706F2F-4C08-4ED4-906C-A4194CA7B2CC}" destId="{9ADFE8A6-318E-4104-BCC2-6E318357913F}" srcOrd="2" destOrd="0" parTransId="{4A36C116-3A41-481D-89A0-B5BE7BB17640}" sibTransId="{2427843D-40FE-45F0-BD9C-8BBCA297DAB3}"/>
    <dgm:cxn modelId="{7C780E20-A339-40FD-AC44-BBAED1ADD370}" srcId="{48706F2F-4C08-4ED4-906C-A4194CA7B2CC}" destId="{0E588EF4-AF17-4CDB-A825-C968FACB9181}" srcOrd="1" destOrd="0" parTransId="{DF973BBC-C0FC-43E5-8EBC-99476C37FEE4}" sibTransId="{A6CF37A1-E143-4B70-A70C-B0459BA1FE87}"/>
    <dgm:cxn modelId="{4895A20F-A614-4407-901A-183E1074CEDA}" srcId="{48706F2F-4C08-4ED4-906C-A4194CA7B2CC}" destId="{D47AB63A-D868-4F36-AFFF-5D8CCC33668D}" srcOrd="6" destOrd="0" parTransId="{069669B0-817D-4F13-ADA8-DFCF7B5EA4BA}" sibTransId="{488248CF-3518-4B1A-8F2F-127EF0ACB2A9}"/>
    <dgm:cxn modelId="{F15CF75C-3153-4498-8111-A4C882500952}" type="presOf" srcId="{4975ED1C-00DF-4935-A2E7-3788E2749D05}" destId="{65D0F887-4051-40F7-953C-F528AF64EA35}" srcOrd="0" destOrd="0" presId="urn:microsoft.com/office/officeart/2008/layout/VerticalCurvedList"/>
    <dgm:cxn modelId="{0B8796FB-DA9D-4A23-959C-7DC4065696CC}" type="presOf" srcId="{512E1581-2049-45BE-9A69-6BE1EBF7A6CE}" destId="{61ACC11D-AE27-4DE8-AE9E-872EAFDAABE1}" srcOrd="0" destOrd="0" presId="urn:microsoft.com/office/officeart/2008/layout/VerticalCurvedList"/>
    <dgm:cxn modelId="{25C5415A-3A3E-4C38-AAF4-A5E60F1B2226}" srcId="{48706F2F-4C08-4ED4-906C-A4194CA7B2CC}" destId="{BBA01C50-0CBB-4965-88B7-AA3CA15F22FE}" srcOrd="0" destOrd="0" parTransId="{11322E82-930E-43C8-A794-412AA4EBA872}" sibTransId="{65266E8C-12D7-47DF-9627-65B8028821D6}"/>
    <dgm:cxn modelId="{40ED66DE-DFF4-4BA7-A3A4-6403C4B5853C}" srcId="{48706F2F-4C08-4ED4-906C-A4194CA7B2CC}" destId="{512E1581-2049-45BE-9A69-6BE1EBF7A6CE}" srcOrd="4" destOrd="0" parTransId="{C8EDB431-D93B-461B-9AAF-5E35C9724812}" sibTransId="{541270F2-785C-4AC2-BA04-25B7FB2E4E1C}"/>
    <dgm:cxn modelId="{17F96E52-125E-41A2-A728-AEAB268BD139}" type="presOf" srcId="{48706F2F-4C08-4ED4-906C-A4194CA7B2CC}" destId="{45F619C2-B7C7-4C38-A263-51EB8140E0B5}" srcOrd="0" destOrd="0" presId="urn:microsoft.com/office/officeart/2008/layout/VerticalCurvedList"/>
    <dgm:cxn modelId="{ABFA8EFB-366C-4F95-925F-E836DE9B84A2}" type="presOf" srcId="{65266E8C-12D7-47DF-9627-65B8028821D6}" destId="{70E1FADB-45F3-4D37-BD26-B4133DD0311E}" srcOrd="0" destOrd="0" presId="urn:microsoft.com/office/officeart/2008/layout/VerticalCurvedList"/>
    <dgm:cxn modelId="{D5A96691-75BA-4BF8-9298-9612AC923184}" type="presOf" srcId="{626F29BE-3A58-478A-998E-6A8C23B6BF07}" destId="{11F46A12-999F-4459-A440-63AFC6531AA0}" srcOrd="0" destOrd="0" presId="urn:microsoft.com/office/officeart/2008/layout/VerticalCurvedList"/>
    <dgm:cxn modelId="{121B90E4-C445-4A75-9660-A09AC7DA4C7F}" srcId="{48706F2F-4C08-4ED4-906C-A4194CA7B2CC}" destId="{4975ED1C-00DF-4935-A2E7-3788E2749D05}" srcOrd="5" destOrd="0" parTransId="{9B67955F-BC75-4210-824F-5570EB6EF044}" sibTransId="{F73338C7-3573-463E-83C3-34A6F84DC531}"/>
    <dgm:cxn modelId="{46159CDD-BDD9-4716-A2E3-3B5AA1693630}" type="presOf" srcId="{0E588EF4-AF17-4CDB-A825-C968FACB9181}" destId="{54F0E91B-CB60-4522-A75D-8F880CCB258D}" srcOrd="0" destOrd="0" presId="urn:microsoft.com/office/officeart/2008/layout/VerticalCurvedList"/>
    <dgm:cxn modelId="{A9016C8A-F2D9-4F9E-B987-C4D6F57249BE}" srcId="{48706F2F-4C08-4ED4-906C-A4194CA7B2CC}" destId="{626F29BE-3A58-478A-998E-6A8C23B6BF07}" srcOrd="3" destOrd="0" parTransId="{2DF447E9-587C-481C-9EC2-AE0978D28CF3}" sibTransId="{8B411D2F-B5D6-44FF-9AAF-BB67175106DB}"/>
    <dgm:cxn modelId="{D167BAFD-E8A1-4A20-B9A0-C1D66ED82FEA}" type="presOf" srcId="{BBA01C50-0CBB-4965-88B7-AA3CA15F22FE}" destId="{6C688380-D789-41B8-A875-1534E0A6D7D2}" srcOrd="0" destOrd="0" presId="urn:microsoft.com/office/officeart/2008/layout/VerticalCurvedList"/>
    <dgm:cxn modelId="{D6810253-C919-41C7-9829-59D956B5BB31}" type="presParOf" srcId="{45F619C2-B7C7-4C38-A263-51EB8140E0B5}" destId="{025E1CD3-99A7-41D7-BC81-CAC976B713B0}" srcOrd="0" destOrd="0" presId="urn:microsoft.com/office/officeart/2008/layout/VerticalCurvedList"/>
    <dgm:cxn modelId="{446C824A-3CCE-4200-9DB9-C25E80B47FA7}" type="presParOf" srcId="{025E1CD3-99A7-41D7-BC81-CAC976B713B0}" destId="{A08EA918-C3B2-4BD2-A1AE-EB2D9BA6571F}" srcOrd="0" destOrd="0" presId="urn:microsoft.com/office/officeart/2008/layout/VerticalCurvedList"/>
    <dgm:cxn modelId="{7C62DA1A-255A-48B0-BD82-3C63C214002B}" type="presParOf" srcId="{A08EA918-C3B2-4BD2-A1AE-EB2D9BA6571F}" destId="{9BECC7C4-D86B-4FF9-B275-93CC5455C6B3}" srcOrd="0" destOrd="0" presId="urn:microsoft.com/office/officeart/2008/layout/VerticalCurvedList"/>
    <dgm:cxn modelId="{495B6A87-47D6-4CAB-B7F3-F56CAD5CAE94}" type="presParOf" srcId="{A08EA918-C3B2-4BD2-A1AE-EB2D9BA6571F}" destId="{70E1FADB-45F3-4D37-BD26-B4133DD0311E}" srcOrd="1" destOrd="0" presId="urn:microsoft.com/office/officeart/2008/layout/VerticalCurvedList"/>
    <dgm:cxn modelId="{60DAB354-9574-4FDC-836F-F3CD2EAF6801}" type="presParOf" srcId="{A08EA918-C3B2-4BD2-A1AE-EB2D9BA6571F}" destId="{F9581BFD-9E03-4CD5-91BB-3ADD6AAEC6B6}" srcOrd="2" destOrd="0" presId="urn:microsoft.com/office/officeart/2008/layout/VerticalCurvedList"/>
    <dgm:cxn modelId="{904EC36C-BBF9-42EF-8627-8E5394036E4B}" type="presParOf" srcId="{A08EA918-C3B2-4BD2-A1AE-EB2D9BA6571F}" destId="{2D7EFAE8-11D4-4A20-819E-5E1E7485C25F}" srcOrd="3" destOrd="0" presId="urn:microsoft.com/office/officeart/2008/layout/VerticalCurvedList"/>
    <dgm:cxn modelId="{44965E8F-FD37-443E-B6B8-CA4DE89B099C}" type="presParOf" srcId="{025E1CD3-99A7-41D7-BC81-CAC976B713B0}" destId="{6C688380-D789-41B8-A875-1534E0A6D7D2}" srcOrd="1" destOrd="0" presId="urn:microsoft.com/office/officeart/2008/layout/VerticalCurvedList"/>
    <dgm:cxn modelId="{51045F84-EB71-42D7-B1FE-7D357CF0D150}" type="presParOf" srcId="{025E1CD3-99A7-41D7-BC81-CAC976B713B0}" destId="{B08AF07E-5036-4621-AA67-34A15FA59134}" srcOrd="2" destOrd="0" presId="urn:microsoft.com/office/officeart/2008/layout/VerticalCurvedList"/>
    <dgm:cxn modelId="{77C07566-B971-41D0-A4EC-D2BBFA53E25A}" type="presParOf" srcId="{B08AF07E-5036-4621-AA67-34A15FA59134}" destId="{BFB97C3B-CE9E-48DB-8790-3B7DAA1A16C8}" srcOrd="0" destOrd="0" presId="urn:microsoft.com/office/officeart/2008/layout/VerticalCurvedList"/>
    <dgm:cxn modelId="{DE9003C8-E1B9-4FCD-B2E7-A380DA8A776E}" type="presParOf" srcId="{025E1CD3-99A7-41D7-BC81-CAC976B713B0}" destId="{54F0E91B-CB60-4522-A75D-8F880CCB258D}" srcOrd="3" destOrd="0" presId="urn:microsoft.com/office/officeart/2008/layout/VerticalCurvedList"/>
    <dgm:cxn modelId="{94426875-A8F4-40E1-8301-2CA4898F011F}" type="presParOf" srcId="{025E1CD3-99A7-41D7-BC81-CAC976B713B0}" destId="{BA1150F8-E0E8-4273-824F-CB04ABB95731}" srcOrd="4" destOrd="0" presId="urn:microsoft.com/office/officeart/2008/layout/VerticalCurvedList"/>
    <dgm:cxn modelId="{AB9F2BFF-2CE7-4C3A-9433-0CA865A10825}" type="presParOf" srcId="{BA1150F8-E0E8-4273-824F-CB04ABB95731}" destId="{92E4F0B3-95DE-47A8-BDC8-2FED5A1C6FDF}" srcOrd="0" destOrd="0" presId="urn:microsoft.com/office/officeart/2008/layout/VerticalCurvedList"/>
    <dgm:cxn modelId="{B7B59E60-ACB0-4123-9EA4-5735AF8C21FD}" type="presParOf" srcId="{025E1CD3-99A7-41D7-BC81-CAC976B713B0}" destId="{50048EF1-2110-4C6B-980A-4C1F2A3E7297}" srcOrd="5" destOrd="0" presId="urn:microsoft.com/office/officeart/2008/layout/VerticalCurvedList"/>
    <dgm:cxn modelId="{212C4B4C-0AA3-42EE-92FF-EDF1A511CE2E}" type="presParOf" srcId="{025E1CD3-99A7-41D7-BC81-CAC976B713B0}" destId="{9CFF85C9-D787-41E7-BFD4-E5480090853C}" srcOrd="6" destOrd="0" presId="urn:microsoft.com/office/officeart/2008/layout/VerticalCurvedList"/>
    <dgm:cxn modelId="{7568E663-73B3-435E-ACBA-8303D836B671}" type="presParOf" srcId="{9CFF85C9-D787-41E7-BFD4-E5480090853C}" destId="{1B197696-29D8-4143-A9AA-42B3A1BD3ABA}" srcOrd="0" destOrd="0" presId="urn:microsoft.com/office/officeart/2008/layout/VerticalCurvedList"/>
    <dgm:cxn modelId="{7E53BCB7-2FF6-4182-89DA-ECEDB18EE6D1}" type="presParOf" srcId="{025E1CD3-99A7-41D7-BC81-CAC976B713B0}" destId="{11F46A12-999F-4459-A440-63AFC6531AA0}" srcOrd="7" destOrd="0" presId="urn:microsoft.com/office/officeart/2008/layout/VerticalCurvedList"/>
    <dgm:cxn modelId="{A7F33237-0AA2-4091-BAA9-200CC7E6B818}" type="presParOf" srcId="{025E1CD3-99A7-41D7-BC81-CAC976B713B0}" destId="{8B4F1D8C-8726-4C41-84EA-D3D01540C38C}" srcOrd="8" destOrd="0" presId="urn:microsoft.com/office/officeart/2008/layout/VerticalCurvedList"/>
    <dgm:cxn modelId="{D9AB8338-0340-4337-8082-DEEB9E511781}" type="presParOf" srcId="{8B4F1D8C-8726-4C41-84EA-D3D01540C38C}" destId="{D7366111-9074-48F6-AA86-BC7A871741A9}" srcOrd="0" destOrd="0" presId="urn:microsoft.com/office/officeart/2008/layout/VerticalCurvedList"/>
    <dgm:cxn modelId="{A99F32B5-924A-4F87-88D9-35EEF20E9B25}" type="presParOf" srcId="{025E1CD3-99A7-41D7-BC81-CAC976B713B0}" destId="{61ACC11D-AE27-4DE8-AE9E-872EAFDAABE1}" srcOrd="9" destOrd="0" presId="urn:microsoft.com/office/officeart/2008/layout/VerticalCurvedList"/>
    <dgm:cxn modelId="{43B05EF5-8E86-4066-A439-BF63EF8B9147}" type="presParOf" srcId="{025E1CD3-99A7-41D7-BC81-CAC976B713B0}" destId="{5994500B-AFFD-47FC-8D33-6E56A4B8DD11}" srcOrd="10" destOrd="0" presId="urn:microsoft.com/office/officeart/2008/layout/VerticalCurvedList"/>
    <dgm:cxn modelId="{75E5F54F-9BB9-430E-B526-79E9D09A891F}" type="presParOf" srcId="{5994500B-AFFD-47FC-8D33-6E56A4B8DD11}" destId="{632DC780-9997-4CAC-93F3-07D58FABC9CA}" srcOrd="0" destOrd="0" presId="urn:microsoft.com/office/officeart/2008/layout/VerticalCurvedList"/>
    <dgm:cxn modelId="{EE66C2ED-84BC-476B-BCF3-4A36C070AF31}" type="presParOf" srcId="{025E1CD3-99A7-41D7-BC81-CAC976B713B0}" destId="{65D0F887-4051-40F7-953C-F528AF64EA35}" srcOrd="11" destOrd="0" presId="urn:microsoft.com/office/officeart/2008/layout/VerticalCurvedList"/>
    <dgm:cxn modelId="{50437BF9-5E72-4A1D-9E4D-F921BEEAE1FE}" type="presParOf" srcId="{025E1CD3-99A7-41D7-BC81-CAC976B713B0}" destId="{DD59F105-6F47-4237-B61F-CCD87D8DE98E}" srcOrd="12" destOrd="0" presId="urn:microsoft.com/office/officeart/2008/layout/VerticalCurvedList"/>
    <dgm:cxn modelId="{801BA7E9-1EB5-4AFD-82CC-1ADE56A20A51}" type="presParOf" srcId="{DD59F105-6F47-4237-B61F-CCD87D8DE98E}" destId="{7F3065A5-638A-4534-B543-4DD8B21869B5}" srcOrd="0" destOrd="0" presId="urn:microsoft.com/office/officeart/2008/layout/VerticalCurvedList"/>
    <dgm:cxn modelId="{C6608B45-5A4E-4200-93C0-4D72BA83CDFC}" type="presParOf" srcId="{025E1CD3-99A7-41D7-BC81-CAC976B713B0}" destId="{A90EF155-B4EB-4907-9909-1BFF095740CB}" srcOrd="13" destOrd="0" presId="urn:microsoft.com/office/officeart/2008/layout/VerticalCurvedList"/>
    <dgm:cxn modelId="{70D054E0-58DE-4E72-881E-7918A61C922D}" type="presParOf" srcId="{025E1CD3-99A7-41D7-BC81-CAC976B713B0}" destId="{7AD838DF-FCC8-4EC3-9EFD-9698A5BA5705}" srcOrd="14" destOrd="0" presId="urn:microsoft.com/office/officeart/2008/layout/VerticalCurvedList"/>
    <dgm:cxn modelId="{D99D0F51-44EB-443B-A3FF-106F35547A72}" type="presParOf" srcId="{7AD838DF-FCC8-4EC3-9EFD-9698A5BA5705}" destId="{520D2400-E676-419E-86DE-C6C1469A8B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6186916-FBCA-4B9C-98EA-B0D0BDAB1BBD}" type="doc">
      <dgm:prSet loTypeId="urn:microsoft.com/office/officeart/2005/8/layout/hList1" loCatId="list" qsTypeId="urn:microsoft.com/office/officeart/2005/8/quickstyle/simple5" qsCatId="simple" csTypeId="urn:microsoft.com/office/officeart/2005/8/colors/colorful5" csCatId="colorful" phldr="1"/>
      <dgm:spPr/>
      <dgm:t>
        <a:bodyPr/>
        <a:lstStyle/>
        <a:p>
          <a:endParaRPr lang="en-US"/>
        </a:p>
      </dgm:t>
    </dgm:pt>
    <dgm:pt modelId="{A22FA8B0-3472-403C-89FA-158D3133721E}">
      <dgm:prSet phldrT="[Text]" custT="1"/>
      <dgm:spPr/>
      <dgm:t>
        <a:bodyPr/>
        <a:lstStyle/>
        <a:p>
          <a:r>
            <a:rPr lang="en-US" sz="2000" b="1" dirty="0" smtClean="0">
              <a:solidFill>
                <a:schemeClr val="tx1"/>
              </a:solidFill>
            </a:rPr>
            <a:t>Before Test</a:t>
          </a:r>
          <a:endParaRPr lang="en-US" sz="2000" b="1" dirty="0">
            <a:solidFill>
              <a:schemeClr val="tx1"/>
            </a:solidFill>
          </a:endParaRPr>
        </a:p>
      </dgm:t>
    </dgm:pt>
    <dgm:pt modelId="{6D8FFBC4-8B63-4AE1-9E69-AE1B74D56A2B}" type="parTrans" cxnId="{CD831222-989C-416D-9789-40D7A6DA5E5A}">
      <dgm:prSet/>
      <dgm:spPr/>
      <dgm:t>
        <a:bodyPr/>
        <a:lstStyle/>
        <a:p>
          <a:endParaRPr lang="en-US" sz="1600">
            <a:solidFill>
              <a:schemeClr val="tx1"/>
            </a:solidFill>
          </a:endParaRPr>
        </a:p>
      </dgm:t>
    </dgm:pt>
    <dgm:pt modelId="{24D0525F-FA7B-4AE6-8A06-F481B9889AE0}" type="sibTrans" cxnId="{CD831222-989C-416D-9789-40D7A6DA5E5A}">
      <dgm:prSet/>
      <dgm:spPr/>
      <dgm:t>
        <a:bodyPr/>
        <a:lstStyle/>
        <a:p>
          <a:endParaRPr lang="en-US" sz="1600">
            <a:solidFill>
              <a:schemeClr val="tx1"/>
            </a:solidFill>
          </a:endParaRPr>
        </a:p>
      </dgm:t>
    </dgm:pt>
    <dgm:pt modelId="{ABCB7553-DB7B-43CA-86BA-6D04E2C234DE}">
      <dgm:prSet/>
      <dgm:spPr/>
      <dgm:t>
        <a:bodyPr/>
        <a:lstStyle/>
        <a:p>
          <a:r>
            <a:rPr lang="en-US" b="0" dirty="0" smtClean="0">
              <a:solidFill>
                <a:schemeClr val="tx1"/>
              </a:solidFill>
            </a:rPr>
            <a:t>Receive Login and Password Emails</a:t>
          </a:r>
        </a:p>
      </dgm:t>
    </dgm:pt>
    <dgm:pt modelId="{74D8E1FB-BBA8-4705-A0A3-4E9FAEBD9DDE}" type="parTrans" cxnId="{9F62980E-3352-497B-990B-A93D3E851CAA}">
      <dgm:prSet/>
      <dgm:spPr/>
      <dgm:t>
        <a:bodyPr/>
        <a:lstStyle/>
        <a:p>
          <a:endParaRPr lang="en-US">
            <a:solidFill>
              <a:schemeClr val="tx1"/>
            </a:solidFill>
          </a:endParaRPr>
        </a:p>
      </dgm:t>
    </dgm:pt>
    <dgm:pt modelId="{1E59E2ED-C9F4-49F5-B1C3-00F1B3CCA551}" type="sibTrans" cxnId="{9F62980E-3352-497B-990B-A93D3E851CAA}">
      <dgm:prSet/>
      <dgm:spPr/>
      <dgm:t>
        <a:bodyPr/>
        <a:lstStyle/>
        <a:p>
          <a:endParaRPr lang="en-US">
            <a:solidFill>
              <a:schemeClr val="tx1"/>
            </a:solidFill>
          </a:endParaRPr>
        </a:p>
      </dgm:t>
    </dgm:pt>
    <dgm:pt modelId="{A94F9C0C-5520-4A44-9557-44750C1963CA}">
      <dgm:prSet/>
      <dgm:spPr/>
      <dgm:t>
        <a:bodyPr/>
        <a:lstStyle/>
        <a:p>
          <a:r>
            <a:rPr lang="en-US" b="0" dirty="0" smtClean="0">
              <a:solidFill>
                <a:schemeClr val="tx1"/>
              </a:solidFill>
            </a:rPr>
            <a:t>Complete Site Readiness Activities</a:t>
          </a:r>
        </a:p>
      </dgm:t>
    </dgm:pt>
    <dgm:pt modelId="{6BA729E9-AB5F-48C8-868B-17B8885BCF76}" type="parTrans" cxnId="{E785981F-E211-4BE7-B395-9609F6BE7F99}">
      <dgm:prSet/>
      <dgm:spPr/>
      <dgm:t>
        <a:bodyPr/>
        <a:lstStyle/>
        <a:p>
          <a:endParaRPr lang="en-US">
            <a:solidFill>
              <a:schemeClr val="tx1"/>
            </a:solidFill>
          </a:endParaRPr>
        </a:p>
      </dgm:t>
    </dgm:pt>
    <dgm:pt modelId="{4C496AED-3C5B-44C7-BDEF-EC7FFA18B0F0}" type="sibTrans" cxnId="{E785981F-E211-4BE7-B395-9609F6BE7F99}">
      <dgm:prSet/>
      <dgm:spPr/>
      <dgm:t>
        <a:bodyPr/>
        <a:lstStyle/>
        <a:p>
          <a:endParaRPr lang="en-US">
            <a:solidFill>
              <a:schemeClr val="tx1"/>
            </a:solidFill>
          </a:endParaRPr>
        </a:p>
      </dgm:t>
    </dgm:pt>
    <dgm:pt modelId="{65E4F6A8-8C15-42C0-A26F-BA46C2B55966}">
      <dgm:prSet/>
      <dgm:spPr/>
      <dgm:t>
        <a:bodyPr/>
        <a:lstStyle/>
        <a:p>
          <a:r>
            <a:rPr lang="en-US" b="0" dirty="0" smtClean="0">
              <a:solidFill>
                <a:schemeClr val="tx1"/>
              </a:solidFill>
            </a:rPr>
            <a:t>Review  Site Readiness and Installation Instructions</a:t>
          </a:r>
        </a:p>
      </dgm:t>
    </dgm:pt>
    <dgm:pt modelId="{B0053A69-C90F-411C-8AC6-A4C5234E743B}" type="parTrans" cxnId="{BA24A672-DFB1-4661-A3E4-E8BCEFCAA1AB}">
      <dgm:prSet/>
      <dgm:spPr/>
      <dgm:t>
        <a:bodyPr/>
        <a:lstStyle/>
        <a:p>
          <a:endParaRPr lang="en-US">
            <a:solidFill>
              <a:schemeClr val="tx1"/>
            </a:solidFill>
          </a:endParaRPr>
        </a:p>
      </dgm:t>
    </dgm:pt>
    <dgm:pt modelId="{3798E6CF-FA88-460F-9416-D156DEB79839}" type="sibTrans" cxnId="{BA24A672-DFB1-4661-A3E4-E8BCEFCAA1AB}">
      <dgm:prSet/>
      <dgm:spPr/>
      <dgm:t>
        <a:bodyPr/>
        <a:lstStyle/>
        <a:p>
          <a:endParaRPr lang="en-US">
            <a:solidFill>
              <a:schemeClr val="tx1"/>
            </a:solidFill>
          </a:endParaRPr>
        </a:p>
      </dgm:t>
    </dgm:pt>
    <dgm:pt modelId="{90011329-7ED9-4B21-B396-833F8B7FCEE2}">
      <dgm:prSet/>
      <dgm:spPr/>
      <dgm:t>
        <a:bodyPr/>
        <a:lstStyle/>
        <a:p>
          <a:r>
            <a:rPr lang="en-US" b="0" dirty="0" smtClean="0">
              <a:solidFill>
                <a:schemeClr val="tx1"/>
              </a:solidFill>
            </a:rPr>
            <a:t>Verify network and workstation configuration</a:t>
          </a:r>
        </a:p>
      </dgm:t>
    </dgm:pt>
    <dgm:pt modelId="{B3BFB6E7-67EC-431F-B4DF-D6FF7381145B}" type="parTrans" cxnId="{89140CCD-8590-4A75-9922-912E40973F89}">
      <dgm:prSet/>
      <dgm:spPr/>
      <dgm:t>
        <a:bodyPr/>
        <a:lstStyle/>
        <a:p>
          <a:endParaRPr lang="en-US">
            <a:solidFill>
              <a:schemeClr val="tx1"/>
            </a:solidFill>
          </a:endParaRPr>
        </a:p>
      </dgm:t>
    </dgm:pt>
    <dgm:pt modelId="{181030DD-8397-4BB0-A956-5C0A0C97ABD8}" type="sibTrans" cxnId="{89140CCD-8590-4A75-9922-912E40973F89}">
      <dgm:prSet/>
      <dgm:spPr/>
      <dgm:t>
        <a:bodyPr/>
        <a:lstStyle/>
        <a:p>
          <a:endParaRPr lang="en-US">
            <a:solidFill>
              <a:schemeClr val="tx1"/>
            </a:solidFill>
          </a:endParaRPr>
        </a:p>
      </dgm:t>
    </dgm:pt>
    <dgm:pt modelId="{7AC25832-1962-4634-96B3-2E67F12A7E30}">
      <dgm:prSet/>
      <dgm:spPr/>
      <dgm:t>
        <a:bodyPr/>
        <a:lstStyle/>
        <a:p>
          <a:r>
            <a:rPr lang="en-US" b="0" dirty="0" smtClean="0">
              <a:solidFill>
                <a:schemeClr val="tx1"/>
              </a:solidFill>
            </a:rPr>
            <a:t>Run Network Utility software</a:t>
          </a:r>
        </a:p>
      </dgm:t>
    </dgm:pt>
    <dgm:pt modelId="{EE7DE0E0-3CAC-492E-906B-C82A7E27B13D}" type="parTrans" cxnId="{ACD8C4BF-CB95-4318-A5BD-22EB3459CE64}">
      <dgm:prSet/>
      <dgm:spPr/>
      <dgm:t>
        <a:bodyPr/>
        <a:lstStyle/>
        <a:p>
          <a:endParaRPr lang="en-US">
            <a:solidFill>
              <a:schemeClr val="tx1"/>
            </a:solidFill>
          </a:endParaRPr>
        </a:p>
      </dgm:t>
    </dgm:pt>
    <dgm:pt modelId="{B35798AA-E0FB-4864-9539-80012FAA94EC}" type="sibTrans" cxnId="{ACD8C4BF-CB95-4318-A5BD-22EB3459CE64}">
      <dgm:prSet/>
      <dgm:spPr/>
      <dgm:t>
        <a:bodyPr/>
        <a:lstStyle/>
        <a:p>
          <a:endParaRPr lang="en-US">
            <a:solidFill>
              <a:schemeClr val="tx1"/>
            </a:solidFill>
          </a:endParaRPr>
        </a:p>
      </dgm:t>
    </dgm:pt>
    <dgm:pt modelId="{E34A0548-5DC7-4F0A-9D46-6AC0827CA435}">
      <dgm:prSet/>
      <dgm:spPr/>
      <dgm:t>
        <a:bodyPr/>
        <a:lstStyle/>
        <a:p>
          <a:r>
            <a:rPr lang="en-US" b="0" dirty="0" smtClean="0">
              <a:solidFill>
                <a:schemeClr val="tx1"/>
              </a:solidFill>
            </a:rPr>
            <a:t>Install test software</a:t>
          </a:r>
        </a:p>
      </dgm:t>
    </dgm:pt>
    <dgm:pt modelId="{03FDB335-42E2-4D92-BFB9-A986BDEF33E0}" type="parTrans" cxnId="{F412C4B1-D764-48BC-87E1-38311559AF12}">
      <dgm:prSet/>
      <dgm:spPr/>
      <dgm:t>
        <a:bodyPr/>
        <a:lstStyle/>
        <a:p>
          <a:endParaRPr lang="en-US">
            <a:solidFill>
              <a:schemeClr val="tx1"/>
            </a:solidFill>
          </a:endParaRPr>
        </a:p>
      </dgm:t>
    </dgm:pt>
    <dgm:pt modelId="{3B23FCE9-C0F2-4633-869C-6DBC19795A8B}" type="sibTrans" cxnId="{F412C4B1-D764-48BC-87E1-38311559AF12}">
      <dgm:prSet/>
      <dgm:spPr/>
      <dgm:t>
        <a:bodyPr/>
        <a:lstStyle/>
        <a:p>
          <a:endParaRPr lang="en-US">
            <a:solidFill>
              <a:schemeClr val="tx1"/>
            </a:solidFill>
          </a:endParaRPr>
        </a:p>
      </dgm:t>
    </dgm:pt>
    <dgm:pt modelId="{B2612BBA-FFF5-47C4-8640-259122426115}">
      <dgm:prSet/>
      <dgm:spPr/>
      <dgm:t>
        <a:bodyPr/>
        <a:lstStyle/>
        <a:p>
          <a:r>
            <a:rPr lang="en-US" b="0" dirty="0" smtClean="0">
              <a:solidFill>
                <a:schemeClr val="tx1"/>
              </a:solidFill>
            </a:rPr>
            <a:t>Download test content</a:t>
          </a:r>
        </a:p>
      </dgm:t>
    </dgm:pt>
    <dgm:pt modelId="{9D0CD387-A1E4-4CC1-B046-464588642A0D}" type="parTrans" cxnId="{32D8B632-E7EB-45AA-B5AC-F5291A7F02FC}">
      <dgm:prSet/>
      <dgm:spPr/>
      <dgm:t>
        <a:bodyPr/>
        <a:lstStyle/>
        <a:p>
          <a:endParaRPr lang="en-US">
            <a:solidFill>
              <a:schemeClr val="tx1"/>
            </a:solidFill>
          </a:endParaRPr>
        </a:p>
      </dgm:t>
    </dgm:pt>
    <dgm:pt modelId="{C339D8BD-94BA-46F2-9F0A-B219314E9141}" type="sibTrans" cxnId="{32D8B632-E7EB-45AA-B5AC-F5291A7F02FC}">
      <dgm:prSet/>
      <dgm:spPr/>
      <dgm:t>
        <a:bodyPr/>
        <a:lstStyle/>
        <a:p>
          <a:endParaRPr lang="en-US">
            <a:solidFill>
              <a:schemeClr val="tx1"/>
            </a:solidFill>
          </a:endParaRPr>
        </a:p>
      </dgm:t>
    </dgm:pt>
    <dgm:pt modelId="{2D4B1A55-40EB-4B4C-9C7E-5AB6641CDFD4}">
      <dgm:prSet/>
      <dgm:spPr/>
      <dgm:t>
        <a:bodyPr/>
        <a:lstStyle/>
        <a:p>
          <a:r>
            <a:rPr lang="en-US" b="0" dirty="0" smtClean="0">
              <a:solidFill>
                <a:schemeClr val="tx1"/>
              </a:solidFill>
            </a:rPr>
            <a:t>Complete practice test</a:t>
          </a:r>
        </a:p>
      </dgm:t>
    </dgm:pt>
    <dgm:pt modelId="{C4474CFF-5880-43FD-8011-1478A2F3AAFD}" type="parTrans" cxnId="{AD465D74-3D19-452D-8FDB-1DEDE7068034}">
      <dgm:prSet/>
      <dgm:spPr/>
      <dgm:t>
        <a:bodyPr/>
        <a:lstStyle/>
        <a:p>
          <a:endParaRPr lang="en-US">
            <a:solidFill>
              <a:schemeClr val="tx1"/>
            </a:solidFill>
          </a:endParaRPr>
        </a:p>
      </dgm:t>
    </dgm:pt>
    <dgm:pt modelId="{0A4EB6FE-1C36-4703-A5D2-E460F9C01FE0}" type="sibTrans" cxnId="{AD465D74-3D19-452D-8FDB-1DEDE7068034}">
      <dgm:prSet/>
      <dgm:spPr/>
      <dgm:t>
        <a:bodyPr/>
        <a:lstStyle/>
        <a:p>
          <a:endParaRPr lang="en-US">
            <a:solidFill>
              <a:schemeClr val="tx1"/>
            </a:solidFill>
          </a:endParaRPr>
        </a:p>
      </dgm:t>
    </dgm:pt>
    <dgm:pt modelId="{EA5C4DDF-47B7-4D57-9C64-E923A13F451E}">
      <dgm:prSet/>
      <dgm:spPr/>
      <dgm:t>
        <a:bodyPr/>
        <a:lstStyle/>
        <a:p>
          <a:r>
            <a:rPr lang="en-US" b="0" dirty="0" smtClean="0">
              <a:solidFill>
                <a:schemeClr val="tx1"/>
              </a:solidFill>
            </a:rPr>
            <a:t>Submit site certification form</a:t>
          </a:r>
        </a:p>
      </dgm:t>
    </dgm:pt>
    <dgm:pt modelId="{72FB6CF1-82F3-4ABE-861F-56E8EF7C1DC4}" type="parTrans" cxnId="{C34B012B-6149-4817-A5E5-240E71ED62C0}">
      <dgm:prSet/>
      <dgm:spPr/>
      <dgm:t>
        <a:bodyPr/>
        <a:lstStyle/>
        <a:p>
          <a:endParaRPr lang="en-US">
            <a:solidFill>
              <a:schemeClr val="tx1"/>
            </a:solidFill>
          </a:endParaRPr>
        </a:p>
      </dgm:t>
    </dgm:pt>
    <dgm:pt modelId="{C712F39E-C3DB-4A8C-BB04-9C41FCF64F02}" type="sibTrans" cxnId="{C34B012B-6149-4817-A5E5-240E71ED62C0}">
      <dgm:prSet/>
      <dgm:spPr/>
      <dgm:t>
        <a:bodyPr/>
        <a:lstStyle/>
        <a:p>
          <a:endParaRPr lang="en-US">
            <a:solidFill>
              <a:schemeClr val="tx1"/>
            </a:solidFill>
          </a:endParaRPr>
        </a:p>
      </dgm:t>
    </dgm:pt>
    <dgm:pt modelId="{9E5BCE5C-1077-439B-BCE6-62EC07AAB8AA}">
      <dgm:prSet custT="1"/>
      <dgm:spPr/>
      <dgm:t>
        <a:bodyPr/>
        <a:lstStyle/>
        <a:p>
          <a:r>
            <a:rPr lang="en-US" sz="1800" b="1" dirty="0" smtClean="0">
              <a:solidFill>
                <a:schemeClr val="tx1"/>
              </a:solidFill>
            </a:rPr>
            <a:t>During Test</a:t>
          </a:r>
          <a:endParaRPr lang="en-US" sz="1800" b="1" i="1" dirty="0" smtClean="0">
            <a:solidFill>
              <a:schemeClr val="tx1"/>
            </a:solidFill>
          </a:endParaRPr>
        </a:p>
      </dgm:t>
    </dgm:pt>
    <dgm:pt modelId="{FB33455A-0796-4D40-94EF-57102FB3743F}" type="parTrans" cxnId="{2E494941-FA81-43BB-97E4-20BC6CE4D649}">
      <dgm:prSet/>
      <dgm:spPr/>
      <dgm:t>
        <a:bodyPr/>
        <a:lstStyle/>
        <a:p>
          <a:endParaRPr lang="en-US">
            <a:solidFill>
              <a:schemeClr val="tx1"/>
            </a:solidFill>
          </a:endParaRPr>
        </a:p>
      </dgm:t>
    </dgm:pt>
    <dgm:pt modelId="{57D1FA3A-862D-45C9-A422-C2F5C4FF2F75}" type="sibTrans" cxnId="{2E494941-FA81-43BB-97E4-20BC6CE4D649}">
      <dgm:prSet/>
      <dgm:spPr/>
      <dgm:t>
        <a:bodyPr/>
        <a:lstStyle/>
        <a:p>
          <a:endParaRPr lang="en-US">
            <a:solidFill>
              <a:schemeClr val="tx1"/>
            </a:solidFill>
          </a:endParaRPr>
        </a:p>
      </dgm:t>
    </dgm:pt>
    <dgm:pt modelId="{6FC3F0FD-D191-4FB3-AAAF-DD23658FC17C}">
      <dgm:prSet/>
      <dgm:spPr/>
      <dgm:t>
        <a:bodyPr/>
        <a:lstStyle/>
        <a:p>
          <a:r>
            <a:rPr lang="en-US" b="0" dirty="0" smtClean="0">
              <a:solidFill>
                <a:schemeClr val="tx1"/>
              </a:solidFill>
            </a:rPr>
            <a:t>Assist Test Examiners with technical issues</a:t>
          </a:r>
        </a:p>
      </dgm:t>
    </dgm:pt>
    <dgm:pt modelId="{A205E9D7-5A6E-407B-B2EE-8CFDD74B1048}" type="parTrans" cxnId="{72548EFA-28C0-470F-9C0E-D87C632443A8}">
      <dgm:prSet/>
      <dgm:spPr/>
      <dgm:t>
        <a:bodyPr/>
        <a:lstStyle/>
        <a:p>
          <a:endParaRPr lang="en-US">
            <a:solidFill>
              <a:schemeClr val="tx1"/>
            </a:solidFill>
          </a:endParaRPr>
        </a:p>
      </dgm:t>
    </dgm:pt>
    <dgm:pt modelId="{140BBEFD-611D-41AC-A89E-3A202B7F09A1}" type="sibTrans" cxnId="{72548EFA-28C0-470F-9C0E-D87C632443A8}">
      <dgm:prSet/>
      <dgm:spPr/>
      <dgm:t>
        <a:bodyPr/>
        <a:lstStyle/>
        <a:p>
          <a:endParaRPr lang="en-US">
            <a:solidFill>
              <a:schemeClr val="tx1"/>
            </a:solidFill>
          </a:endParaRPr>
        </a:p>
      </dgm:t>
    </dgm:pt>
    <dgm:pt modelId="{28DE8387-12BC-4D23-BFC4-E12DA42A0FD7}">
      <dgm:prSet custT="1"/>
      <dgm:spPr/>
      <dgm:t>
        <a:bodyPr/>
        <a:lstStyle/>
        <a:p>
          <a:r>
            <a:rPr lang="en-US" sz="1800" b="1" dirty="0" smtClean="0">
              <a:solidFill>
                <a:schemeClr val="tx1"/>
              </a:solidFill>
            </a:rPr>
            <a:t>After Test</a:t>
          </a:r>
          <a:endParaRPr lang="en-US" sz="1800" b="1" i="1" dirty="0" smtClean="0">
            <a:solidFill>
              <a:schemeClr val="tx1"/>
            </a:solidFill>
          </a:endParaRPr>
        </a:p>
      </dgm:t>
    </dgm:pt>
    <dgm:pt modelId="{DD6C9ACC-6AB9-47AE-BC58-CD5492DBC865}" type="parTrans" cxnId="{148F3D99-3FFC-4739-9C3F-80DBDE5BB4B9}">
      <dgm:prSet/>
      <dgm:spPr/>
      <dgm:t>
        <a:bodyPr/>
        <a:lstStyle/>
        <a:p>
          <a:endParaRPr lang="en-US">
            <a:solidFill>
              <a:schemeClr val="tx1"/>
            </a:solidFill>
          </a:endParaRPr>
        </a:p>
      </dgm:t>
    </dgm:pt>
    <dgm:pt modelId="{C388D80D-7C2C-4C52-AE61-186EE8A02A90}" type="sibTrans" cxnId="{148F3D99-3FFC-4739-9C3F-80DBDE5BB4B9}">
      <dgm:prSet/>
      <dgm:spPr/>
      <dgm:t>
        <a:bodyPr/>
        <a:lstStyle/>
        <a:p>
          <a:endParaRPr lang="en-US">
            <a:solidFill>
              <a:schemeClr val="tx1"/>
            </a:solidFill>
          </a:endParaRPr>
        </a:p>
      </dgm:t>
    </dgm:pt>
    <dgm:pt modelId="{F3B59654-49B3-421A-9972-FB4D2C81DE5C}">
      <dgm:prSet/>
      <dgm:spPr/>
      <dgm:t>
        <a:bodyPr/>
        <a:lstStyle/>
        <a:p>
          <a:r>
            <a:rPr lang="en-US" b="0" dirty="0" smtClean="0">
              <a:solidFill>
                <a:schemeClr val="tx1"/>
              </a:solidFill>
            </a:rPr>
            <a:t>Use the Uninstall Utility to remove test software from workstations</a:t>
          </a:r>
        </a:p>
      </dgm:t>
    </dgm:pt>
    <dgm:pt modelId="{EEE77F80-2CBC-4EF3-8313-7A5DBE76470E}" type="parTrans" cxnId="{6C321ECC-E466-401D-8C2A-A65E506264C2}">
      <dgm:prSet/>
      <dgm:spPr/>
      <dgm:t>
        <a:bodyPr/>
        <a:lstStyle/>
        <a:p>
          <a:endParaRPr lang="en-US">
            <a:solidFill>
              <a:schemeClr val="tx1"/>
            </a:solidFill>
          </a:endParaRPr>
        </a:p>
      </dgm:t>
    </dgm:pt>
    <dgm:pt modelId="{2E7F7E09-F9E2-4F53-A36A-CB08969CB4DE}" type="sibTrans" cxnId="{6C321ECC-E466-401D-8C2A-A65E506264C2}">
      <dgm:prSet/>
      <dgm:spPr/>
      <dgm:t>
        <a:bodyPr/>
        <a:lstStyle/>
        <a:p>
          <a:endParaRPr lang="en-US">
            <a:solidFill>
              <a:schemeClr val="tx1"/>
            </a:solidFill>
          </a:endParaRPr>
        </a:p>
      </dgm:t>
    </dgm:pt>
    <dgm:pt modelId="{FCB6F54C-C26B-473D-AF01-0DE099E73BE9}" type="pres">
      <dgm:prSet presAssocID="{D6186916-FBCA-4B9C-98EA-B0D0BDAB1BBD}" presName="Name0" presStyleCnt="0">
        <dgm:presLayoutVars>
          <dgm:dir/>
          <dgm:animLvl val="lvl"/>
          <dgm:resizeHandles val="exact"/>
        </dgm:presLayoutVars>
      </dgm:prSet>
      <dgm:spPr/>
      <dgm:t>
        <a:bodyPr/>
        <a:lstStyle/>
        <a:p>
          <a:endParaRPr lang="en-US"/>
        </a:p>
      </dgm:t>
    </dgm:pt>
    <dgm:pt modelId="{B1D5C5CE-53ED-428E-B6A6-3941084F64D3}" type="pres">
      <dgm:prSet presAssocID="{A22FA8B0-3472-403C-89FA-158D3133721E}" presName="composite" presStyleCnt="0"/>
      <dgm:spPr/>
      <dgm:t>
        <a:bodyPr/>
        <a:lstStyle/>
        <a:p>
          <a:endParaRPr lang="en-US"/>
        </a:p>
      </dgm:t>
    </dgm:pt>
    <dgm:pt modelId="{EEF9EA67-89FE-44C6-A86A-7E288B109F9B}" type="pres">
      <dgm:prSet presAssocID="{A22FA8B0-3472-403C-89FA-158D3133721E}" presName="parTx" presStyleLbl="alignNode1" presStyleIdx="0" presStyleCnt="3" custScaleY="100000">
        <dgm:presLayoutVars>
          <dgm:chMax val="0"/>
          <dgm:chPref val="0"/>
          <dgm:bulletEnabled val="1"/>
        </dgm:presLayoutVars>
      </dgm:prSet>
      <dgm:spPr/>
      <dgm:t>
        <a:bodyPr/>
        <a:lstStyle/>
        <a:p>
          <a:endParaRPr lang="en-US"/>
        </a:p>
      </dgm:t>
    </dgm:pt>
    <dgm:pt modelId="{6CA2FCC6-7D7C-4949-B4EF-EF40E4AA92D1}" type="pres">
      <dgm:prSet presAssocID="{A22FA8B0-3472-403C-89FA-158D3133721E}" presName="desTx" presStyleLbl="alignAccFollowNode1" presStyleIdx="0" presStyleCnt="3">
        <dgm:presLayoutVars>
          <dgm:bulletEnabled val="1"/>
        </dgm:presLayoutVars>
      </dgm:prSet>
      <dgm:spPr/>
      <dgm:t>
        <a:bodyPr/>
        <a:lstStyle/>
        <a:p>
          <a:endParaRPr lang="en-US"/>
        </a:p>
      </dgm:t>
    </dgm:pt>
    <dgm:pt modelId="{E932516E-4CE2-4FAC-AD95-133D524ACBB3}" type="pres">
      <dgm:prSet presAssocID="{24D0525F-FA7B-4AE6-8A06-F481B9889AE0}" presName="space" presStyleCnt="0"/>
      <dgm:spPr/>
      <dgm:t>
        <a:bodyPr/>
        <a:lstStyle/>
        <a:p>
          <a:endParaRPr lang="en-US"/>
        </a:p>
      </dgm:t>
    </dgm:pt>
    <dgm:pt modelId="{FA0F9B4B-E527-4EA1-9295-AA7D38D8ABF2}" type="pres">
      <dgm:prSet presAssocID="{9E5BCE5C-1077-439B-BCE6-62EC07AAB8AA}" presName="composite" presStyleCnt="0"/>
      <dgm:spPr/>
      <dgm:t>
        <a:bodyPr/>
        <a:lstStyle/>
        <a:p>
          <a:endParaRPr lang="en-US"/>
        </a:p>
      </dgm:t>
    </dgm:pt>
    <dgm:pt modelId="{6E4A465A-5DAC-4838-8F0A-E4A3AF66CE16}" type="pres">
      <dgm:prSet presAssocID="{9E5BCE5C-1077-439B-BCE6-62EC07AAB8AA}" presName="parTx" presStyleLbl="alignNode1" presStyleIdx="1" presStyleCnt="3">
        <dgm:presLayoutVars>
          <dgm:chMax val="0"/>
          <dgm:chPref val="0"/>
          <dgm:bulletEnabled val="1"/>
        </dgm:presLayoutVars>
      </dgm:prSet>
      <dgm:spPr/>
      <dgm:t>
        <a:bodyPr/>
        <a:lstStyle/>
        <a:p>
          <a:endParaRPr lang="en-US"/>
        </a:p>
      </dgm:t>
    </dgm:pt>
    <dgm:pt modelId="{BD837BEB-A650-4707-8764-306F2139BB83}" type="pres">
      <dgm:prSet presAssocID="{9E5BCE5C-1077-439B-BCE6-62EC07AAB8AA}" presName="desTx" presStyleLbl="alignAccFollowNode1" presStyleIdx="1" presStyleCnt="3">
        <dgm:presLayoutVars>
          <dgm:bulletEnabled val="1"/>
        </dgm:presLayoutVars>
      </dgm:prSet>
      <dgm:spPr/>
      <dgm:t>
        <a:bodyPr/>
        <a:lstStyle/>
        <a:p>
          <a:endParaRPr lang="en-US"/>
        </a:p>
      </dgm:t>
    </dgm:pt>
    <dgm:pt modelId="{58E0652A-A1A4-4842-B0D4-9C0B34091C26}" type="pres">
      <dgm:prSet presAssocID="{57D1FA3A-862D-45C9-A422-C2F5C4FF2F75}" presName="space" presStyleCnt="0"/>
      <dgm:spPr/>
      <dgm:t>
        <a:bodyPr/>
        <a:lstStyle/>
        <a:p>
          <a:endParaRPr lang="en-US"/>
        </a:p>
      </dgm:t>
    </dgm:pt>
    <dgm:pt modelId="{E5B76BEE-5346-43F3-82DD-166A05F1EDB4}" type="pres">
      <dgm:prSet presAssocID="{28DE8387-12BC-4D23-BFC4-E12DA42A0FD7}" presName="composite" presStyleCnt="0"/>
      <dgm:spPr/>
      <dgm:t>
        <a:bodyPr/>
        <a:lstStyle/>
        <a:p>
          <a:endParaRPr lang="en-US"/>
        </a:p>
      </dgm:t>
    </dgm:pt>
    <dgm:pt modelId="{E0A49810-5EAA-4ACF-B4F1-E4138D1F1099}" type="pres">
      <dgm:prSet presAssocID="{28DE8387-12BC-4D23-BFC4-E12DA42A0FD7}" presName="parTx" presStyleLbl="alignNode1" presStyleIdx="2" presStyleCnt="3">
        <dgm:presLayoutVars>
          <dgm:chMax val="0"/>
          <dgm:chPref val="0"/>
          <dgm:bulletEnabled val="1"/>
        </dgm:presLayoutVars>
      </dgm:prSet>
      <dgm:spPr/>
      <dgm:t>
        <a:bodyPr/>
        <a:lstStyle/>
        <a:p>
          <a:endParaRPr lang="en-US"/>
        </a:p>
      </dgm:t>
    </dgm:pt>
    <dgm:pt modelId="{0B62A3C7-A763-468E-B382-84ACFD1C6D78}" type="pres">
      <dgm:prSet presAssocID="{28DE8387-12BC-4D23-BFC4-E12DA42A0FD7}" presName="desTx" presStyleLbl="alignAccFollowNode1" presStyleIdx="2" presStyleCnt="3">
        <dgm:presLayoutVars>
          <dgm:bulletEnabled val="1"/>
        </dgm:presLayoutVars>
      </dgm:prSet>
      <dgm:spPr/>
      <dgm:t>
        <a:bodyPr/>
        <a:lstStyle/>
        <a:p>
          <a:endParaRPr lang="en-US"/>
        </a:p>
      </dgm:t>
    </dgm:pt>
  </dgm:ptLst>
  <dgm:cxnLst>
    <dgm:cxn modelId="{607C2FA6-7DAA-4401-A0AA-ADDFE12F269C}" type="presOf" srcId="{9E5BCE5C-1077-439B-BCE6-62EC07AAB8AA}" destId="{6E4A465A-5DAC-4838-8F0A-E4A3AF66CE16}" srcOrd="0" destOrd="0" presId="urn:microsoft.com/office/officeart/2005/8/layout/hList1"/>
    <dgm:cxn modelId="{CD831222-989C-416D-9789-40D7A6DA5E5A}" srcId="{D6186916-FBCA-4B9C-98EA-B0D0BDAB1BBD}" destId="{A22FA8B0-3472-403C-89FA-158D3133721E}" srcOrd="0" destOrd="0" parTransId="{6D8FFBC4-8B63-4AE1-9E69-AE1B74D56A2B}" sibTransId="{24D0525F-FA7B-4AE6-8A06-F481B9889AE0}"/>
    <dgm:cxn modelId="{AD465D74-3D19-452D-8FDB-1DEDE7068034}" srcId="{A22FA8B0-3472-403C-89FA-158D3133721E}" destId="{2D4B1A55-40EB-4B4C-9C7E-5AB6641CDFD4}" srcOrd="7" destOrd="0" parTransId="{C4474CFF-5880-43FD-8011-1478A2F3AAFD}" sibTransId="{0A4EB6FE-1C36-4703-A5D2-E460F9C01FE0}"/>
    <dgm:cxn modelId="{ACD8C4BF-CB95-4318-A5BD-22EB3459CE64}" srcId="{A22FA8B0-3472-403C-89FA-158D3133721E}" destId="{7AC25832-1962-4634-96B3-2E67F12A7E30}" srcOrd="4" destOrd="0" parTransId="{EE7DE0E0-3CAC-492E-906B-C82A7E27B13D}" sibTransId="{B35798AA-E0FB-4864-9539-80012FAA94EC}"/>
    <dgm:cxn modelId="{6C321ECC-E466-401D-8C2A-A65E506264C2}" srcId="{28DE8387-12BC-4D23-BFC4-E12DA42A0FD7}" destId="{F3B59654-49B3-421A-9972-FB4D2C81DE5C}" srcOrd="0" destOrd="0" parTransId="{EEE77F80-2CBC-4EF3-8313-7A5DBE76470E}" sibTransId="{2E7F7E09-F9E2-4F53-A36A-CB08969CB4DE}"/>
    <dgm:cxn modelId="{B732374F-988A-4D40-AAC6-9663E87E3C52}" type="presOf" srcId="{6FC3F0FD-D191-4FB3-AAAF-DD23658FC17C}" destId="{BD837BEB-A650-4707-8764-306F2139BB83}" srcOrd="0" destOrd="0" presId="urn:microsoft.com/office/officeart/2005/8/layout/hList1"/>
    <dgm:cxn modelId="{57A168A1-656A-4276-A8C4-13F8D7385830}" type="presOf" srcId="{65E4F6A8-8C15-42C0-A26F-BA46C2B55966}" destId="{6CA2FCC6-7D7C-4949-B4EF-EF40E4AA92D1}" srcOrd="0" destOrd="2" presId="urn:microsoft.com/office/officeart/2005/8/layout/hList1"/>
    <dgm:cxn modelId="{9F62980E-3352-497B-990B-A93D3E851CAA}" srcId="{A22FA8B0-3472-403C-89FA-158D3133721E}" destId="{ABCB7553-DB7B-43CA-86BA-6D04E2C234DE}" srcOrd="0" destOrd="0" parTransId="{74D8E1FB-BBA8-4705-A0A3-4E9FAEBD9DDE}" sibTransId="{1E59E2ED-C9F4-49F5-B1C3-00F1B3CCA551}"/>
    <dgm:cxn modelId="{F412C4B1-D764-48BC-87E1-38311559AF12}" srcId="{A22FA8B0-3472-403C-89FA-158D3133721E}" destId="{E34A0548-5DC7-4F0A-9D46-6AC0827CA435}" srcOrd="5" destOrd="0" parTransId="{03FDB335-42E2-4D92-BFB9-A986BDEF33E0}" sibTransId="{3B23FCE9-C0F2-4633-869C-6DBC19795A8B}"/>
    <dgm:cxn modelId="{B6872FC2-4F69-452F-A5C2-1E5062C29133}" type="presOf" srcId="{ABCB7553-DB7B-43CA-86BA-6D04E2C234DE}" destId="{6CA2FCC6-7D7C-4949-B4EF-EF40E4AA92D1}" srcOrd="0" destOrd="0" presId="urn:microsoft.com/office/officeart/2005/8/layout/hList1"/>
    <dgm:cxn modelId="{B71BA4F0-27B4-4971-83B7-22A2395F2865}" type="presOf" srcId="{A22FA8B0-3472-403C-89FA-158D3133721E}" destId="{EEF9EA67-89FE-44C6-A86A-7E288B109F9B}" srcOrd="0" destOrd="0" presId="urn:microsoft.com/office/officeart/2005/8/layout/hList1"/>
    <dgm:cxn modelId="{711B27DB-CF74-4B84-96C2-E46769824231}" type="presOf" srcId="{2D4B1A55-40EB-4B4C-9C7E-5AB6641CDFD4}" destId="{6CA2FCC6-7D7C-4949-B4EF-EF40E4AA92D1}" srcOrd="0" destOrd="7" presId="urn:microsoft.com/office/officeart/2005/8/layout/hList1"/>
    <dgm:cxn modelId="{D4FF7E78-291C-4D9B-B2A6-840A14971484}" type="presOf" srcId="{90011329-7ED9-4B21-B396-833F8B7FCEE2}" destId="{6CA2FCC6-7D7C-4949-B4EF-EF40E4AA92D1}" srcOrd="0" destOrd="3" presId="urn:microsoft.com/office/officeart/2005/8/layout/hList1"/>
    <dgm:cxn modelId="{148F3D99-3FFC-4739-9C3F-80DBDE5BB4B9}" srcId="{D6186916-FBCA-4B9C-98EA-B0D0BDAB1BBD}" destId="{28DE8387-12BC-4D23-BFC4-E12DA42A0FD7}" srcOrd="2" destOrd="0" parTransId="{DD6C9ACC-6AB9-47AE-BC58-CD5492DBC865}" sibTransId="{C388D80D-7C2C-4C52-AE61-186EE8A02A90}"/>
    <dgm:cxn modelId="{0EA88206-9E98-4288-936E-F639FB7D19D3}" type="presOf" srcId="{B2612BBA-FFF5-47C4-8640-259122426115}" destId="{6CA2FCC6-7D7C-4949-B4EF-EF40E4AA92D1}" srcOrd="0" destOrd="6" presId="urn:microsoft.com/office/officeart/2005/8/layout/hList1"/>
    <dgm:cxn modelId="{6541BF27-B232-4849-B824-E9A53ADD4A6B}" type="presOf" srcId="{EA5C4DDF-47B7-4D57-9C64-E923A13F451E}" destId="{6CA2FCC6-7D7C-4949-B4EF-EF40E4AA92D1}" srcOrd="0" destOrd="8" presId="urn:microsoft.com/office/officeart/2005/8/layout/hList1"/>
    <dgm:cxn modelId="{825995F3-5865-4739-9D34-9D2FCF9979BB}" type="presOf" srcId="{E34A0548-5DC7-4F0A-9D46-6AC0827CA435}" destId="{6CA2FCC6-7D7C-4949-B4EF-EF40E4AA92D1}" srcOrd="0" destOrd="5" presId="urn:microsoft.com/office/officeart/2005/8/layout/hList1"/>
    <dgm:cxn modelId="{32D8B632-E7EB-45AA-B5AC-F5291A7F02FC}" srcId="{A22FA8B0-3472-403C-89FA-158D3133721E}" destId="{B2612BBA-FFF5-47C4-8640-259122426115}" srcOrd="6" destOrd="0" parTransId="{9D0CD387-A1E4-4CC1-B046-464588642A0D}" sibTransId="{C339D8BD-94BA-46F2-9F0A-B219314E9141}"/>
    <dgm:cxn modelId="{89140CCD-8590-4A75-9922-912E40973F89}" srcId="{A22FA8B0-3472-403C-89FA-158D3133721E}" destId="{90011329-7ED9-4B21-B396-833F8B7FCEE2}" srcOrd="3" destOrd="0" parTransId="{B3BFB6E7-67EC-431F-B4DF-D6FF7381145B}" sibTransId="{181030DD-8397-4BB0-A956-5C0A0C97ABD8}"/>
    <dgm:cxn modelId="{AEBCD782-CAAC-459D-B587-9A0E5CA77453}" type="presOf" srcId="{A94F9C0C-5520-4A44-9557-44750C1963CA}" destId="{6CA2FCC6-7D7C-4949-B4EF-EF40E4AA92D1}" srcOrd="0" destOrd="1" presId="urn:microsoft.com/office/officeart/2005/8/layout/hList1"/>
    <dgm:cxn modelId="{E6C5B185-4693-4C33-80A1-164FC2EF4867}" type="presOf" srcId="{28DE8387-12BC-4D23-BFC4-E12DA42A0FD7}" destId="{E0A49810-5EAA-4ACF-B4F1-E4138D1F1099}" srcOrd="0" destOrd="0" presId="urn:microsoft.com/office/officeart/2005/8/layout/hList1"/>
    <dgm:cxn modelId="{8D183FE7-353E-4478-BA7F-193E810228C4}" type="presOf" srcId="{F3B59654-49B3-421A-9972-FB4D2C81DE5C}" destId="{0B62A3C7-A763-468E-B382-84ACFD1C6D78}" srcOrd="0" destOrd="0" presId="urn:microsoft.com/office/officeart/2005/8/layout/hList1"/>
    <dgm:cxn modelId="{E785981F-E211-4BE7-B395-9609F6BE7F99}" srcId="{A22FA8B0-3472-403C-89FA-158D3133721E}" destId="{A94F9C0C-5520-4A44-9557-44750C1963CA}" srcOrd="1" destOrd="0" parTransId="{6BA729E9-AB5F-48C8-868B-17B8885BCF76}" sibTransId="{4C496AED-3C5B-44C7-BDEF-EC7FFA18B0F0}"/>
    <dgm:cxn modelId="{2E494941-FA81-43BB-97E4-20BC6CE4D649}" srcId="{D6186916-FBCA-4B9C-98EA-B0D0BDAB1BBD}" destId="{9E5BCE5C-1077-439B-BCE6-62EC07AAB8AA}" srcOrd="1" destOrd="0" parTransId="{FB33455A-0796-4D40-94EF-57102FB3743F}" sibTransId="{57D1FA3A-862D-45C9-A422-C2F5C4FF2F75}"/>
    <dgm:cxn modelId="{BA24A672-DFB1-4661-A3E4-E8BCEFCAA1AB}" srcId="{A22FA8B0-3472-403C-89FA-158D3133721E}" destId="{65E4F6A8-8C15-42C0-A26F-BA46C2B55966}" srcOrd="2" destOrd="0" parTransId="{B0053A69-C90F-411C-8AC6-A4C5234E743B}" sibTransId="{3798E6CF-FA88-460F-9416-D156DEB79839}"/>
    <dgm:cxn modelId="{C34B012B-6149-4817-A5E5-240E71ED62C0}" srcId="{A22FA8B0-3472-403C-89FA-158D3133721E}" destId="{EA5C4DDF-47B7-4D57-9C64-E923A13F451E}" srcOrd="8" destOrd="0" parTransId="{72FB6CF1-82F3-4ABE-861F-56E8EF7C1DC4}" sibTransId="{C712F39E-C3DB-4A8C-BB04-9C41FCF64F02}"/>
    <dgm:cxn modelId="{72FA0EBC-ACC5-4961-8E4C-FE9584558F7C}" type="presOf" srcId="{D6186916-FBCA-4B9C-98EA-B0D0BDAB1BBD}" destId="{FCB6F54C-C26B-473D-AF01-0DE099E73BE9}" srcOrd="0" destOrd="0" presId="urn:microsoft.com/office/officeart/2005/8/layout/hList1"/>
    <dgm:cxn modelId="{72548EFA-28C0-470F-9C0E-D87C632443A8}" srcId="{9E5BCE5C-1077-439B-BCE6-62EC07AAB8AA}" destId="{6FC3F0FD-D191-4FB3-AAAF-DD23658FC17C}" srcOrd="0" destOrd="0" parTransId="{A205E9D7-5A6E-407B-B2EE-8CFDD74B1048}" sibTransId="{140BBEFD-611D-41AC-A89E-3A202B7F09A1}"/>
    <dgm:cxn modelId="{A08265ED-CD5D-4C1B-B1E0-B006DDE2C1AA}" type="presOf" srcId="{7AC25832-1962-4634-96B3-2E67F12A7E30}" destId="{6CA2FCC6-7D7C-4949-B4EF-EF40E4AA92D1}" srcOrd="0" destOrd="4" presId="urn:microsoft.com/office/officeart/2005/8/layout/hList1"/>
    <dgm:cxn modelId="{A93C7442-1E16-413C-B3C4-A90915B1EF22}" type="presParOf" srcId="{FCB6F54C-C26B-473D-AF01-0DE099E73BE9}" destId="{B1D5C5CE-53ED-428E-B6A6-3941084F64D3}" srcOrd="0" destOrd="0" presId="urn:microsoft.com/office/officeart/2005/8/layout/hList1"/>
    <dgm:cxn modelId="{78365B0E-1317-4FF5-B58E-810C24A6BFCA}" type="presParOf" srcId="{B1D5C5CE-53ED-428E-B6A6-3941084F64D3}" destId="{EEF9EA67-89FE-44C6-A86A-7E288B109F9B}" srcOrd="0" destOrd="0" presId="urn:microsoft.com/office/officeart/2005/8/layout/hList1"/>
    <dgm:cxn modelId="{77C31318-4CC1-446E-A36C-6650658BAC33}" type="presParOf" srcId="{B1D5C5CE-53ED-428E-B6A6-3941084F64D3}" destId="{6CA2FCC6-7D7C-4949-B4EF-EF40E4AA92D1}" srcOrd="1" destOrd="0" presId="urn:microsoft.com/office/officeart/2005/8/layout/hList1"/>
    <dgm:cxn modelId="{7F1B319F-D2FB-4F1A-97F3-60BAF0D311AD}" type="presParOf" srcId="{FCB6F54C-C26B-473D-AF01-0DE099E73BE9}" destId="{E932516E-4CE2-4FAC-AD95-133D524ACBB3}" srcOrd="1" destOrd="0" presId="urn:microsoft.com/office/officeart/2005/8/layout/hList1"/>
    <dgm:cxn modelId="{CEBF4697-4EE7-42D1-BF83-483FEE7EA5B4}" type="presParOf" srcId="{FCB6F54C-C26B-473D-AF01-0DE099E73BE9}" destId="{FA0F9B4B-E527-4EA1-9295-AA7D38D8ABF2}" srcOrd="2" destOrd="0" presId="urn:microsoft.com/office/officeart/2005/8/layout/hList1"/>
    <dgm:cxn modelId="{D4356255-09D0-4644-9939-E7AE125D29E8}" type="presParOf" srcId="{FA0F9B4B-E527-4EA1-9295-AA7D38D8ABF2}" destId="{6E4A465A-5DAC-4838-8F0A-E4A3AF66CE16}" srcOrd="0" destOrd="0" presId="urn:microsoft.com/office/officeart/2005/8/layout/hList1"/>
    <dgm:cxn modelId="{5E9FB289-EE07-4876-A284-CE9296FCB38D}" type="presParOf" srcId="{FA0F9B4B-E527-4EA1-9295-AA7D38D8ABF2}" destId="{BD837BEB-A650-4707-8764-306F2139BB83}" srcOrd="1" destOrd="0" presId="urn:microsoft.com/office/officeart/2005/8/layout/hList1"/>
    <dgm:cxn modelId="{5A8AF13D-5E40-4784-AAF5-B46B9B56450C}" type="presParOf" srcId="{FCB6F54C-C26B-473D-AF01-0DE099E73BE9}" destId="{58E0652A-A1A4-4842-B0D4-9C0B34091C26}" srcOrd="3" destOrd="0" presId="urn:microsoft.com/office/officeart/2005/8/layout/hList1"/>
    <dgm:cxn modelId="{32925082-F80B-4C23-A0CA-EC2775341ABE}" type="presParOf" srcId="{FCB6F54C-C26B-473D-AF01-0DE099E73BE9}" destId="{E5B76BEE-5346-43F3-82DD-166A05F1EDB4}" srcOrd="4" destOrd="0" presId="urn:microsoft.com/office/officeart/2005/8/layout/hList1"/>
    <dgm:cxn modelId="{BD489BB3-2CB5-4459-B7E5-A0E6349EDDF4}" type="presParOf" srcId="{E5B76BEE-5346-43F3-82DD-166A05F1EDB4}" destId="{E0A49810-5EAA-4ACF-B4F1-E4138D1F1099}" srcOrd="0" destOrd="0" presId="urn:microsoft.com/office/officeart/2005/8/layout/hList1"/>
    <dgm:cxn modelId="{519921F9-905F-47A4-8F09-2597B4A91699}" type="presParOf" srcId="{E5B76BEE-5346-43F3-82DD-166A05F1EDB4}" destId="{0B62A3C7-A763-468E-B382-84ACFD1C6D7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2FADFDB-982A-4B58-9CF3-C77CE4ECEA80}"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en-US"/>
        </a:p>
      </dgm:t>
    </dgm:pt>
    <dgm:pt modelId="{A6D2AA1F-A75B-42C1-950D-480EE8B329B7}">
      <dgm:prSet custT="1"/>
      <dgm:spPr/>
      <dgm:t>
        <a:bodyPr/>
        <a:lstStyle/>
        <a:p>
          <a:pPr rtl="0"/>
          <a:r>
            <a:rPr lang="en-US" sz="2000" b="1" dirty="0" smtClean="0"/>
            <a:t>Health Test Online </a:t>
          </a:r>
          <a:endParaRPr lang="en-US" sz="2000" dirty="0"/>
        </a:p>
      </dgm:t>
    </dgm:pt>
    <dgm:pt modelId="{50B14C06-ACE7-4AC4-8E68-81A098343FAE}" type="parTrans" cxnId="{850973B9-95E6-4038-A61F-6D41CBE4E792}">
      <dgm:prSet/>
      <dgm:spPr/>
      <dgm:t>
        <a:bodyPr/>
        <a:lstStyle/>
        <a:p>
          <a:endParaRPr lang="en-US"/>
        </a:p>
      </dgm:t>
    </dgm:pt>
    <dgm:pt modelId="{94D098C5-034C-4E88-B125-9E3BFD9401DB}" type="sibTrans" cxnId="{850973B9-95E6-4038-A61F-6D41CBE4E792}">
      <dgm:prSet/>
      <dgm:spPr/>
      <dgm:t>
        <a:bodyPr/>
        <a:lstStyle/>
        <a:p>
          <a:endParaRPr lang="en-US" dirty="0"/>
        </a:p>
      </dgm:t>
    </dgm:pt>
    <dgm:pt modelId="{CDB8AAE4-8050-4602-B136-7058E74DFCEF}">
      <dgm:prSet custT="1"/>
      <dgm:spPr/>
      <dgm:t>
        <a:bodyPr/>
        <a:lstStyle/>
        <a:p>
          <a:pPr rtl="0"/>
          <a:r>
            <a:rPr lang="en-US" sz="2400" b="1" dirty="0" smtClean="0"/>
            <a:t>Review Test Delivery Client Installation (TDC)</a:t>
          </a:r>
          <a:endParaRPr lang="en-US" sz="2400" b="1" dirty="0"/>
        </a:p>
      </dgm:t>
    </dgm:pt>
    <dgm:pt modelId="{70678878-ABC5-4FB4-85D4-04548A76B4A3}" type="parTrans" cxnId="{798B3665-C24B-46E6-9C8E-12BB66583F49}">
      <dgm:prSet/>
      <dgm:spPr/>
      <dgm:t>
        <a:bodyPr/>
        <a:lstStyle/>
        <a:p>
          <a:endParaRPr lang="en-US"/>
        </a:p>
      </dgm:t>
    </dgm:pt>
    <dgm:pt modelId="{6A5A23FC-AC8A-47B4-8ADA-8D8E31C6D5AA}" type="sibTrans" cxnId="{798B3665-C24B-46E6-9C8E-12BB66583F49}">
      <dgm:prSet/>
      <dgm:spPr/>
      <dgm:t>
        <a:bodyPr/>
        <a:lstStyle/>
        <a:p>
          <a:endParaRPr lang="en-US" dirty="0"/>
        </a:p>
      </dgm:t>
    </dgm:pt>
    <dgm:pt modelId="{AF1724F4-188B-4E41-AE8C-87EF8C1D33C8}">
      <dgm:prSet custT="1"/>
      <dgm:spPr/>
      <dgm:t>
        <a:bodyPr/>
        <a:lstStyle/>
        <a:p>
          <a:pPr rtl="0"/>
          <a:r>
            <a:rPr lang="en-US" sz="2400" b="1" dirty="0" smtClean="0"/>
            <a:t>Review Online Program</a:t>
          </a:r>
          <a:endParaRPr lang="en-US" sz="2400" b="1" dirty="0"/>
        </a:p>
      </dgm:t>
    </dgm:pt>
    <dgm:pt modelId="{FF7ED633-4579-4472-BBDA-3FBFEB89B440}" type="parTrans" cxnId="{14361351-A4BF-45F3-8D68-E47BA3737DF9}">
      <dgm:prSet/>
      <dgm:spPr/>
      <dgm:t>
        <a:bodyPr/>
        <a:lstStyle/>
        <a:p>
          <a:endParaRPr lang="en-US"/>
        </a:p>
      </dgm:t>
    </dgm:pt>
    <dgm:pt modelId="{C3855CEF-3100-442B-ABDB-5931EB48D2BE}" type="sibTrans" cxnId="{14361351-A4BF-45F3-8D68-E47BA3737DF9}">
      <dgm:prSet/>
      <dgm:spPr/>
      <dgm:t>
        <a:bodyPr/>
        <a:lstStyle/>
        <a:p>
          <a:endParaRPr lang="en-US" dirty="0"/>
        </a:p>
      </dgm:t>
    </dgm:pt>
    <dgm:pt modelId="{DC3792B2-7F74-4D7C-B3EB-E3AC27B39162}" type="pres">
      <dgm:prSet presAssocID="{22FADFDB-982A-4B58-9CF3-C77CE4ECEA80}" presName="hierChild1" presStyleCnt="0">
        <dgm:presLayoutVars>
          <dgm:chPref val="1"/>
          <dgm:dir/>
          <dgm:animOne val="branch"/>
          <dgm:animLvl val="lvl"/>
          <dgm:resizeHandles/>
        </dgm:presLayoutVars>
      </dgm:prSet>
      <dgm:spPr/>
      <dgm:t>
        <a:bodyPr/>
        <a:lstStyle/>
        <a:p>
          <a:endParaRPr lang="en-US"/>
        </a:p>
      </dgm:t>
    </dgm:pt>
    <dgm:pt modelId="{1C015954-788E-420D-A391-DD031C105A03}" type="pres">
      <dgm:prSet presAssocID="{A6D2AA1F-A75B-42C1-950D-480EE8B329B7}" presName="hierRoot1" presStyleCnt="0"/>
      <dgm:spPr/>
      <dgm:t>
        <a:bodyPr/>
        <a:lstStyle/>
        <a:p>
          <a:endParaRPr lang="en-US"/>
        </a:p>
      </dgm:t>
    </dgm:pt>
    <dgm:pt modelId="{5D00B80B-C97E-4CC5-A979-9630A96F3EDA}" type="pres">
      <dgm:prSet presAssocID="{A6D2AA1F-A75B-42C1-950D-480EE8B329B7}" presName="composite" presStyleCnt="0"/>
      <dgm:spPr/>
      <dgm:t>
        <a:bodyPr/>
        <a:lstStyle/>
        <a:p>
          <a:endParaRPr lang="en-US"/>
        </a:p>
      </dgm:t>
    </dgm:pt>
    <dgm:pt modelId="{71028165-BCEC-4738-9C47-D48BA2BC5B47}" type="pres">
      <dgm:prSet presAssocID="{A6D2AA1F-A75B-42C1-950D-480EE8B329B7}" presName="background" presStyleLbl="node0" presStyleIdx="0" presStyleCnt="1"/>
      <dgm:spPr>
        <a:solidFill>
          <a:schemeClr val="accent5">
            <a:lumMod val="50000"/>
          </a:schemeClr>
        </a:solidFill>
      </dgm:spPr>
      <dgm:t>
        <a:bodyPr/>
        <a:lstStyle/>
        <a:p>
          <a:endParaRPr lang="en-US"/>
        </a:p>
      </dgm:t>
    </dgm:pt>
    <dgm:pt modelId="{D9EEB655-9267-4DE1-965B-0DAF9B31268F}" type="pres">
      <dgm:prSet presAssocID="{A6D2AA1F-A75B-42C1-950D-480EE8B329B7}" presName="text" presStyleLbl="fgAcc0" presStyleIdx="0" presStyleCnt="1" custScaleX="87521" custScaleY="76244">
        <dgm:presLayoutVars>
          <dgm:chPref val="3"/>
        </dgm:presLayoutVars>
      </dgm:prSet>
      <dgm:spPr/>
      <dgm:t>
        <a:bodyPr/>
        <a:lstStyle/>
        <a:p>
          <a:endParaRPr lang="en-US"/>
        </a:p>
      </dgm:t>
    </dgm:pt>
    <dgm:pt modelId="{761FCE89-D278-48C9-90CF-E937B228285B}" type="pres">
      <dgm:prSet presAssocID="{A6D2AA1F-A75B-42C1-950D-480EE8B329B7}" presName="hierChild2" presStyleCnt="0"/>
      <dgm:spPr/>
      <dgm:t>
        <a:bodyPr/>
        <a:lstStyle/>
        <a:p>
          <a:endParaRPr lang="en-US"/>
        </a:p>
      </dgm:t>
    </dgm:pt>
    <dgm:pt modelId="{7A0C1607-42DD-4D61-941A-0DBF82436FBA}" type="pres">
      <dgm:prSet presAssocID="{FF7ED633-4579-4472-BBDA-3FBFEB89B440}" presName="Name10" presStyleLbl="parChTrans1D2" presStyleIdx="0" presStyleCnt="2"/>
      <dgm:spPr/>
      <dgm:t>
        <a:bodyPr/>
        <a:lstStyle/>
        <a:p>
          <a:endParaRPr lang="en-US"/>
        </a:p>
      </dgm:t>
    </dgm:pt>
    <dgm:pt modelId="{84231561-7676-42F8-9523-4D9A21FC59A1}" type="pres">
      <dgm:prSet presAssocID="{AF1724F4-188B-4E41-AE8C-87EF8C1D33C8}" presName="hierRoot2" presStyleCnt="0"/>
      <dgm:spPr/>
      <dgm:t>
        <a:bodyPr/>
        <a:lstStyle/>
        <a:p>
          <a:endParaRPr lang="en-US"/>
        </a:p>
      </dgm:t>
    </dgm:pt>
    <dgm:pt modelId="{3DEC40AE-FD72-4A80-AB0F-32B1F7CD9855}" type="pres">
      <dgm:prSet presAssocID="{AF1724F4-188B-4E41-AE8C-87EF8C1D33C8}" presName="composite2" presStyleCnt="0"/>
      <dgm:spPr/>
      <dgm:t>
        <a:bodyPr/>
        <a:lstStyle/>
        <a:p>
          <a:endParaRPr lang="en-US"/>
        </a:p>
      </dgm:t>
    </dgm:pt>
    <dgm:pt modelId="{03CE76E3-1038-4A2B-83F7-6A2432EB4049}" type="pres">
      <dgm:prSet presAssocID="{AF1724F4-188B-4E41-AE8C-87EF8C1D33C8}" presName="background2" presStyleLbl="node2" presStyleIdx="0" presStyleCnt="2"/>
      <dgm:spPr>
        <a:solidFill>
          <a:schemeClr val="accent5">
            <a:lumMod val="50000"/>
          </a:schemeClr>
        </a:solidFill>
      </dgm:spPr>
      <dgm:t>
        <a:bodyPr/>
        <a:lstStyle/>
        <a:p>
          <a:endParaRPr lang="en-US"/>
        </a:p>
      </dgm:t>
    </dgm:pt>
    <dgm:pt modelId="{F42FA5B1-D2FB-43AD-BA67-2B901E5446C5}" type="pres">
      <dgm:prSet presAssocID="{AF1724F4-188B-4E41-AE8C-87EF8C1D33C8}" presName="text2" presStyleLbl="fgAcc2" presStyleIdx="0" presStyleCnt="2" custScaleY="97379">
        <dgm:presLayoutVars>
          <dgm:chPref val="3"/>
        </dgm:presLayoutVars>
      </dgm:prSet>
      <dgm:spPr/>
      <dgm:t>
        <a:bodyPr/>
        <a:lstStyle/>
        <a:p>
          <a:endParaRPr lang="en-US"/>
        </a:p>
      </dgm:t>
    </dgm:pt>
    <dgm:pt modelId="{A8886C43-7EEA-49C0-887B-72068A0C751F}" type="pres">
      <dgm:prSet presAssocID="{AF1724F4-188B-4E41-AE8C-87EF8C1D33C8}" presName="hierChild3" presStyleCnt="0"/>
      <dgm:spPr/>
      <dgm:t>
        <a:bodyPr/>
        <a:lstStyle/>
        <a:p>
          <a:endParaRPr lang="en-US"/>
        </a:p>
      </dgm:t>
    </dgm:pt>
    <dgm:pt modelId="{7A9060CD-18CE-48E4-AC0E-DCFF32F375C1}" type="pres">
      <dgm:prSet presAssocID="{70678878-ABC5-4FB4-85D4-04548A76B4A3}" presName="Name10" presStyleLbl="parChTrans1D2" presStyleIdx="1" presStyleCnt="2"/>
      <dgm:spPr/>
      <dgm:t>
        <a:bodyPr/>
        <a:lstStyle/>
        <a:p>
          <a:endParaRPr lang="en-US"/>
        </a:p>
      </dgm:t>
    </dgm:pt>
    <dgm:pt modelId="{C2661D63-BB62-4F5C-AD93-7F28A554FBD3}" type="pres">
      <dgm:prSet presAssocID="{CDB8AAE4-8050-4602-B136-7058E74DFCEF}" presName="hierRoot2" presStyleCnt="0"/>
      <dgm:spPr/>
      <dgm:t>
        <a:bodyPr/>
        <a:lstStyle/>
        <a:p>
          <a:endParaRPr lang="en-US"/>
        </a:p>
      </dgm:t>
    </dgm:pt>
    <dgm:pt modelId="{E6C3715F-6902-4406-A7A3-D7650D603D3C}" type="pres">
      <dgm:prSet presAssocID="{CDB8AAE4-8050-4602-B136-7058E74DFCEF}" presName="composite2" presStyleCnt="0"/>
      <dgm:spPr/>
      <dgm:t>
        <a:bodyPr/>
        <a:lstStyle/>
        <a:p>
          <a:endParaRPr lang="en-US"/>
        </a:p>
      </dgm:t>
    </dgm:pt>
    <dgm:pt modelId="{81A676BC-D83B-499F-AAA7-89537321B8DD}" type="pres">
      <dgm:prSet presAssocID="{CDB8AAE4-8050-4602-B136-7058E74DFCEF}" presName="background2" presStyleLbl="node2" presStyleIdx="1" presStyleCnt="2"/>
      <dgm:spPr>
        <a:solidFill>
          <a:schemeClr val="accent5">
            <a:lumMod val="50000"/>
          </a:schemeClr>
        </a:solidFill>
      </dgm:spPr>
      <dgm:t>
        <a:bodyPr/>
        <a:lstStyle/>
        <a:p>
          <a:endParaRPr lang="en-US"/>
        </a:p>
      </dgm:t>
    </dgm:pt>
    <dgm:pt modelId="{2674D613-4FE5-4E5A-95B2-D38FB5ADF378}" type="pres">
      <dgm:prSet presAssocID="{CDB8AAE4-8050-4602-B136-7058E74DFCEF}" presName="text2" presStyleLbl="fgAcc2" presStyleIdx="1" presStyleCnt="2" custScaleY="94044">
        <dgm:presLayoutVars>
          <dgm:chPref val="3"/>
        </dgm:presLayoutVars>
      </dgm:prSet>
      <dgm:spPr/>
      <dgm:t>
        <a:bodyPr/>
        <a:lstStyle/>
        <a:p>
          <a:endParaRPr lang="en-US"/>
        </a:p>
      </dgm:t>
    </dgm:pt>
    <dgm:pt modelId="{5787B0B5-6A47-4D42-A954-259209A9BA57}" type="pres">
      <dgm:prSet presAssocID="{CDB8AAE4-8050-4602-B136-7058E74DFCEF}" presName="hierChild3" presStyleCnt="0"/>
      <dgm:spPr/>
      <dgm:t>
        <a:bodyPr/>
        <a:lstStyle/>
        <a:p>
          <a:endParaRPr lang="en-US"/>
        </a:p>
      </dgm:t>
    </dgm:pt>
  </dgm:ptLst>
  <dgm:cxnLst>
    <dgm:cxn modelId="{3AE1EA77-D57E-46C4-BC23-2FCFB37B07E7}" type="presOf" srcId="{AF1724F4-188B-4E41-AE8C-87EF8C1D33C8}" destId="{F42FA5B1-D2FB-43AD-BA67-2B901E5446C5}" srcOrd="0" destOrd="0" presId="urn:microsoft.com/office/officeart/2005/8/layout/hierarchy1"/>
    <dgm:cxn modelId="{850973B9-95E6-4038-A61F-6D41CBE4E792}" srcId="{22FADFDB-982A-4B58-9CF3-C77CE4ECEA80}" destId="{A6D2AA1F-A75B-42C1-950D-480EE8B329B7}" srcOrd="0" destOrd="0" parTransId="{50B14C06-ACE7-4AC4-8E68-81A098343FAE}" sibTransId="{94D098C5-034C-4E88-B125-9E3BFD9401DB}"/>
    <dgm:cxn modelId="{CFDF1E61-E45C-4327-B474-BEC8B81EE8EB}" type="presOf" srcId="{70678878-ABC5-4FB4-85D4-04548A76B4A3}" destId="{7A9060CD-18CE-48E4-AC0E-DCFF32F375C1}" srcOrd="0" destOrd="0" presId="urn:microsoft.com/office/officeart/2005/8/layout/hierarchy1"/>
    <dgm:cxn modelId="{798B3665-C24B-46E6-9C8E-12BB66583F49}" srcId="{A6D2AA1F-A75B-42C1-950D-480EE8B329B7}" destId="{CDB8AAE4-8050-4602-B136-7058E74DFCEF}" srcOrd="1" destOrd="0" parTransId="{70678878-ABC5-4FB4-85D4-04548A76B4A3}" sibTransId="{6A5A23FC-AC8A-47B4-8ADA-8D8E31C6D5AA}"/>
    <dgm:cxn modelId="{B0547879-DFFC-4E99-846C-D04A53890F8D}" type="presOf" srcId="{CDB8AAE4-8050-4602-B136-7058E74DFCEF}" destId="{2674D613-4FE5-4E5A-95B2-D38FB5ADF378}" srcOrd="0" destOrd="0" presId="urn:microsoft.com/office/officeart/2005/8/layout/hierarchy1"/>
    <dgm:cxn modelId="{14361351-A4BF-45F3-8D68-E47BA3737DF9}" srcId="{A6D2AA1F-A75B-42C1-950D-480EE8B329B7}" destId="{AF1724F4-188B-4E41-AE8C-87EF8C1D33C8}" srcOrd="0" destOrd="0" parTransId="{FF7ED633-4579-4472-BBDA-3FBFEB89B440}" sibTransId="{C3855CEF-3100-442B-ABDB-5931EB48D2BE}"/>
    <dgm:cxn modelId="{59722A60-65CC-40C8-8178-DC8D107140F8}" type="presOf" srcId="{FF7ED633-4579-4472-BBDA-3FBFEB89B440}" destId="{7A0C1607-42DD-4D61-941A-0DBF82436FBA}" srcOrd="0" destOrd="0" presId="urn:microsoft.com/office/officeart/2005/8/layout/hierarchy1"/>
    <dgm:cxn modelId="{14BD6891-4566-4976-9CB2-5454CD8E2246}" type="presOf" srcId="{22FADFDB-982A-4B58-9CF3-C77CE4ECEA80}" destId="{DC3792B2-7F74-4D7C-B3EB-E3AC27B39162}" srcOrd="0" destOrd="0" presId="urn:microsoft.com/office/officeart/2005/8/layout/hierarchy1"/>
    <dgm:cxn modelId="{B8E6E10C-49AF-4278-ADBB-87F81CB6ABEB}" type="presOf" srcId="{A6D2AA1F-A75B-42C1-950D-480EE8B329B7}" destId="{D9EEB655-9267-4DE1-965B-0DAF9B31268F}" srcOrd="0" destOrd="0" presId="urn:microsoft.com/office/officeart/2005/8/layout/hierarchy1"/>
    <dgm:cxn modelId="{09EEE4DE-B93E-46C5-959E-9417FAF06190}" type="presParOf" srcId="{DC3792B2-7F74-4D7C-B3EB-E3AC27B39162}" destId="{1C015954-788E-420D-A391-DD031C105A03}" srcOrd="0" destOrd="0" presId="urn:microsoft.com/office/officeart/2005/8/layout/hierarchy1"/>
    <dgm:cxn modelId="{ED4B739B-DE89-4DA6-9694-31B67D292F5B}" type="presParOf" srcId="{1C015954-788E-420D-A391-DD031C105A03}" destId="{5D00B80B-C97E-4CC5-A979-9630A96F3EDA}" srcOrd="0" destOrd="0" presId="urn:microsoft.com/office/officeart/2005/8/layout/hierarchy1"/>
    <dgm:cxn modelId="{EFD998A5-68C2-442D-93DB-9A65470B7190}" type="presParOf" srcId="{5D00B80B-C97E-4CC5-A979-9630A96F3EDA}" destId="{71028165-BCEC-4738-9C47-D48BA2BC5B47}" srcOrd="0" destOrd="0" presId="urn:microsoft.com/office/officeart/2005/8/layout/hierarchy1"/>
    <dgm:cxn modelId="{BEE59211-2196-4EDA-AA0A-7E8F7EA76D76}" type="presParOf" srcId="{5D00B80B-C97E-4CC5-A979-9630A96F3EDA}" destId="{D9EEB655-9267-4DE1-965B-0DAF9B31268F}" srcOrd="1" destOrd="0" presId="urn:microsoft.com/office/officeart/2005/8/layout/hierarchy1"/>
    <dgm:cxn modelId="{953FA3D1-F184-46DD-A5F5-76AAA14B4218}" type="presParOf" srcId="{1C015954-788E-420D-A391-DD031C105A03}" destId="{761FCE89-D278-48C9-90CF-E937B228285B}" srcOrd="1" destOrd="0" presId="urn:microsoft.com/office/officeart/2005/8/layout/hierarchy1"/>
    <dgm:cxn modelId="{E629F60D-0C0B-4CFB-8A7D-4EAF0BB26715}" type="presParOf" srcId="{761FCE89-D278-48C9-90CF-E937B228285B}" destId="{7A0C1607-42DD-4D61-941A-0DBF82436FBA}" srcOrd="0" destOrd="0" presId="urn:microsoft.com/office/officeart/2005/8/layout/hierarchy1"/>
    <dgm:cxn modelId="{07FEF400-E49A-47A5-9BDD-511DFBE5B6C0}" type="presParOf" srcId="{761FCE89-D278-48C9-90CF-E937B228285B}" destId="{84231561-7676-42F8-9523-4D9A21FC59A1}" srcOrd="1" destOrd="0" presId="urn:microsoft.com/office/officeart/2005/8/layout/hierarchy1"/>
    <dgm:cxn modelId="{CDB4DC05-6B89-4B00-9BD8-56113F6E84D6}" type="presParOf" srcId="{84231561-7676-42F8-9523-4D9A21FC59A1}" destId="{3DEC40AE-FD72-4A80-AB0F-32B1F7CD9855}" srcOrd="0" destOrd="0" presId="urn:microsoft.com/office/officeart/2005/8/layout/hierarchy1"/>
    <dgm:cxn modelId="{9B6B6D1C-6215-4005-8846-C9163A7D3AEF}" type="presParOf" srcId="{3DEC40AE-FD72-4A80-AB0F-32B1F7CD9855}" destId="{03CE76E3-1038-4A2B-83F7-6A2432EB4049}" srcOrd="0" destOrd="0" presId="urn:microsoft.com/office/officeart/2005/8/layout/hierarchy1"/>
    <dgm:cxn modelId="{7C8C83F1-0451-470A-9FCE-FAD919848558}" type="presParOf" srcId="{3DEC40AE-FD72-4A80-AB0F-32B1F7CD9855}" destId="{F42FA5B1-D2FB-43AD-BA67-2B901E5446C5}" srcOrd="1" destOrd="0" presId="urn:microsoft.com/office/officeart/2005/8/layout/hierarchy1"/>
    <dgm:cxn modelId="{6E1F55C8-0A0D-4AEA-BE79-A75EEB817750}" type="presParOf" srcId="{84231561-7676-42F8-9523-4D9A21FC59A1}" destId="{A8886C43-7EEA-49C0-887B-72068A0C751F}" srcOrd="1" destOrd="0" presId="urn:microsoft.com/office/officeart/2005/8/layout/hierarchy1"/>
    <dgm:cxn modelId="{E7B28553-47F1-4DEE-AA4D-2996B2B940F1}" type="presParOf" srcId="{761FCE89-D278-48C9-90CF-E937B228285B}" destId="{7A9060CD-18CE-48E4-AC0E-DCFF32F375C1}" srcOrd="2" destOrd="0" presId="urn:microsoft.com/office/officeart/2005/8/layout/hierarchy1"/>
    <dgm:cxn modelId="{E484DD9D-8775-4E9F-84C6-E6A44100639E}" type="presParOf" srcId="{761FCE89-D278-48C9-90CF-E937B228285B}" destId="{C2661D63-BB62-4F5C-AD93-7F28A554FBD3}" srcOrd="3" destOrd="0" presId="urn:microsoft.com/office/officeart/2005/8/layout/hierarchy1"/>
    <dgm:cxn modelId="{292409F7-8CC8-4172-94AE-E1C048F60B67}" type="presParOf" srcId="{C2661D63-BB62-4F5C-AD93-7F28A554FBD3}" destId="{E6C3715F-6902-4406-A7A3-D7650D603D3C}" srcOrd="0" destOrd="0" presId="urn:microsoft.com/office/officeart/2005/8/layout/hierarchy1"/>
    <dgm:cxn modelId="{010D43A8-3127-41DB-88BE-95BFB55537A0}" type="presParOf" srcId="{E6C3715F-6902-4406-A7A3-D7650D603D3C}" destId="{81A676BC-D83B-499F-AAA7-89537321B8DD}" srcOrd="0" destOrd="0" presId="urn:microsoft.com/office/officeart/2005/8/layout/hierarchy1"/>
    <dgm:cxn modelId="{0B4DE2EE-97B8-4449-B6E6-1B1630A07E4B}" type="presParOf" srcId="{E6C3715F-6902-4406-A7A3-D7650D603D3C}" destId="{2674D613-4FE5-4E5A-95B2-D38FB5ADF378}" srcOrd="1" destOrd="0" presId="urn:microsoft.com/office/officeart/2005/8/layout/hierarchy1"/>
    <dgm:cxn modelId="{522D80FF-8E40-4C28-94E5-D2EC417E2858}" type="presParOf" srcId="{C2661D63-BB62-4F5C-AD93-7F28A554FBD3}" destId="{5787B0B5-6A47-4D42-A954-259209A9BA5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D284277-B573-46B3-A03C-EFD196867E80}" type="doc">
      <dgm:prSet loTypeId="urn:microsoft.com/office/officeart/2005/8/layout/bList2#12" loCatId="list" qsTypeId="urn:microsoft.com/office/officeart/2005/8/quickstyle/simple5" qsCatId="simple" csTypeId="urn:microsoft.com/office/officeart/2005/8/colors/accent1_2" csCatId="accent1" phldr="1"/>
      <dgm:spPr/>
      <dgm:t>
        <a:bodyPr/>
        <a:lstStyle/>
        <a:p>
          <a:endParaRPr lang="en-US"/>
        </a:p>
      </dgm:t>
    </dgm:pt>
    <dgm:pt modelId="{02EBD5C4-5418-4C4D-9C20-AD5F9F1C9569}">
      <dgm:prSet/>
      <dgm:spPr>
        <a:solidFill>
          <a:schemeClr val="accent5">
            <a:lumMod val="50000"/>
          </a:schemeClr>
        </a:solidFill>
      </dgm:spPr>
      <dgm:t>
        <a:bodyPr/>
        <a:lstStyle/>
        <a:p>
          <a:pPr rtl="0"/>
          <a:r>
            <a:rPr lang="en-US" b="1" dirty="0" smtClean="0"/>
            <a:t>Test Administration System (OAS)</a:t>
          </a:r>
          <a:endParaRPr lang="en-US" b="1" dirty="0"/>
        </a:p>
      </dgm:t>
    </dgm:pt>
    <dgm:pt modelId="{48B7B17D-A93A-48E5-956D-881B60B6BFF0}" type="parTrans" cxnId="{2351C17A-6F44-4770-9D45-26CAFF4B60EF}">
      <dgm:prSet/>
      <dgm:spPr/>
      <dgm:t>
        <a:bodyPr/>
        <a:lstStyle/>
        <a:p>
          <a:endParaRPr lang="en-US"/>
        </a:p>
      </dgm:t>
    </dgm:pt>
    <dgm:pt modelId="{7FDC30B6-170C-4F61-9DA9-D24ECC416A8F}" type="sibTrans" cxnId="{2351C17A-6F44-4770-9D45-26CAFF4B60EF}">
      <dgm:prSet/>
      <dgm:spPr/>
      <dgm:t>
        <a:bodyPr/>
        <a:lstStyle/>
        <a:p>
          <a:endParaRPr lang="en-US"/>
        </a:p>
      </dgm:t>
    </dgm:pt>
    <dgm:pt modelId="{8C9F6359-752A-41BE-9508-B9F5B5013825}">
      <dgm:prSet/>
      <dgm:spPr/>
      <dgm:t>
        <a:bodyPr/>
        <a:lstStyle/>
        <a:p>
          <a:pPr rtl="0"/>
          <a:r>
            <a:rPr lang="en-US" dirty="0" smtClean="0"/>
            <a:t>Student data management</a:t>
          </a:r>
          <a:endParaRPr lang="en-US" dirty="0"/>
        </a:p>
      </dgm:t>
    </dgm:pt>
    <dgm:pt modelId="{AE948652-D6B1-4A3F-8317-7AC7501CBF1B}" type="parTrans" cxnId="{DABE31D5-6170-47E3-8CBD-EF05C226B860}">
      <dgm:prSet/>
      <dgm:spPr/>
      <dgm:t>
        <a:bodyPr/>
        <a:lstStyle/>
        <a:p>
          <a:endParaRPr lang="en-US"/>
        </a:p>
      </dgm:t>
    </dgm:pt>
    <dgm:pt modelId="{D71188C8-0A4A-4552-BE4E-AB9AD5E6319A}" type="sibTrans" cxnId="{DABE31D5-6170-47E3-8CBD-EF05C226B860}">
      <dgm:prSet/>
      <dgm:spPr/>
      <dgm:t>
        <a:bodyPr/>
        <a:lstStyle/>
        <a:p>
          <a:endParaRPr lang="en-US"/>
        </a:p>
      </dgm:t>
    </dgm:pt>
    <dgm:pt modelId="{551C7740-47E1-4188-9630-960796254BC2}">
      <dgm:prSet/>
      <dgm:spPr/>
      <dgm:t>
        <a:bodyPr/>
        <a:lstStyle/>
        <a:p>
          <a:pPr rtl="0"/>
          <a:r>
            <a:rPr lang="en-US" dirty="0" smtClean="0"/>
            <a:t>Test assignments</a:t>
          </a:r>
          <a:endParaRPr lang="en-US" dirty="0"/>
        </a:p>
      </dgm:t>
    </dgm:pt>
    <dgm:pt modelId="{72D18028-262B-46DD-8BF1-5496D998B59D}" type="parTrans" cxnId="{F1BCC2F0-E898-42E6-AF81-4186DFD91CF2}">
      <dgm:prSet/>
      <dgm:spPr/>
      <dgm:t>
        <a:bodyPr/>
        <a:lstStyle/>
        <a:p>
          <a:endParaRPr lang="en-US"/>
        </a:p>
      </dgm:t>
    </dgm:pt>
    <dgm:pt modelId="{00953527-BF7A-46C0-9594-A0490DBB95DC}" type="sibTrans" cxnId="{F1BCC2F0-E898-42E6-AF81-4186DFD91CF2}">
      <dgm:prSet/>
      <dgm:spPr/>
      <dgm:t>
        <a:bodyPr/>
        <a:lstStyle/>
        <a:p>
          <a:endParaRPr lang="en-US"/>
        </a:p>
      </dgm:t>
    </dgm:pt>
    <dgm:pt modelId="{88201D73-18A5-4120-940D-4EC481BB83D9}">
      <dgm:prSet/>
      <dgm:spPr/>
      <dgm:t>
        <a:bodyPr/>
        <a:lstStyle/>
        <a:p>
          <a:pPr rtl="0"/>
          <a:r>
            <a:rPr lang="en-US" dirty="0" smtClean="0"/>
            <a:t>Testing status</a:t>
          </a:r>
          <a:endParaRPr lang="en-US" dirty="0"/>
        </a:p>
      </dgm:t>
    </dgm:pt>
    <dgm:pt modelId="{AFC72C62-9484-4297-8641-B4137F543E6D}" type="parTrans" cxnId="{8578DFC7-58B8-46AF-A7AE-CDA79CC26C07}">
      <dgm:prSet/>
      <dgm:spPr/>
      <dgm:t>
        <a:bodyPr/>
        <a:lstStyle/>
        <a:p>
          <a:endParaRPr lang="en-US"/>
        </a:p>
      </dgm:t>
    </dgm:pt>
    <dgm:pt modelId="{C7C6CB96-11C7-4CA1-8DFA-9218B9EBF3D8}" type="sibTrans" cxnId="{8578DFC7-58B8-46AF-A7AE-CDA79CC26C07}">
      <dgm:prSet/>
      <dgm:spPr/>
      <dgm:t>
        <a:bodyPr/>
        <a:lstStyle/>
        <a:p>
          <a:endParaRPr lang="en-US"/>
        </a:p>
      </dgm:t>
    </dgm:pt>
    <dgm:pt modelId="{7D5A2AAA-AB95-473D-B517-249CD852D66F}">
      <dgm:prSet/>
      <dgm:spPr>
        <a:solidFill>
          <a:schemeClr val="accent5">
            <a:lumMod val="50000"/>
          </a:schemeClr>
        </a:solidFill>
      </dgm:spPr>
      <dgm:t>
        <a:bodyPr/>
        <a:lstStyle/>
        <a:p>
          <a:pPr rtl="0"/>
          <a:r>
            <a:rPr lang="en-US" b="1" dirty="0" smtClean="0"/>
            <a:t>Test Delivery Client  (TDC)</a:t>
          </a:r>
          <a:endParaRPr lang="en-US" b="1" dirty="0"/>
        </a:p>
      </dgm:t>
    </dgm:pt>
    <dgm:pt modelId="{3CA5E215-A49E-4033-807E-A5965C91BD4E}" type="parTrans" cxnId="{94CD70FF-55C0-403D-9C74-20C450E34FF7}">
      <dgm:prSet/>
      <dgm:spPr/>
      <dgm:t>
        <a:bodyPr/>
        <a:lstStyle/>
        <a:p>
          <a:endParaRPr lang="en-US"/>
        </a:p>
      </dgm:t>
    </dgm:pt>
    <dgm:pt modelId="{9990A8F9-78AB-4583-AEC3-86BAE4DF0CD6}" type="sibTrans" cxnId="{94CD70FF-55C0-403D-9C74-20C450E34FF7}">
      <dgm:prSet/>
      <dgm:spPr/>
      <dgm:t>
        <a:bodyPr/>
        <a:lstStyle/>
        <a:p>
          <a:endParaRPr lang="en-US"/>
        </a:p>
      </dgm:t>
    </dgm:pt>
    <dgm:pt modelId="{0958CE9E-B2AE-48C9-955F-72B83E734E40}">
      <dgm:prSet/>
      <dgm:spPr/>
      <dgm:t>
        <a:bodyPr/>
        <a:lstStyle/>
        <a:p>
          <a:pPr rtl="0"/>
          <a:r>
            <a:rPr lang="en-US" dirty="0" smtClean="0"/>
            <a:t>Student testing software (TDC)</a:t>
          </a:r>
          <a:endParaRPr lang="en-US" dirty="0"/>
        </a:p>
      </dgm:t>
    </dgm:pt>
    <dgm:pt modelId="{945D7833-3CAF-41DB-A1F6-0EA4B75D0101}" type="parTrans" cxnId="{F9FFE2A8-7FBC-411B-AD3B-DF673FD75D3B}">
      <dgm:prSet/>
      <dgm:spPr/>
      <dgm:t>
        <a:bodyPr/>
        <a:lstStyle/>
        <a:p>
          <a:endParaRPr lang="en-US"/>
        </a:p>
      </dgm:t>
    </dgm:pt>
    <dgm:pt modelId="{425F4B53-4D4D-4816-9727-437FE7F9E70E}" type="sibTrans" cxnId="{F9FFE2A8-7FBC-411B-AD3B-DF673FD75D3B}">
      <dgm:prSet/>
      <dgm:spPr/>
      <dgm:t>
        <a:bodyPr/>
        <a:lstStyle/>
        <a:p>
          <a:endParaRPr lang="en-US"/>
        </a:p>
      </dgm:t>
    </dgm:pt>
    <dgm:pt modelId="{45D63158-1ED7-4D25-BA4D-0577B62C87BF}">
      <dgm:prSet/>
      <dgm:spPr/>
      <dgm:t>
        <a:bodyPr/>
        <a:lstStyle/>
        <a:p>
          <a:pPr rtl="0"/>
          <a:r>
            <a:rPr lang="en-US" dirty="0" smtClean="0"/>
            <a:t>Lock down browser</a:t>
          </a:r>
          <a:endParaRPr lang="en-US" dirty="0"/>
        </a:p>
      </dgm:t>
    </dgm:pt>
    <dgm:pt modelId="{FC096C13-13EE-4711-AFC4-B7D3F6F18BB8}" type="parTrans" cxnId="{DEFCE12B-44E4-4761-8FBD-0B65426B8214}">
      <dgm:prSet/>
      <dgm:spPr/>
      <dgm:t>
        <a:bodyPr/>
        <a:lstStyle/>
        <a:p>
          <a:endParaRPr lang="en-US"/>
        </a:p>
      </dgm:t>
    </dgm:pt>
    <dgm:pt modelId="{BA2CAF3A-0A5F-474B-992B-D3729EB2830D}" type="sibTrans" cxnId="{DEFCE12B-44E4-4761-8FBD-0B65426B8214}">
      <dgm:prSet/>
      <dgm:spPr/>
      <dgm:t>
        <a:bodyPr/>
        <a:lstStyle/>
        <a:p>
          <a:endParaRPr lang="en-US"/>
        </a:p>
      </dgm:t>
    </dgm:pt>
    <dgm:pt modelId="{9ACD5F95-9253-426B-9EBA-FF84140C134A}" type="pres">
      <dgm:prSet presAssocID="{FD284277-B573-46B3-A03C-EFD196867E80}" presName="diagram" presStyleCnt="0">
        <dgm:presLayoutVars>
          <dgm:dir/>
          <dgm:animLvl val="lvl"/>
          <dgm:resizeHandles val="exact"/>
        </dgm:presLayoutVars>
      </dgm:prSet>
      <dgm:spPr/>
      <dgm:t>
        <a:bodyPr/>
        <a:lstStyle/>
        <a:p>
          <a:endParaRPr lang="en-US"/>
        </a:p>
      </dgm:t>
    </dgm:pt>
    <dgm:pt modelId="{C902C879-C2A2-4774-93DD-FC6C87C25096}" type="pres">
      <dgm:prSet presAssocID="{02EBD5C4-5418-4C4D-9C20-AD5F9F1C9569}" presName="compNode" presStyleCnt="0"/>
      <dgm:spPr/>
      <dgm:t>
        <a:bodyPr/>
        <a:lstStyle/>
        <a:p>
          <a:endParaRPr lang="en-US"/>
        </a:p>
      </dgm:t>
    </dgm:pt>
    <dgm:pt modelId="{2E27808C-BBAF-4B35-9754-80DA2DAAF3D2}" type="pres">
      <dgm:prSet presAssocID="{02EBD5C4-5418-4C4D-9C20-AD5F9F1C9569}" presName="childRect" presStyleLbl="bgAcc1" presStyleIdx="0" presStyleCnt="2" custScaleX="131782">
        <dgm:presLayoutVars>
          <dgm:bulletEnabled val="1"/>
        </dgm:presLayoutVars>
      </dgm:prSet>
      <dgm:spPr/>
      <dgm:t>
        <a:bodyPr/>
        <a:lstStyle/>
        <a:p>
          <a:endParaRPr lang="en-US"/>
        </a:p>
      </dgm:t>
    </dgm:pt>
    <dgm:pt modelId="{22B9EF7C-F640-49D7-A178-1F87045DD62F}" type="pres">
      <dgm:prSet presAssocID="{02EBD5C4-5418-4C4D-9C20-AD5F9F1C9569}" presName="parentText" presStyleLbl="node1" presStyleIdx="0" presStyleCnt="0">
        <dgm:presLayoutVars>
          <dgm:chMax val="0"/>
          <dgm:bulletEnabled val="1"/>
        </dgm:presLayoutVars>
      </dgm:prSet>
      <dgm:spPr/>
      <dgm:t>
        <a:bodyPr/>
        <a:lstStyle/>
        <a:p>
          <a:endParaRPr lang="en-US"/>
        </a:p>
      </dgm:t>
    </dgm:pt>
    <dgm:pt modelId="{0DD37F78-B6BB-49B8-9772-F0DFCCA98F53}" type="pres">
      <dgm:prSet presAssocID="{02EBD5C4-5418-4C4D-9C20-AD5F9F1C9569}" presName="parentRect" presStyleLbl="alignNode1" presStyleIdx="0" presStyleCnt="2" custScaleX="131782"/>
      <dgm:spPr/>
      <dgm:t>
        <a:bodyPr/>
        <a:lstStyle/>
        <a:p>
          <a:endParaRPr lang="en-US"/>
        </a:p>
      </dgm:t>
    </dgm:pt>
    <dgm:pt modelId="{7D65B585-DE4F-4142-9315-84A660F0EC4C}" type="pres">
      <dgm:prSet presAssocID="{02EBD5C4-5418-4C4D-9C20-AD5F9F1C9569}" presName="adorn" presStyleLbl="fgAccFollowNode1" presStyleIdx="0" presStyleCnt="2"/>
      <dgm:spPr>
        <a:blipFill rotWithShape="1">
          <a:blip xmlns:r="http://schemas.openxmlformats.org/officeDocument/2006/relationships" r:embed="rId1"/>
          <a:stretch>
            <a:fillRect/>
          </a:stretch>
        </a:blipFill>
      </dgm:spPr>
      <dgm:t>
        <a:bodyPr/>
        <a:lstStyle/>
        <a:p>
          <a:endParaRPr lang="en-US"/>
        </a:p>
      </dgm:t>
    </dgm:pt>
    <dgm:pt modelId="{4F19115C-758D-43E5-8583-AA8E5DFBF21C}" type="pres">
      <dgm:prSet presAssocID="{7FDC30B6-170C-4F61-9DA9-D24ECC416A8F}" presName="sibTrans" presStyleLbl="sibTrans2D1" presStyleIdx="0" presStyleCnt="0"/>
      <dgm:spPr/>
      <dgm:t>
        <a:bodyPr/>
        <a:lstStyle/>
        <a:p>
          <a:endParaRPr lang="en-US"/>
        </a:p>
      </dgm:t>
    </dgm:pt>
    <dgm:pt modelId="{02EB5D7C-26C4-4826-870B-5B0BA5D073F8}" type="pres">
      <dgm:prSet presAssocID="{7D5A2AAA-AB95-473D-B517-249CD852D66F}" presName="compNode" presStyleCnt="0"/>
      <dgm:spPr/>
      <dgm:t>
        <a:bodyPr/>
        <a:lstStyle/>
        <a:p>
          <a:endParaRPr lang="en-US"/>
        </a:p>
      </dgm:t>
    </dgm:pt>
    <dgm:pt modelId="{D917614F-6F7F-49EA-AEB8-BF8015F3BC51}" type="pres">
      <dgm:prSet presAssocID="{7D5A2AAA-AB95-473D-B517-249CD852D66F}" presName="childRect" presStyleLbl="bgAcc1" presStyleIdx="1" presStyleCnt="2" custScaleX="131782">
        <dgm:presLayoutVars>
          <dgm:bulletEnabled val="1"/>
        </dgm:presLayoutVars>
      </dgm:prSet>
      <dgm:spPr/>
      <dgm:t>
        <a:bodyPr/>
        <a:lstStyle/>
        <a:p>
          <a:endParaRPr lang="en-US"/>
        </a:p>
      </dgm:t>
    </dgm:pt>
    <dgm:pt modelId="{431C2193-B190-429C-97FA-2D6C8A7A2316}" type="pres">
      <dgm:prSet presAssocID="{7D5A2AAA-AB95-473D-B517-249CD852D66F}" presName="parentText" presStyleLbl="node1" presStyleIdx="0" presStyleCnt="0">
        <dgm:presLayoutVars>
          <dgm:chMax val="0"/>
          <dgm:bulletEnabled val="1"/>
        </dgm:presLayoutVars>
      </dgm:prSet>
      <dgm:spPr/>
      <dgm:t>
        <a:bodyPr/>
        <a:lstStyle/>
        <a:p>
          <a:endParaRPr lang="en-US"/>
        </a:p>
      </dgm:t>
    </dgm:pt>
    <dgm:pt modelId="{6472CA59-5967-449B-B58B-CA22CA8FFC9F}" type="pres">
      <dgm:prSet presAssocID="{7D5A2AAA-AB95-473D-B517-249CD852D66F}" presName="parentRect" presStyleLbl="alignNode1" presStyleIdx="1" presStyleCnt="2" custScaleX="131782"/>
      <dgm:spPr/>
      <dgm:t>
        <a:bodyPr/>
        <a:lstStyle/>
        <a:p>
          <a:endParaRPr lang="en-US"/>
        </a:p>
      </dgm:t>
    </dgm:pt>
    <dgm:pt modelId="{44306A3E-BBD5-4AA9-9C23-3F54D1F646E5}" type="pres">
      <dgm:prSet presAssocID="{7D5A2AAA-AB95-473D-B517-249CD852D66F}" presName="adorn" presStyleLbl="fgAccFollowNode1" presStyleIdx="1" presStyleCnt="2"/>
      <dgm:spPr>
        <a:blipFill rotWithShape="1">
          <a:blip xmlns:r="http://schemas.openxmlformats.org/officeDocument/2006/relationships" r:embed="rId2"/>
          <a:stretch>
            <a:fillRect/>
          </a:stretch>
        </a:blipFill>
      </dgm:spPr>
      <dgm:t>
        <a:bodyPr/>
        <a:lstStyle/>
        <a:p>
          <a:endParaRPr lang="en-US"/>
        </a:p>
      </dgm:t>
    </dgm:pt>
  </dgm:ptLst>
  <dgm:cxnLst>
    <dgm:cxn modelId="{8F95E89D-3EA7-4C3A-8582-35DA48CE7EF7}" type="presOf" srcId="{8C9F6359-752A-41BE-9508-B9F5B5013825}" destId="{2E27808C-BBAF-4B35-9754-80DA2DAAF3D2}" srcOrd="0" destOrd="0" presId="urn:microsoft.com/office/officeart/2005/8/layout/bList2#12"/>
    <dgm:cxn modelId="{DB0187DA-02B7-4F40-BBE1-40A6EF89ED91}" type="presOf" srcId="{551C7740-47E1-4188-9630-960796254BC2}" destId="{2E27808C-BBAF-4B35-9754-80DA2DAAF3D2}" srcOrd="0" destOrd="1" presId="urn:microsoft.com/office/officeart/2005/8/layout/bList2#12"/>
    <dgm:cxn modelId="{6001D579-AC23-4352-A862-0E8D66A59D89}" type="presOf" srcId="{88201D73-18A5-4120-940D-4EC481BB83D9}" destId="{2E27808C-BBAF-4B35-9754-80DA2DAAF3D2}" srcOrd="0" destOrd="2" presId="urn:microsoft.com/office/officeart/2005/8/layout/bList2#12"/>
    <dgm:cxn modelId="{F1BCC2F0-E898-42E6-AF81-4186DFD91CF2}" srcId="{02EBD5C4-5418-4C4D-9C20-AD5F9F1C9569}" destId="{551C7740-47E1-4188-9630-960796254BC2}" srcOrd="1" destOrd="0" parTransId="{72D18028-262B-46DD-8BF1-5496D998B59D}" sibTransId="{00953527-BF7A-46C0-9594-A0490DBB95DC}"/>
    <dgm:cxn modelId="{890C00C6-F37E-41E9-8E6D-57203C4A431C}" type="presOf" srcId="{02EBD5C4-5418-4C4D-9C20-AD5F9F1C9569}" destId="{22B9EF7C-F640-49D7-A178-1F87045DD62F}" srcOrd="0" destOrd="0" presId="urn:microsoft.com/office/officeart/2005/8/layout/bList2#12"/>
    <dgm:cxn modelId="{94CD70FF-55C0-403D-9C74-20C450E34FF7}" srcId="{FD284277-B573-46B3-A03C-EFD196867E80}" destId="{7D5A2AAA-AB95-473D-B517-249CD852D66F}" srcOrd="1" destOrd="0" parTransId="{3CA5E215-A49E-4033-807E-A5965C91BD4E}" sibTransId="{9990A8F9-78AB-4583-AEC3-86BAE4DF0CD6}"/>
    <dgm:cxn modelId="{DE713EAE-88A8-478E-A74F-75775BFECBB6}" type="presOf" srcId="{7FDC30B6-170C-4F61-9DA9-D24ECC416A8F}" destId="{4F19115C-758D-43E5-8583-AA8E5DFBF21C}" srcOrd="0" destOrd="0" presId="urn:microsoft.com/office/officeart/2005/8/layout/bList2#12"/>
    <dgm:cxn modelId="{41137359-7623-4F8D-A060-13DB56964C21}" type="presOf" srcId="{7D5A2AAA-AB95-473D-B517-249CD852D66F}" destId="{431C2193-B190-429C-97FA-2D6C8A7A2316}" srcOrd="0" destOrd="0" presId="urn:microsoft.com/office/officeart/2005/8/layout/bList2#12"/>
    <dgm:cxn modelId="{21525EBE-A5FE-4AB9-9141-E065BDB144AD}" type="presOf" srcId="{45D63158-1ED7-4D25-BA4D-0577B62C87BF}" destId="{D917614F-6F7F-49EA-AEB8-BF8015F3BC51}" srcOrd="0" destOrd="1" presId="urn:microsoft.com/office/officeart/2005/8/layout/bList2#12"/>
    <dgm:cxn modelId="{F2E52077-B480-408C-9A96-FB3CAA929CC2}" type="presOf" srcId="{7D5A2AAA-AB95-473D-B517-249CD852D66F}" destId="{6472CA59-5967-449B-B58B-CA22CA8FFC9F}" srcOrd="1" destOrd="0" presId="urn:microsoft.com/office/officeart/2005/8/layout/bList2#12"/>
    <dgm:cxn modelId="{DEFCE12B-44E4-4761-8FBD-0B65426B8214}" srcId="{7D5A2AAA-AB95-473D-B517-249CD852D66F}" destId="{45D63158-1ED7-4D25-BA4D-0577B62C87BF}" srcOrd="1" destOrd="0" parTransId="{FC096C13-13EE-4711-AFC4-B7D3F6F18BB8}" sibTransId="{BA2CAF3A-0A5F-474B-992B-D3729EB2830D}"/>
    <dgm:cxn modelId="{8578DFC7-58B8-46AF-A7AE-CDA79CC26C07}" srcId="{02EBD5C4-5418-4C4D-9C20-AD5F9F1C9569}" destId="{88201D73-18A5-4120-940D-4EC481BB83D9}" srcOrd="2" destOrd="0" parTransId="{AFC72C62-9484-4297-8641-B4137F543E6D}" sibTransId="{C7C6CB96-11C7-4CA1-8DFA-9218B9EBF3D8}"/>
    <dgm:cxn modelId="{DABE31D5-6170-47E3-8CBD-EF05C226B860}" srcId="{02EBD5C4-5418-4C4D-9C20-AD5F9F1C9569}" destId="{8C9F6359-752A-41BE-9508-B9F5B5013825}" srcOrd="0" destOrd="0" parTransId="{AE948652-D6B1-4A3F-8317-7AC7501CBF1B}" sibTransId="{D71188C8-0A4A-4552-BE4E-AB9AD5E6319A}"/>
    <dgm:cxn modelId="{F9FFE2A8-7FBC-411B-AD3B-DF673FD75D3B}" srcId="{7D5A2AAA-AB95-473D-B517-249CD852D66F}" destId="{0958CE9E-B2AE-48C9-955F-72B83E734E40}" srcOrd="0" destOrd="0" parTransId="{945D7833-3CAF-41DB-A1F6-0EA4B75D0101}" sibTransId="{425F4B53-4D4D-4816-9727-437FE7F9E70E}"/>
    <dgm:cxn modelId="{7511E572-1A1E-48EF-846E-0879962FF375}" type="presOf" srcId="{0958CE9E-B2AE-48C9-955F-72B83E734E40}" destId="{D917614F-6F7F-49EA-AEB8-BF8015F3BC51}" srcOrd="0" destOrd="0" presId="urn:microsoft.com/office/officeart/2005/8/layout/bList2#12"/>
    <dgm:cxn modelId="{EF0CAAB2-8C14-4AAC-B19B-715CFA37B395}" type="presOf" srcId="{02EBD5C4-5418-4C4D-9C20-AD5F9F1C9569}" destId="{0DD37F78-B6BB-49B8-9772-F0DFCCA98F53}" srcOrd="1" destOrd="0" presId="urn:microsoft.com/office/officeart/2005/8/layout/bList2#12"/>
    <dgm:cxn modelId="{2351C17A-6F44-4770-9D45-26CAFF4B60EF}" srcId="{FD284277-B573-46B3-A03C-EFD196867E80}" destId="{02EBD5C4-5418-4C4D-9C20-AD5F9F1C9569}" srcOrd="0" destOrd="0" parTransId="{48B7B17D-A93A-48E5-956D-881B60B6BFF0}" sibTransId="{7FDC30B6-170C-4F61-9DA9-D24ECC416A8F}"/>
    <dgm:cxn modelId="{B2854D8E-AD34-4DA2-AC5E-64B6A69C1639}" type="presOf" srcId="{FD284277-B573-46B3-A03C-EFD196867E80}" destId="{9ACD5F95-9253-426B-9EBA-FF84140C134A}" srcOrd="0" destOrd="0" presId="urn:microsoft.com/office/officeart/2005/8/layout/bList2#12"/>
    <dgm:cxn modelId="{B21A21D4-CA36-408D-B174-0D04604179C4}" type="presParOf" srcId="{9ACD5F95-9253-426B-9EBA-FF84140C134A}" destId="{C902C879-C2A2-4774-93DD-FC6C87C25096}" srcOrd="0" destOrd="0" presId="urn:microsoft.com/office/officeart/2005/8/layout/bList2#12"/>
    <dgm:cxn modelId="{C51763C7-3177-4045-9D74-1793DA92A3A5}" type="presParOf" srcId="{C902C879-C2A2-4774-93DD-FC6C87C25096}" destId="{2E27808C-BBAF-4B35-9754-80DA2DAAF3D2}" srcOrd="0" destOrd="0" presId="urn:microsoft.com/office/officeart/2005/8/layout/bList2#12"/>
    <dgm:cxn modelId="{CFC29277-723F-455F-8839-0E8236F089D2}" type="presParOf" srcId="{C902C879-C2A2-4774-93DD-FC6C87C25096}" destId="{22B9EF7C-F640-49D7-A178-1F87045DD62F}" srcOrd="1" destOrd="0" presId="urn:microsoft.com/office/officeart/2005/8/layout/bList2#12"/>
    <dgm:cxn modelId="{AC842275-8796-4839-B7CF-9E8C353EC7DB}" type="presParOf" srcId="{C902C879-C2A2-4774-93DD-FC6C87C25096}" destId="{0DD37F78-B6BB-49B8-9772-F0DFCCA98F53}" srcOrd="2" destOrd="0" presId="urn:microsoft.com/office/officeart/2005/8/layout/bList2#12"/>
    <dgm:cxn modelId="{ED87C4DD-AE1E-47EF-819E-A864787BC421}" type="presParOf" srcId="{C902C879-C2A2-4774-93DD-FC6C87C25096}" destId="{7D65B585-DE4F-4142-9315-84A660F0EC4C}" srcOrd="3" destOrd="0" presId="urn:microsoft.com/office/officeart/2005/8/layout/bList2#12"/>
    <dgm:cxn modelId="{954198A6-DA94-4D9F-A62C-50F482F76BA9}" type="presParOf" srcId="{9ACD5F95-9253-426B-9EBA-FF84140C134A}" destId="{4F19115C-758D-43E5-8583-AA8E5DFBF21C}" srcOrd="1" destOrd="0" presId="urn:microsoft.com/office/officeart/2005/8/layout/bList2#12"/>
    <dgm:cxn modelId="{00E1CD9C-5E95-44DB-BF14-5C66C625EB7C}" type="presParOf" srcId="{9ACD5F95-9253-426B-9EBA-FF84140C134A}" destId="{02EB5D7C-26C4-4826-870B-5B0BA5D073F8}" srcOrd="2" destOrd="0" presId="urn:microsoft.com/office/officeart/2005/8/layout/bList2#12"/>
    <dgm:cxn modelId="{4EE3D36F-960D-4CAC-9F6B-128BCE54A1FF}" type="presParOf" srcId="{02EB5D7C-26C4-4826-870B-5B0BA5D073F8}" destId="{D917614F-6F7F-49EA-AEB8-BF8015F3BC51}" srcOrd="0" destOrd="0" presId="urn:microsoft.com/office/officeart/2005/8/layout/bList2#12"/>
    <dgm:cxn modelId="{0DBC75E5-007F-4C22-8D1D-9C13A565ADBC}" type="presParOf" srcId="{02EB5D7C-26C4-4826-870B-5B0BA5D073F8}" destId="{431C2193-B190-429C-97FA-2D6C8A7A2316}" srcOrd="1" destOrd="0" presId="urn:microsoft.com/office/officeart/2005/8/layout/bList2#12"/>
    <dgm:cxn modelId="{2B182632-21FB-4980-8B19-D07E425241B9}" type="presParOf" srcId="{02EB5D7C-26C4-4826-870B-5B0BA5D073F8}" destId="{6472CA59-5967-449B-B58B-CA22CA8FFC9F}" srcOrd="2" destOrd="0" presId="urn:microsoft.com/office/officeart/2005/8/layout/bList2#12"/>
    <dgm:cxn modelId="{48F8DE1E-85BC-4CC6-8A0A-847746C9AE73}" type="presParOf" srcId="{02EB5D7C-26C4-4826-870B-5B0BA5D073F8}" destId="{44306A3E-BBD5-4AA9-9C23-3F54D1F646E5}" srcOrd="3" destOrd="0" presId="urn:microsoft.com/office/officeart/2005/8/layout/bList2#1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75CE49B-4ECC-4C49-9FCE-3E956FDC34DF}" type="doc">
      <dgm:prSet loTypeId="urn:microsoft.com/office/officeart/2005/8/layout/process1" loCatId="process" qsTypeId="urn:microsoft.com/office/officeart/2005/8/quickstyle/simple5" qsCatId="simple" csTypeId="urn:microsoft.com/office/officeart/2005/8/colors/accent1_2" csCatId="accent1" phldr="1"/>
      <dgm:spPr/>
    </dgm:pt>
    <dgm:pt modelId="{A77B3B4B-F0A8-48BB-9011-E66C23E895A8}" type="pres">
      <dgm:prSet presAssocID="{D75CE49B-4ECC-4C49-9FCE-3E956FDC34DF}" presName="Name0" presStyleCnt="0">
        <dgm:presLayoutVars>
          <dgm:dir/>
          <dgm:resizeHandles val="exact"/>
        </dgm:presLayoutVars>
      </dgm:prSet>
      <dgm:spPr/>
    </dgm:pt>
  </dgm:ptLst>
  <dgm:cxnLst>
    <dgm:cxn modelId="{0C780F87-D055-4B6D-868C-435D76B816CD}" type="presOf" srcId="{D75CE49B-4ECC-4C49-9FCE-3E956FDC34DF}" destId="{A77B3B4B-F0A8-48BB-9011-E66C23E895A8}"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D7D0AB2-5ED4-4F38-BA4F-20CFE05FBFD5}" type="doc">
      <dgm:prSet loTypeId="urn:microsoft.com/office/officeart/2005/8/layout/bList2#5" loCatId="list" qsTypeId="urn:microsoft.com/office/officeart/2005/8/quickstyle/simple5" qsCatId="simple" csTypeId="urn:microsoft.com/office/officeart/2005/8/colors/accent1_2" csCatId="accent1" phldr="1"/>
      <dgm:spPr/>
      <dgm:t>
        <a:bodyPr/>
        <a:lstStyle/>
        <a:p>
          <a:endParaRPr lang="en-US"/>
        </a:p>
      </dgm:t>
    </dgm:pt>
    <dgm:pt modelId="{896C12FF-2507-4E3B-9559-9F64699C3795}">
      <dgm:prSet/>
      <dgm:spPr/>
      <dgm:t>
        <a:bodyPr/>
        <a:lstStyle/>
        <a:p>
          <a:pPr algn="ctr" rtl="0"/>
          <a:r>
            <a:rPr lang="en-US" b="1" dirty="0" smtClean="0">
              <a:solidFill>
                <a:schemeClr val="tx1"/>
              </a:solidFill>
            </a:rPr>
            <a:t>Checkpoint 1</a:t>
          </a:r>
        </a:p>
      </dgm:t>
    </dgm:pt>
    <dgm:pt modelId="{026D60F9-AFD4-43D4-B4E4-CFF4FA763AA6}" type="parTrans" cxnId="{2B6B3CE8-6991-42FC-87E0-63AE88F99082}">
      <dgm:prSet/>
      <dgm:spPr/>
      <dgm:t>
        <a:bodyPr/>
        <a:lstStyle/>
        <a:p>
          <a:endParaRPr lang="en-US"/>
        </a:p>
      </dgm:t>
    </dgm:pt>
    <dgm:pt modelId="{8EB9A72D-9CCF-4BCD-A229-EEC5EF90817E}" type="sibTrans" cxnId="{2B6B3CE8-6991-42FC-87E0-63AE88F99082}">
      <dgm:prSet/>
      <dgm:spPr/>
      <dgm:t>
        <a:bodyPr/>
        <a:lstStyle/>
        <a:p>
          <a:endParaRPr lang="en-US"/>
        </a:p>
      </dgm:t>
    </dgm:pt>
    <dgm:pt modelId="{60007466-A891-45FB-A654-4133326A0D00}">
      <dgm:prSet custT="1"/>
      <dgm:spPr/>
      <dgm:t>
        <a:bodyPr/>
        <a:lstStyle/>
        <a:p>
          <a:pPr rtl="0"/>
          <a:r>
            <a:rPr lang="en-US" sz="2400" dirty="0" smtClean="0"/>
            <a:t>Test Administration Training (TAS)</a:t>
          </a:r>
          <a:endParaRPr lang="en-US" sz="2400" dirty="0"/>
        </a:p>
      </dgm:t>
    </dgm:pt>
    <dgm:pt modelId="{8C8949A4-9108-4DE6-BBCA-6ED2A4312083}" type="parTrans" cxnId="{EBFC5135-D333-4285-BAFE-6CAF00455097}">
      <dgm:prSet/>
      <dgm:spPr/>
      <dgm:t>
        <a:bodyPr/>
        <a:lstStyle/>
        <a:p>
          <a:endParaRPr lang="en-US"/>
        </a:p>
      </dgm:t>
    </dgm:pt>
    <dgm:pt modelId="{5EEB1C37-9A28-437D-AE5D-1D7C2276381A}" type="sibTrans" cxnId="{EBFC5135-D333-4285-BAFE-6CAF00455097}">
      <dgm:prSet/>
      <dgm:spPr/>
      <dgm:t>
        <a:bodyPr/>
        <a:lstStyle/>
        <a:p>
          <a:endParaRPr lang="en-US"/>
        </a:p>
      </dgm:t>
    </dgm:pt>
    <dgm:pt modelId="{A6CF001B-4600-4602-983F-5F7871F03AF7}">
      <dgm:prSet custT="1"/>
      <dgm:spPr/>
      <dgm:t>
        <a:bodyPr/>
        <a:lstStyle/>
        <a:p>
          <a:pPr rtl="0"/>
          <a:r>
            <a:rPr lang="en-US" sz="2400" dirty="0" smtClean="0"/>
            <a:t>Final Workstation Check</a:t>
          </a:r>
          <a:endParaRPr lang="en-US" sz="2400" dirty="0"/>
        </a:p>
      </dgm:t>
    </dgm:pt>
    <dgm:pt modelId="{34B3F1B1-4D31-4894-B483-6D3C6E10E5FE}" type="parTrans" cxnId="{37B43E10-3DB6-42EA-9CBF-AEBB0722ED0A}">
      <dgm:prSet/>
      <dgm:spPr/>
      <dgm:t>
        <a:bodyPr/>
        <a:lstStyle/>
        <a:p>
          <a:endParaRPr lang="en-US"/>
        </a:p>
      </dgm:t>
    </dgm:pt>
    <dgm:pt modelId="{5F9F1B57-79A7-4C70-B3C4-8331B2244117}" type="sibTrans" cxnId="{37B43E10-3DB6-42EA-9CBF-AEBB0722ED0A}">
      <dgm:prSet/>
      <dgm:spPr/>
      <dgm:t>
        <a:bodyPr/>
        <a:lstStyle/>
        <a:p>
          <a:endParaRPr lang="en-US"/>
        </a:p>
      </dgm:t>
    </dgm:pt>
    <dgm:pt modelId="{19345314-7B59-4682-AD1D-379102BE4BC3}">
      <dgm:prSet/>
      <dgm:spPr/>
      <dgm:t>
        <a:bodyPr/>
        <a:lstStyle/>
        <a:p>
          <a:pPr algn="ctr" rtl="0"/>
          <a:r>
            <a:rPr lang="en-US" b="1" dirty="0" smtClean="0">
              <a:solidFill>
                <a:schemeClr val="tx1"/>
              </a:solidFill>
            </a:rPr>
            <a:t>Checkpoint 2</a:t>
          </a:r>
        </a:p>
      </dgm:t>
    </dgm:pt>
    <dgm:pt modelId="{275D66E7-D3B8-429B-9C00-6933ADA8F42F}" type="sibTrans" cxnId="{A4803193-7D50-4A18-B4E4-D52CABA53A91}">
      <dgm:prSet/>
      <dgm:spPr/>
      <dgm:t>
        <a:bodyPr/>
        <a:lstStyle/>
        <a:p>
          <a:endParaRPr lang="en-US"/>
        </a:p>
      </dgm:t>
    </dgm:pt>
    <dgm:pt modelId="{5D902943-3F9F-4C83-BEA7-1B2B68656B62}" type="parTrans" cxnId="{A4803193-7D50-4A18-B4E4-D52CABA53A91}">
      <dgm:prSet/>
      <dgm:spPr/>
      <dgm:t>
        <a:bodyPr/>
        <a:lstStyle/>
        <a:p>
          <a:endParaRPr lang="en-US"/>
        </a:p>
      </dgm:t>
    </dgm:pt>
    <dgm:pt modelId="{165E2D81-E568-474A-B5E5-D5084B7D6C4F}">
      <dgm:prSet custT="1"/>
      <dgm:spPr/>
      <dgm:t>
        <a:bodyPr/>
        <a:lstStyle/>
        <a:p>
          <a:pPr rtl="0"/>
          <a:r>
            <a:rPr lang="en-US" sz="2400" dirty="0" smtClean="0"/>
            <a:t>Initial Site Readiness Report</a:t>
          </a:r>
          <a:endParaRPr lang="en-US" sz="2400" dirty="0"/>
        </a:p>
      </dgm:t>
    </dgm:pt>
    <dgm:pt modelId="{CF95176C-F289-465E-950B-743B110FF3BC}" type="parTrans" cxnId="{CF5EE781-0947-4394-B27C-789C52797AAC}">
      <dgm:prSet/>
      <dgm:spPr/>
      <dgm:t>
        <a:bodyPr/>
        <a:lstStyle/>
        <a:p>
          <a:endParaRPr lang="en-US"/>
        </a:p>
      </dgm:t>
    </dgm:pt>
    <dgm:pt modelId="{B602F5C4-4B09-4B82-B3A0-054693B5364C}" type="sibTrans" cxnId="{CF5EE781-0947-4394-B27C-789C52797AAC}">
      <dgm:prSet/>
      <dgm:spPr/>
      <dgm:t>
        <a:bodyPr/>
        <a:lstStyle/>
        <a:p>
          <a:endParaRPr lang="en-US"/>
        </a:p>
      </dgm:t>
    </dgm:pt>
    <dgm:pt modelId="{EF705E5D-3404-4830-BD46-A3BDFC7C11F8}">
      <dgm:prSet custT="1"/>
      <dgm:spPr/>
      <dgm:t>
        <a:bodyPr/>
        <a:lstStyle/>
        <a:p>
          <a:pPr rtl="0"/>
          <a:r>
            <a:rPr lang="en-US" sz="2400" dirty="0" smtClean="0"/>
            <a:t>Final Content Installation</a:t>
          </a:r>
          <a:endParaRPr lang="en-US" sz="2400" dirty="0"/>
        </a:p>
      </dgm:t>
    </dgm:pt>
    <dgm:pt modelId="{B3FE0ADF-D858-40BD-B2E7-95FB613F866E}" type="parTrans" cxnId="{96D53D79-8289-4FF3-8B0F-F11E935247FB}">
      <dgm:prSet/>
      <dgm:spPr/>
      <dgm:t>
        <a:bodyPr/>
        <a:lstStyle/>
        <a:p>
          <a:endParaRPr lang="en-US"/>
        </a:p>
      </dgm:t>
    </dgm:pt>
    <dgm:pt modelId="{77ED8AE2-D293-4FA1-A5DF-B82E4BB8C9CF}" type="sibTrans" cxnId="{96D53D79-8289-4FF3-8B0F-F11E935247FB}">
      <dgm:prSet/>
      <dgm:spPr/>
      <dgm:t>
        <a:bodyPr/>
        <a:lstStyle/>
        <a:p>
          <a:endParaRPr lang="en-US"/>
        </a:p>
      </dgm:t>
    </dgm:pt>
    <dgm:pt modelId="{0BA6FDEB-03A9-414A-8FF6-96E6FBFF2843}">
      <dgm:prSet custT="1"/>
      <dgm:spPr/>
      <dgm:t>
        <a:bodyPr/>
        <a:lstStyle/>
        <a:p>
          <a:pPr rtl="0"/>
          <a:r>
            <a:rPr lang="en-US" sz="2400" dirty="0" smtClean="0"/>
            <a:t>Test Assignments</a:t>
          </a:r>
          <a:endParaRPr lang="en-US" sz="2400" dirty="0"/>
        </a:p>
      </dgm:t>
    </dgm:pt>
    <dgm:pt modelId="{DC94EFEF-4605-45B4-BA3B-7A122BD119AE}" type="parTrans" cxnId="{9F8AB3D8-24C8-418E-BF82-9854325E43A9}">
      <dgm:prSet/>
      <dgm:spPr/>
      <dgm:t>
        <a:bodyPr/>
        <a:lstStyle/>
        <a:p>
          <a:endParaRPr lang="en-US"/>
        </a:p>
      </dgm:t>
    </dgm:pt>
    <dgm:pt modelId="{B1DD27E1-C350-45C3-B3CB-6C3579517009}" type="sibTrans" cxnId="{9F8AB3D8-24C8-418E-BF82-9854325E43A9}">
      <dgm:prSet/>
      <dgm:spPr/>
      <dgm:t>
        <a:bodyPr/>
        <a:lstStyle/>
        <a:p>
          <a:endParaRPr lang="en-US"/>
        </a:p>
      </dgm:t>
    </dgm:pt>
    <dgm:pt modelId="{EFCB8B74-A87D-4AE8-9E6E-CE45205AE2BE}">
      <dgm:prSet custT="1"/>
      <dgm:spPr/>
      <dgm:t>
        <a:bodyPr/>
        <a:lstStyle/>
        <a:p>
          <a:r>
            <a:rPr lang="en-US" sz="2400" dirty="0" smtClean="0"/>
            <a:t>Site Readiness Data Collection</a:t>
          </a:r>
          <a:endParaRPr lang="en-US" sz="2400" dirty="0">
            <a:solidFill>
              <a:srgbClr val="FF0000"/>
            </a:solidFill>
          </a:endParaRPr>
        </a:p>
      </dgm:t>
    </dgm:pt>
    <dgm:pt modelId="{F6409100-DF37-4FF3-9F91-B7D631677615}" type="parTrans" cxnId="{933B964D-7490-4535-9214-704CB10D8A2C}">
      <dgm:prSet/>
      <dgm:spPr/>
      <dgm:t>
        <a:bodyPr/>
        <a:lstStyle/>
        <a:p>
          <a:endParaRPr lang="en-US"/>
        </a:p>
      </dgm:t>
    </dgm:pt>
    <dgm:pt modelId="{A625C4D2-60D8-41F7-9725-EADE566DFDE2}" type="sibTrans" cxnId="{933B964D-7490-4535-9214-704CB10D8A2C}">
      <dgm:prSet/>
      <dgm:spPr/>
      <dgm:t>
        <a:bodyPr/>
        <a:lstStyle/>
        <a:p>
          <a:endParaRPr lang="en-US"/>
        </a:p>
      </dgm:t>
    </dgm:pt>
    <dgm:pt modelId="{655FBFCA-BE82-41A4-B849-696E1F4B7D04}">
      <dgm:prSet custT="1"/>
      <dgm:spPr/>
      <dgm:t>
        <a:bodyPr/>
        <a:lstStyle/>
        <a:p>
          <a:pPr rtl="0"/>
          <a:r>
            <a:rPr lang="en-US" sz="2400" dirty="0" smtClean="0"/>
            <a:t>Test Delivery Client Installation</a:t>
          </a:r>
          <a:endParaRPr lang="en-US" sz="2400" dirty="0"/>
        </a:p>
      </dgm:t>
    </dgm:pt>
    <dgm:pt modelId="{99B86E95-08BE-4074-931D-3A9EB765D2DC}" type="parTrans" cxnId="{7D57523F-86B8-4FAC-A428-5EC3CA91E288}">
      <dgm:prSet/>
      <dgm:spPr/>
      <dgm:t>
        <a:bodyPr/>
        <a:lstStyle/>
        <a:p>
          <a:endParaRPr lang="en-US"/>
        </a:p>
      </dgm:t>
    </dgm:pt>
    <dgm:pt modelId="{E7EFEA5A-070A-48AD-B605-F3A2093C9AD9}" type="sibTrans" cxnId="{7D57523F-86B8-4FAC-A428-5EC3CA91E288}">
      <dgm:prSet/>
      <dgm:spPr/>
      <dgm:t>
        <a:bodyPr/>
        <a:lstStyle/>
        <a:p>
          <a:endParaRPr lang="en-US"/>
        </a:p>
      </dgm:t>
    </dgm:pt>
    <dgm:pt modelId="{14315BB6-1F8B-44D2-AD98-6B7A5CCD37EF}">
      <dgm:prSet custT="1"/>
      <dgm:spPr/>
      <dgm:t>
        <a:bodyPr/>
        <a:lstStyle/>
        <a:p>
          <a:pPr rtl="0"/>
          <a:r>
            <a:rPr lang="en-US" sz="2400" dirty="0" smtClean="0"/>
            <a:t>Site Support/ </a:t>
          </a:r>
          <a:r>
            <a:rPr lang="en-US" sz="2300" dirty="0" smtClean="0"/>
            <a:t>Troubleshooting</a:t>
          </a:r>
          <a:endParaRPr lang="en-US" sz="2300" dirty="0"/>
        </a:p>
      </dgm:t>
    </dgm:pt>
    <dgm:pt modelId="{406C69A3-23F2-426A-8BAA-0B999144930A}" type="sibTrans" cxnId="{BB24D2F0-DB72-4C00-B2E7-70F852A27C10}">
      <dgm:prSet/>
      <dgm:spPr/>
      <dgm:t>
        <a:bodyPr/>
        <a:lstStyle/>
        <a:p>
          <a:endParaRPr lang="en-US"/>
        </a:p>
      </dgm:t>
    </dgm:pt>
    <dgm:pt modelId="{CE676362-2F69-41D3-B931-612321C86A1B}" type="parTrans" cxnId="{BB24D2F0-DB72-4C00-B2E7-70F852A27C10}">
      <dgm:prSet/>
      <dgm:spPr/>
      <dgm:t>
        <a:bodyPr/>
        <a:lstStyle/>
        <a:p>
          <a:endParaRPr lang="en-US"/>
        </a:p>
      </dgm:t>
    </dgm:pt>
    <dgm:pt modelId="{07B2E5CC-5678-4D27-91F1-286CDD9ED695}">
      <dgm:prSet/>
      <dgm:spPr/>
      <dgm:t>
        <a:bodyPr/>
        <a:lstStyle/>
        <a:p>
          <a:pPr algn="ctr" rtl="0"/>
          <a:r>
            <a:rPr lang="en-US" b="1" dirty="0" smtClean="0">
              <a:solidFill>
                <a:schemeClr val="tx1"/>
              </a:solidFill>
            </a:rPr>
            <a:t>Checkpoint 3</a:t>
          </a:r>
        </a:p>
      </dgm:t>
    </dgm:pt>
    <dgm:pt modelId="{3FEAF7FA-8147-4BF4-997F-F7BC36D2F5A5}" type="sibTrans" cxnId="{1C9EAD24-2E25-4145-995D-8ACF2FEB43A9}">
      <dgm:prSet/>
      <dgm:spPr/>
      <dgm:t>
        <a:bodyPr/>
        <a:lstStyle/>
        <a:p>
          <a:endParaRPr lang="en-US"/>
        </a:p>
      </dgm:t>
    </dgm:pt>
    <dgm:pt modelId="{6C856E93-1C66-4C82-8793-FBDEE50AF690}" type="parTrans" cxnId="{1C9EAD24-2E25-4145-995D-8ACF2FEB43A9}">
      <dgm:prSet/>
      <dgm:spPr/>
      <dgm:t>
        <a:bodyPr/>
        <a:lstStyle/>
        <a:p>
          <a:endParaRPr lang="en-US"/>
        </a:p>
      </dgm:t>
    </dgm:pt>
    <dgm:pt modelId="{4A29F4B5-9152-41C6-85BF-D822EDA78993}">
      <dgm:prSet custT="1"/>
      <dgm:spPr/>
      <dgm:t>
        <a:bodyPr/>
        <a:lstStyle/>
        <a:p>
          <a:pPr rtl="0"/>
          <a:r>
            <a:rPr lang="en-US" sz="2400" dirty="0" smtClean="0"/>
            <a:t>Technology Readiness</a:t>
          </a:r>
        </a:p>
      </dgm:t>
    </dgm:pt>
    <dgm:pt modelId="{24A7C9EB-34F3-4426-B226-B2ED82401415}" type="parTrans" cxnId="{AC693C3E-4741-413E-9F7B-D2075FD131A0}">
      <dgm:prSet/>
      <dgm:spPr/>
      <dgm:t>
        <a:bodyPr/>
        <a:lstStyle/>
        <a:p>
          <a:endParaRPr lang="en-US"/>
        </a:p>
      </dgm:t>
    </dgm:pt>
    <dgm:pt modelId="{48BCE073-E0CC-4B4A-B80B-37E11A1A2F86}" type="sibTrans" cxnId="{AC693C3E-4741-413E-9F7B-D2075FD131A0}">
      <dgm:prSet/>
      <dgm:spPr/>
      <dgm:t>
        <a:bodyPr/>
        <a:lstStyle/>
        <a:p>
          <a:endParaRPr lang="en-US"/>
        </a:p>
      </dgm:t>
    </dgm:pt>
    <dgm:pt modelId="{94806708-7E78-4584-A1C4-E327A4AD0C69}" type="pres">
      <dgm:prSet presAssocID="{CD7D0AB2-5ED4-4F38-BA4F-20CFE05FBFD5}" presName="diagram" presStyleCnt="0">
        <dgm:presLayoutVars>
          <dgm:dir/>
          <dgm:animLvl val="lvl"/>
          <dgm:resizeHandles val="exact"/>
        </dgm:presLayoutVars>
      </dgm:prSet>
      <dgm:spPr/>
      <dgm:t>
        <a:bodyPr/>
        <a:lstStyle/>
        <a:p>
          <a:endParaRPr lang="en-US"/>
        </a:p>
      </dgm:t>
    </dgm:pt>
    <dgm:pt modelId="{8E4B58CD-9A22-4E1F-BC99-E797905A0CD5}" type="pres">
      <dgm:prSet presAssocID="{896C12FF-2507-4E3B-9559-9F64699C3795}" presName="compNode" presStyleCnt="0"/>
      <dgm:spPr/>
      <dgm:t>
        <a:bodyPr/>
        <a:lstStyle/>
        <a:p>
          <a:endParaRPr lang="en-US"/>
        </a:p>
      </dgm:t>
    </dgm:pt>
    <dgm:pt modelId="{95311785-942A-483B-8C2E-ED0DA16B2A83}" type="pres">
      <dgm:prSet presAssocID="{896C12FF-2507-4E3B-9559-9F64699C3795}" presName="childRect" presStyleLbl="bgAcc1" presStyleIdx="0" presStyleCnt="3" custScaleY="243621">
        <dgm:presLayoutVars>
          <dgm:bulletEnabled val="1"/>
        </dgm:presLayoutVars>
      </dgm:prSet>
      <dgm:spPr/>
      <dgm:t>
        <a:bodyPr/>
        <a:lstStyle/>
        <a:p>
          <a:endParaRPr lang="en-US"/>
        </a:p>
      </dgm:t>
    </dgm:pt>
    <dgm:pt modelId="{300392BF-B8DB-4805-82CF-34B3C2F38675}" type="pres">
      <dgm:prSet presAssocID="{896C12FF-2507-4E3B-9559-9F64699C3795}" presName="parentText" presStyleLbl="node1" presStyleIdx="0" presStyleCnt="0">
        <dgm:presLayoutVars>
          <dgm:chMax val="0"/>
          <dgm:bulletEnabled val="1"/>
        </dgm:presLayoutVars>
      </dgm:prSet>
      <dgm:spPr/>
      <dgm:t>
        <a:bodyPr/>
        <a:lstStyle/>
        <a:p>
          <a:endParaRPr lang="en-US"/>
        </a:p>
      </dgm:t>
    </dgm:pt>
    <dgm:pt modelId="{DE312EF5-315D-494D-A6E4-9DC410D74AE1}" type="pres">
      <dgm:prSet presAssocID="{896C12FF-2507-4E3B-9559-9F64699C3795}" presName="parentRect" presStyleLbl="alignNode1" presStyleIdx="0" presStyleCnt="3" custLinFactNeighborY="89964"/>
      <dgm:spPr/>
      <dgm:t>
        <a:bodyPr/>
        <a:lstStyle/>
        <a:p>
          <a:endParaRPr lang="en-US"/>
        </a:p>
      </dgm:t>
    </dgm:pt>
    <dgm:pt modelId="{325E19E3-B804-4B84-906E-B01A94D290AA}" type="pres">
      <dgm:prSet presAssocID="{896C12FF-2507-4E3B-9559-9F64699C3795}" presName="adorn" presStyleLbl="fgAccFollowNode1" presStyleIdx="0" presStyleCnt="3" custLinFactNeighborY="63904"/>
      <dgm:spPr>
        <a:blipFill rotWithShape="0">
          <a:blip xmlns:r="http://schemas.openxmlformats.org/officeDocument/2006/relationships" r:embed="rId1"/>
          <a:stretch>
            <a:fillRect/>
          </a:stretch>
        </a:blipFill>
      </dgm:spPr>
      <dgm:t>
        <a:bodyPr/>
        <a:lstStyle/>
        <a:p>
          <a:endParaRPr lang="en-US"/>
        </a:p>
      </dgm:t>
    </dgm:pt>
    <dgm:pt modelId="{963309A1-F5B6-455A-994E-D05FAE940C9C}" type="pres">
      <dgm:prSet presAssocID="{8EB9A72D-9CCF-4BCD-A229-EEC5EF90817E}" presName="sibTrans" presStyleLbl="sibTrans2D1" presStyleIdx="0" presStyleCnt="0"/>
      <dgm:spPr/>
      <dgm:t>
        <a:bodyPr/>
        <a:lstStyle/>
        <a:p>
          <a:endParaRPr lang="en-US"/>
        </a:p>
      </dgm:t>
    </dgm:pt>
    <dgm:pt modelId="{B0BD8D5C-6ABC-4FD1-804C-7BD1045A70FD}" type="pres">
      <dgm:prSet presAssocID="{19345314-7B59-4682-AD1D-379102BE4BC3}" presName="compNode" presStyleCnt="0"/>
      <dgm:spPr/>
      <dgm:t>
        <a:bodyPr/>
        <a:lstStyle/>
        <a:p>
          <a:endParaRPr lang="en-US"/>
        </a:p>
      </dgm:t>
    </dgm:pt>
    <dgm:pt modelId="{E570D1CF-8F00-47A3-A69C-AD5DF041CB31}" type="pres">
      <dgm:prSet presAssocID="{19345314-7B59-4682-AD1D-379102BE4BC3}" presName="childRect" presStyleLbl="bgAcc1" presStyleIdx="1" presStyleCnt="3" custScaleY="243621">
        <dgm:presLayoutVars>
          <dgm:bulletEnabled val="1"/>
        </dgm:presLayoutVars>
      </dgm:prSet>
      <dgm:spPr/>
      <dgm:t>
        <a:bodyPr/>
        <a:lstStyle/>
        <a:p>
          <a:endParaRPr lang="en-US"/>
        </a:p>
      </dgm:t>
    </dgm:pt>
    <dgm:pt modelId="{A3C3E67B-128C-4749-8699-F44ACFAEE059}" type="pres">
      <dgm:prSet presAssocID="{19345314-7B59-4682-AD1D-379102BE4BC3}" presName="parentText" presStyleLbl="node1" presStyleIdx="0" presStyleCnt="0">
        <dgm:presLayoutVars>
          <dgm:chMax val="0"/>
          <dgm:bulletEnabled val="1"/>
        </dgm:presLayoutVars>
      </dgm:prSet>
      <dgm:spPr/>
      <dgm:t>
        <a:bodyPr/>
        <a:lstStyle/>
        <a:p>
          <a:endParaRPr lang="en-US"/>
        </a:p>
      </dgm:t>
    </dgm:pt>
    <dgm:pt modelId="{BD6D8672-A4A1-4F6E-8DA9-DE2210740858}" type="pres">
      <dgm:prSet presAssocID="{19345314-7B59-4682-AD1D-379102BE4BC3}" presName="parentRect" presStyleLbl="alignNode1" presStyleIdx="1" presStyleCnt="3" custLinFactNeighborY="89964"/>
      <dgm:spPr/>
      <dgm:t>
        <a:bodyPr/>
        <a:lstStyle/>
        <a:p>
          <a:endParaRPr lang="en-US"/>
        </a:p>
      </dgm:t>
    </dgm:pt>
    <dgm:pt modelId="{2FDDED43-CFA0-4026-A3CA-EE75E9A7F0AD}" type="pres">
      <dgm:prSet presAssocID="{19345314-7B59-4682-AD1D-379102BE4BC3}" presName="adorn" presStyleLbl="fgAccFollowNode1" presStyleIdx="1" presStyleCnt="3" custLinFactNeighborY="63904"/>
      <dgm:spPr>
        <a:blipFill rotWithShape="0">
          <a:blip xmlns:r="http://schemas.openxmlformats.org/officeDocument/2006/relationships" r:embed="rId1"/>
          <a:stretch>
            <a:fillRect/>
          </a:stretch>
        </a:blipFill>
      </dgm:spPr>
      <dgm:t>
        <a:bodyPr/>
        <a:lstStyle/>
        <a:p>
          <a:endParaRPr lang="en-US"/>
        </a:p>
      </dgm:t>
    </dgm:pt>
    <dgm:pt modelId="{2998DB61-0D25-47FE-9516-69878A708A01}" type="pres">
      <dgm:prSet presAssocID="{275D66E7-D3B8-429B-9C00-6933ADA8F42F}" presName="sibTrans" presStyleLbl="sibTrans2D1" presStyleIdx="0" presStyleCnt="0"/>
      <dgm:spPr/>
      <dgm:t>
        <a:bodyPr/>
        <a:lstStyle/>
        <a:p>
          <a:endParaRPr lang="en-US"/>
        </a:p>
      </dgm:t>
    </dgm:pt>
    <dgm:pt modelId="{15BE5D5F-7B16-4DF8-BFEB-99A1BFF45EAC}" type="pres">
      <dgm:prSet presAssocID="{07B2E5CC-5678-4D27-91F1-286CDD9ED695}" presName="compNode" presStyleCnt="0"/>
      <dgm:spPr/>
      <dgm:t>
        <a:bodyPr/>
        <a:lstStyle/>
        <a:p>
          <a:endParaRPr lang="en-US"/>
        </a:p>
      </dgm:t>
    </dgm:pt>
    <dgm:pt modelId="{FF97051D-E7CF-48A9-8DCB-366344896FC7}" type="pres">
      <dgm:prSet presAssocID="{07B2E5CC-5678-4D27-91F1-286CDD9ED695}" presName="childRect" presStyleLbl="bgAcc1" presStyleIdx="2" presStyleCnt="3" custScaleX="111404" custScaleY="243621">
        <dgm:presLayoutVars>
          <dgm:bulletEnabled val="1"/>
        </dgm:presLayoutVars>
      </dgm:prSet>
      <dgm:spPr/>
      <dgm:t>
        <a:bodyPr/>
        <a:lstStyle/>
        <a:p>
          <a:endParaRPr lang="en-US"/>
        </a:p>
      </dgm:t>
    </dgm:pt>
    <dgm:pt modelId="{356646CF-C7C2-45A9-95B9-AC0AC5C539C3}" type="pres">
      <dgm:prSet presAssocID="{07B2E5CC-5678-4D27-91F1-286CDD9ED695}" presName="parentText" presStyleLbl="node1" presStyleIdx="0" presStyleCnt="0">
        <dgm:presLayoutVars>
          <dgm:chMax val="0"/>
          <dgm:bulletEnabled val="1"/>
        </dgm:presLayoutVars>
      </dgm:prSet>
      <dgm:spPr/>
      <dgm:t>
        <a:bodyPr/>
        <a:lstStyle/>
        <a:p>
          <a:endParaRPr lang="en-US"/>
        </a:p>
      </dgm:t>
    </dgm:pt>
    <dgm:pt modelId="{9D7C6135-06FF-4305-97B3-A0A56839AF79}" type="pres">
      <dgm:prSet presAssocID="{07B2E5CC-5678-4D27-91F1-286CDD9ED695}" presName="parentRect" presStyleLbl="alignNode1" presStyleIdx="2" presStyleCnt="3" custScaleX="111404" custLinFactNeighborY="89964"/>
      <dgm:spPr/>
      <dgm:t>
        <a:bodyPr/>
        <a:lstStyle/>
        <a:p>
          <a:endParaRPr lang="en-US"/>
        </a:p>
      </dgm:t>
    </dgm:pt>
    <dgm:pt modelId="{CFE56902-31A6-441E-888D-28BB3B7FDAC9}" type="pres">
      <dgm:prSet presAssocID="{07B2E5CC-5678-4D27-91F1-286CDD9ED695}" presName="adorn" presStyleLbl="fgAccFollowNode1" presStyleIdx="2" presStyleCnt="3" custLinFactNeighborY="63904"/>
      <dgm:spPr>
        <a:blipFill rotWithShape="0">
          <a:blip xmlns:r="http://schemas.openxmlformats.org/officeDocument/2006/relationships" r:embed="rId1"/>
          <a:stretch>
            <a:fillRect/>
          </a:stretch>
        </a:blipFill>
      </dgm:spPr>
      <dgm:t>
        <a:bodyPr/>
        <a:lstStyle/>
        <a:p>
          <a:endParaRPr lang="en-US"/>
        </a:p>
      </dgm:t>
    </dgm:pt>
  </dgm:ptLst>
  <dgm:cxnLst>
    <dgm:cxn modelId="{5DE58E1C-DE5C-4F65-B1A4-E9CABE03AD65}" type="presOf" srcId="{0BA6FDEB-03A9-414A-8FF6-96E6FBFF2843}" destId="{FF97051D-E7CF-48A9-8DCB-366344896FC7}" srcOrd="0" destOrd="2" presId="urn:microsoft.com/office/officeart/2005/8/layout/bList2#5"/>
    <dgm:cxn modelId="{9867A762-1B7C-4CC8-9F70-67FA2D5CE7B5}" type="presOf" srcId="{4A29F4B5-9152-41C6-85BF-D822EDA78993}" destId="{E570D1CF-8F00-47A3-A69C-AD5DF041CB31}" srcOrd="0" destOrd="0" presId="urn:microsoft.com/office/officeart/2005/8/layout/bList2#5"/>
    <dgm:cxn modelId="{AA1CB5EF-8A48-43F8-9C85-4EBBDBA7CAE1}" type="presOf" srcId="{A6CF001B-4600-4602-983F-5F7871F03AF7}" destId="{FF97051D-E7CF-48A9-8DCB-366344896FC7}" srcOrd="0" destOrd="3" presId="urn:microsoft.com/office/officeart/2005/8/layout/bList2#5"/>
    <dgm:cxn modelId="{0C14A2EE-80A9-4764-B811-44689E5F89C3}" type="presOf" srcId="{07B2E5CC-5678-4D27-91F1-286CDD9ED695}" destId="{9D7C6135-06FF-4305-97B3-A0A56839AF79}" srcOrd="1" destOrd="0" presId="urn:microsoft.com/office/officeart/2005/8/layout/bList2#5"/>
    <dgm:cxn modelId="{FF7AF2DB-1122-4969-905C-696B3EA5CF1C}" type="presOf" srcId="{07B2E5CC-5678-4D27-91F1-286CDD9ED695}" destId="{356646CF-C7C2-45A9-95B9-AC0AC5C539C3}" srcOrd="0" destOrd="0" presId="urn:microsoft.com/office/officeart/2005/8/layout/bList2#5"/>
    <dgm:cxn modelId="{72F12D28-171A-4B20-8C0B-ECFAF153E56F}" type="presOf" srcId="{19345314-7B59-4682-AD1D-379102BE4BC3}" destId="{A3C3E67B-128C-4749-8699-F44ACFAEE059}" srcOrd="0" destOrd="0" presId="urn:microsoft.com/office/officeart/2005/8/layout/bList2#5"/>
    <dgm:cxn modelId="{A4803193-7D50-4A18-B4E4-D52CABA53A91}" srcId="{CD7D0AB2-5ED4-4F38-BA4F-20CFE05FBFD5}" destId="{19345314-7B59-4682-AD1D-379102BE4BC3}" srcOrd="1" destOrd="0" parTransId="{5D902943-3F9F-4C83-BEA7-1B2B68656B62}" sibTransId="{275D66E7-D3B8-429B-9C00-6933ADA8F42F}"/>
    <dgm:cxn modelId="{AC693C3E-4741-413E-9F7B-D2075FD131A0}" srcId="{19345314-7B59-4682-AD1D-379102BE4BC3}" destId="{4A29F4B5-9152-41C6-85BF-D822EDA78993}" srcOrd="0" destOrd="0" parTransId="{24A7C9EB-34F3-4426-B226-B2ED82401415}" sibTransId="{48BCE073-E0CC-4B4A-B80B-37E11A1A2F86}"/>
    <dgm:cxn modelId="{9F8AB3D8-24C8-418E-BF82-9854325E43A9}" srcId="{07B2E5CC-5678-4D27-91F1-286CDD9ED695}" destId="{0BA6FDEB-03A9-414A-8FF6-96E6FBFF2843}" srcOrd="2" destOrd="0" parTransId="{DC94EFEF-4605-45B4-BA3B-7A122BD119AE}" sibTransId="{B1DD27E1-C350-45C3-B3CB-6C3579517009}"/>
    <dgm:cxn modelId="{96D53D79-8289-4FF3-8B0F-F11E935247FB}" srcId="{07B2E5CC-5678-4D27-91F1-286CDD9ED695}" destId="{EF705E5D-3404-4830-BD46-A3BDFC7C11F8}" srcOrd="1" destOrd="0" parTransId="{B3FE0ADF-D858-40BD-B2E7-95FB613F866E}" sibTransId="{77ED8AE2-D293-4FA1-A5DF-B82E4BB8C9CF}"/>
    <dgm:cxn modelId="{2B6B3CE8-6991-42FC-87E0-63AE88F99082}" srcId="{CD7D0AB2-5ED4-4F38-BA4F-20CFE05FBFD5}" destId="{896C12FF-2507-4E3B-9559-9F64699C3795}" srcOrd="0" destOrd="0" parTransId="{026D60F9-AFD4-43D4-B4E4-CFF4FA763AA6}" sibTransId="{8EB9A72D-9CCF-4BCD-A229-EEC5EF90817E}"/>
    <dgm:cxn modelId="{37B43E10-3DB6-42EA-9CBF-AEBB0722ED0A}" srcId="{07B2E5CC-5678-4D27-91F1-286CDD9ED695}" destId="{A6CF001B-4600-4602-983F-5F7871F03AF7}" srcOrd="3" destOrd="0" parTransId="{34B3F1B1-4D31-4894-B483-6D3C6E10E5FE}" sibTransId="{5F9F1B57-79A7-4C70-B3C4-8331B2244117}"/>
    <dgm:cxn modelId="{52304D30-4FA1-4A33-88C5-AB87211AA97A}" type="presOf" srcId="{14315BB6-1F8B-44D2-AD98-6B7A5CCD37EF}" destId="{E570D1CF-8F00-47A3-A69C-AD5DF041CB31}" srcOrd="0" destOrd="2" presId="urn:microsoft.com/office/officeart/2005/8/layout/bList2#5"/>
    <dgm:cxn modelId="{7D57523F-86B8-4FAC-A428-5EC3CA91E288}" srcId="{19345314-7B59-4682-AD1D-379102BE4BC3}" destId="{655FBFCA-BE82-41A4-B849-696E1F4B7D04}" srcOrd="1" destOrd="0" parTransId="{99B86E95-08BE-4074-931D-3A9EB765D2DC}" sibTransId="{E7EFEA5A-070A-48AD-B605-F3A2093C9AD9}"/>
    <dgm:cxn modelId="{EBFC5135-D333-4285-BAFE-6CAF00455097}" srcId="{07B2E5CC-5678-4D27-91F1-286CDD9ED695}" destId="{60007466-A891-45FB-A654-4133326A0D00}" srcOrd="0" destOrd="0" parTransId="{8C8949A4-9108-4DE6-BBCA-6ED2A4312083}" sibTransId="{5EEB1C37-9A28-437D-AE5D-1D7C2276381A}"/>
    <dgm:cxn modelId="{747F97CA-9677-46E0-BE57-6C564F974022}" type="presOf" srcId="{896C12FF-2507-4E3B-9559-9F64699C3795}" destId="{300392BF-B8DB-4805-82CF-34B3C2F38675}" srcOrd="0" destOrd="0" presId="urn:microsoft.com/office/officeart/2005/8/layout/bList2#5"/>
    <dgm:cxn modelId="{B9C541B9-B757-41CE-B194-9F4F1AB9A172}" type="presOf" srcId="{EFCB8B74-A87D-4AE8-9E6E-CE45205AE2BE}" destId="{95311785-942A-483B-8C2E-ED0DA16B2A83}" srcOrd="0" destOrd="0" presId="urn:microsoft.com/office/officeart/2005/8/layout/bList2#5"/>
    <dgm:cxn modelId="{AA13EE73-FB01-4B4F-B00A-90A16A2BAD14}" type="presOf" srcId="{275D66E7-D3B8-429B-9C00-6933ADA8F42F}" destId="{2998DB61-0D25-47FE-9516-69878A708A01}" srcOrd="0" destOrd="0" presId="urn:microsoft.com/office/officeart/2005/8/layout/bList2#5"/>
    <dgm:cxn modelId="{933B964D-7490-4535-9214-704CB10D8A2C}" srcId="{896C12FF-2507-4E3B-9559-9F64699C3795}" destId="{EFCB8B74-A87D-4AE8-9E6E-CE45205AE2BE}" srcOrd="0" destOrd="0" parTransId="{F6409100-DF37-4FF3-9F91-B7D631677615}" sibTransId="{A625C4D2-60D8-41F7-9725-EADE566DFDE2}"/>
    <dgm:cxn modelId="{64931E21-065B-48D5-B98E-64E0CDE2A49E}" type="presOf" srcId="{655FBFCA-BE82-41A4-B849-696E1F4B7D04}" destId="{E570D1CF-8F00-47A3-A69C-AD5DF041CB31}" srcOrd="0" destOrd="1" presId="urn:microsoft.com/office/officeart/2005/8/layout/bList2#5"/>
    <dgm:cxn modelId="{E7E8BE8D-4587-4D77-A931-E31D79CD75C1}" type="presOf" srcId="{19345314-7B59-4682-AD1D-379102BE4BC3}" destId="{BD6D8672-A4A1-4F6E-8DA9-DE2210740858}" srcOrd="1" destOrd="0" presId="urn:microsoft.com/office/officeart/2005/8/layout/bList2#5"/>
    <dgm:cxn modelId="{CADFFB56-0BCF-459E-B49E-92DEC604318B}" type="presOf" srcId="{896C12FF-2507-4E3B-9559-9F64699C3795}" destId="{DE312EF5-315D-494D-A6E4-9DC410D74AE1}" srcOrd="1" destOrd="0" presId="urn:microsoft.com/office/officeart/2005/8/layout/bList2#5"/>
    <dgm:cxn modelId="{38608B79-50A0-4B5C-BDCE-4F04F4C9454C}" type="presOf" srcId="{8EB9A72D-9CCF-4BCD-A229-EEC5EF90817E}" destId="{963309A1-F5B6-455A-994E-D05FAE940C9C}" srcOrd="0" destOrd="0" presId="urn:microsoft.com/office/officeart/2005/8/layout/bList2#5"/>
    <dgm:cxn modelId="{CF5EE781-0947-4394-B27C-789C52797AAC}" srcId="{896C12FF-2507-4E3B-9559-9F64699C3795}" destId="{165E2D81-E568-474A-B5E5-D5084B7D6C4F}" srcOrd="1" destOrd="0" parTransId="{CF95176C-F289-465E-950B-743B110FF3BC}" sibTransId="{B602F5C4-4B09-4B82-B3A0-054693B5364C}"/>
    <dgm:cxn modelId="{1C9EAD24-2E25-4145-995D-8ACF2FEB43A9}" srcId="{CD7D0AB2-5ED4-4F38-BA4F-20CFE05FBFD5}" destId="{07B2E5CC-5678-4D27-91F1-286CDD9ED695}" srcOrd="2" destOrd="0" parTransId="{6C856E93-1C66-4C82-8793-FBDEE50AF690}" sibTransId="{3FEAF7FA-8147-4BF4-997F-F7BC36D2F5A5}"/>
    <dgm:cxn modelId="{76FC5019-992B-4B36-8214-5422F8FAE3A3}" type="presOf" srcId="{60007466-A891-45FB-A654-4133326A0D00}" destId="{FF97051D-E7CF-48A9-8DCB-366344896FC7}" srcOrd="0" destOrd="0" presId="urn:microsoft.com/office/officeart/2005/8/layout/bList2#5"/>
    <dgm:cxn modelId="{D4F320D6-4964-4DB2-8AC8-A5AFE3FA6402}" type="presOf" srcId="{165E2D81-E568-474A-B5E5-D5084B7D6C4F}" destId="{95311785-942A-483B-8C2E-ED0DA16B2A83}" srcOrd="0" destOrd="1" presId="urn:microsoft.com/office/officeart/2005/8/layout/bList2#5"/>
    <dgm:cxn modelId="{BB24D2F0-DB72-4C00-B2E7-70F852A27C10}" srcId="{19345314-7B59-4682-AD1D-379102BE4BC3}" destId="{14315BB6-1F8B-44D2-AD98-6B7A5CCD37EF}" srcOrd="2" destOrd="0" parTransId="{CE676362-2F69-41D3-B931-612321C86A1B}" sibTransId="{406C69A3-23F2-426A-8BAA-0B999144930A}"/>
    <dgm:cxn modelId="{7B7E8F68-0619-4C30-B87C-0131F5A3B994}" type="presOf" srcId="{CD7D0AB2-5ED4-4F38-BA4F-20CFE05FBFD5}" destId="{94806708-7E78-4584-A1C4-E327A4AD0C69}" srcOrd="0" destOrd="0" presId="urn:microsoft.com/office/officeart/2005/8/layout/bList2#5"/>
    <dgm:cxn modelId="{9EDCA9E2-3D6A-479C-8270-FFA9BA3F1D4F}" type="presOf" srcId="{EF705E5D-3404-4830-BD46-A3BDFC7C11F8}" destId="{FF97051D-E7CF-48A9-8DCB-366344896FC7}" srcOrd="0" destOrd="1" presId="urn:microsoft.com/office/officeart/2005/8/layout/bList2#5"/>
    <dgm:cxn modelId="{82F6EFC9-212B-4041-98C6-FAFAED359409}" type="presParOf" srcId="{94806708-7E78-4584-A1C4-E327A4AD0C69}" destId="{8E4B58CD-9A22-4E1F-BC99-E797905A0CD5}" srcOrd="0" destOrd="0" presId="urn:microsoft.com/office/officeart/2005/8/layout/bList2#5"/>
    <dgm:cxn modelId="{8F38CA12-B369-4379-816F-EE1FCAB716E9}" type="presParOf" srcId="{8E4B58CD-9A22-4E1F-BC99-E797905A0CD5}" destId="{95311785-942A-483B-8C2E-ED0DA16B2A83}" srcOrd="0" destOrd="0" presId="urn:microsoft.com/office/officeart/2005/8/layout/bList2#5"/>
    <dgm:cxn modelId="{B5AEAD14-76E7-4FFE-8F12-78C3ED9C49C3}" type="presParOf" srcId="{8E4B58CD-9A22-4E1F-BC99-E797905A0CD5}" destId="{300392BF-B8DB-4805-82CF-34B3C2F38675}" srcOrd="1" destOrd="0" presId="urn:microsoft.com/office/officeart/2005/8/layout/bList2#5"/>
    <dgm:cxn modelId="{A004D3E7-3357-4793-8D0D-3AD3090F9181}" type="presParOf" srcId="{8E4B58CD-9A22-4E1F-BC99-E797905A0CD5}" destId="{DE312EF5-315D-494D-A6E4-9DC410D74AE1}" srcOrd="2" destOrd="0" presId="urn:microsoft.com/office/officeart/2005/8/layout/bList2#5"/>
    <dgm:cxn modelId="{9C79E51E-0406-4E9F-9A23-8CF972B9853E}" type="presParOf" srcId="{8E4B58CD-9A22-4E1F-BC99-E797905A0CD5}" destId="{325E19E3-B804-4B84-906E-B01A94D290AA}" srcOrd="3" destOrd="0" presId="urn:microsoft.com/office/officeart/2005/8/layout/bList2#5"/>
    <dgm:cxn modelId="{8145C311-4E81-4F30-8F5F-D488A3020BB5}" type="presParOf" srcId="{94806708-7E78-4584-A1C4-E327A4AD0C69}" destId="{963309A1-F5B6-455A-994E-D05FAE940C9C}" srcOrd="1" destOrd="0" presId="urn:microsoft.com/office/officeart/2005/8/layout/bList2#5"/>
    <dgm:cxn modelId="{DE2494C0-4C1F-4F61-9B8A-C11173ECED02}" type="presParOf" srcId="{94806708-7E78-4584-A1C4-E327A4AD0C69}" destId="{B0BD8D5C-6ABC-4FD1-804C-7BD1045A70FD}" srcOrd="2" destOrd="0" presId="urn:microsoft.com/office/officeart/2005/8/layout/bList2#5"/>
    <dgm:cxn modelId="{6D1352E9-E3C6-41AE-A22A-20C60C42839D}" type="presParOf" srcId="{B0BD8D5C-6ABC-4FD1-804C-7BD1045A70FD}" destId="{E570D1CF-8F00-47A3-A69C-AD5DF041CB31}" srcOrd="0" destOrd="0" presId="urn:microsoft.com/office/officeart/2005/8/layout/bList2#5"/>
    <dgm:cxn modelId="{1F0C2CCA-03C3-4826-82F5-16D1A7AFB296}" type="presParOf" srcId="{B0BD8D5C-6ABC-4FD1-804C-7BD1045A70FD}" destId="{A3C3E67B-128C-4749-8699-F44ACFAEE059}" srcOrd="1" destOrd="0" presId="urn:microsoft.com/office/officeart/2005/8/layout/bList2#5"/>
    <dgm:cxn modelId="{D10086C6-3472-4BD2-8A67-B45FE223DB6D}" type="presParOf" srcId="{B0BD8D5C-6ABC-4FD1-804C-7BD1045A70FD}" destId="{BD6D8672-A4A1-4F6E-8DA9-DE2210740858}" srcOrd="2" destOrd="0" presId="urn:microsoft.com/office/officeart/2005/8/layout/bList2#5"/>
    <dgm:cxn modelId="{1C95451C-44A2-4A2D-AD91-368B8365EBCB}" type="presParOf" srcId="{B0BD8D5C-6ABC-4FD1-804C-7BD1045A70FD}" destId="{2FDDED43-CFA0-4026-A3CA-EE75E9A7F0AD}" srcOrd="3" destOrd="0" presId="urn:microsoft.com/office/officeart/2005/8/layout/bList2#5"/>
    <dgm:cxn modelId="{4EDABC2C-448A-4761-8388-1F3B9571987E}" type="presParOf" srcId="{94806708-7E78-4584-A1C4-E327A4AD0C69}" destId="{2998DB61-0D25-47FE-9516-69878A708A01}" srcOrd="3" destOrd="0" presId="urn:microsoft.com/office/officeart/2005/8/layout/bList2#5"/>
    <dgm:cxn modelId="{EBDB156B-1D4D-439E-9034-2AF76EF32610}" type="presParOf" srcId="{94806708-7E78-4584-A1C4-E327A4AD0C69}" destId="{15BE5D5F-7B16-4DF8-BFEB-99A1BFF45EAC}" srcOrd="4" destOrd="0" presId="urn:microsoft.com/office/officeart/2005/8/layout/bList2#5"/>
    <dgm:cxn modelId="{1F5CA2E4-6B37-49D2-83BB-DD2E71F00C93}" type="presParOf" srcId="{15BE5D5F-7B16-4DF8-BFEB-99A1BFF45EAC}" destId="{FF97051D-E7CF-48A9-8DCB-366344896FC7}" srcOrd="0" destOrd="0" presId="urn:microsoft.com/office/officeart/2005/8/layout/bList2#5"/>
    <dgm:cxn modelId="{C33D917E-AD09-4B0D-BDE9-E3D55DA6B5A9}" type="presParOf" srcId="{15BE5D5F-7B16-4DF8-BFEB-99A1BFF45EAC}" destId="{356646CF-C7C2-45A9-95B9-AC0AC5C539C3}" srcOrd="1" destOrd="0" presId="urn:microsoft.com/office/officeart/2005/8/layout/bList2#5"/>
    <dgm:cxn modelId="{6E231AEA-AD8C-4021-9309-AEF7702BEFA3}" type="presParOf" srcId="{15BE5D5F-7B16-4DF8-BFEB-99A1BFF45EAC}" destId="{9D7C6135-06FF-4305-97B3-A0A56839AF79}" srcOrd="2" destOrd="0" presId="urn:microsoft.com/office/officeart/2005/8/layout/bList2#5"/>
    <dgm:cxn modelId="{0381FDAF-3EFF-4ABE-8615-73FF955638EA}" type="presParOf" srcId="{15BE5D5F-7B16-4DF8-BFEB-99A1BFF45EAC}" destId="{CFE56902-31A6-441E-888D-28BB3B7FDAC9}" srcOrd="3" destOrd="0" presId="urn:microsoft.com/office/officeart/2005/8/layout/bList2#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8706F2F-4C08-4ED4-906C-A4194CA7B2CC}" type="doc">
      <dgm:prSet loTypeId="urn:microsoft.com/office/officeart/2005/8/layout/process2" loCatId="process" qsTypeId="urn:microsoft.com/office/officeart/2005/8/quickstyle/3d1" qsCatId="3D" csTypeId="urn:microsoft.com/office/officeart/2005/8/colors/accent1_2" csCatId="accent1" phldr="1"/>
      <dgm:spPr/>
      <dgm:t>
        <a:bodyPr/>
        <a:lstStyle/>
        <a:p>
          <a:endParaRPr lang="en-US"/>
        </a:p>
      </dgm:t>
    </dgm:pt>
    <dgm:pt modelId="{AE9FA5F0-1B0C-4858-B5C0-A4536B981591}">
      <dgm:prSet/>
      <dgm:spPr>
        <a:solidFill>
          <a:schemeClr val="accent5">
            <a:lumMod val="50000"/>
          </a:schemeClr>
        </a:solidFill>
      </dgm:spPr>
      <dgm:t>
        <a:bodyPr/>
        <a:lstStyle/>
        <a:p>
          <a:pPr rtl="0"/>
          <a:r>
            <a:rPr lang="en-US" dirty="0" smtClean="0"/>
            <a:t>Access the TDC Software and Content </a:t>
          </a:r>
          <a:endParaRPr lang="en-US" dirty="0"/>
        </a:p>
      </dgm:t>
    </dgm:pt>
    <dgm:pt modelId="{C45DCC19-63AF-48F0-B396-3353FB037015}" type="parTrans" cxnId="{102CE729-AA54-4F89-B7D0-E8CF7C2542B1}">
      <dgm:prSet/>
      <dgm:spPr/>
      <dgm:t>
        <a:bodyPr/>
        <a:lstStyle/>
        <a:p>
          <a:endParaRPr lang="en-US"/>
        </a:p>
      </dgm:t>
    </dgm:pt>
    <dgm:pt modelId="{35BD6C9B-B0AC-4DD3-99B8-624B5CE6839E}" type="sibTrans" cxnId="{102CE729-AA54-4F89-B7D0-E8CF7C2542B1}">
      <dgm:prSet/>
      <dgm:spPr/>
      <dgm:t>
        <a:bodyPr/>
        <a:lstStyle/>
        <a:p>
          <a:endParaRPr lang="en-US"/>
        </a:p>
      </dgm:t>
    </dgm:pt>
    <dgm:pt modelId="{20F9BCA7-2E05-4279-9F05-5CAE124690F0}">
      <dgm:prSet/>
      <dgm:spPr>
        <a:solidFill>
          <a:schemeClr val="accent5">
            <a:lumMod val="50000"/>
          </a:schemeClr>
        </a:solidFill>
      </dgm:spPr>
      <dgm:t>
        <a:bodyPr/>
        <a:lstStyle/>
        <a:p>
          <a:pPr rtl="0"/>
          <a:r>
            <a:rPr lang="en-US" dirty="0" smtClean="0"/>
            <a:t>Test Delivery Client (TDC) Installation</a:t>
          </a:r>
          <a:endParaRPr lang="en-US" dirty="0"/>
        </a:p>
      </dgm:t>
    </dgm:pt>
    <dgm:pt modelId="{36D60D0C-3B34-4600-A76B-29DC8E716952}" type="parTrans" cxnId="{E3B57F1B-2411-4738-BD5C-670A18343CF3}">
      <dgm:prSet/>
      <dgm:spPr/>
      <dgm:t>
        <a:bodyPr/>
        <a:lstStyle/>
        <a:p>
          <a:endParaRPr lang="en-US"/>
        </a:p>
      </dgm:t>
    </dgm:pt>
    <dgm:pt modelId="{92C10ECD-BEFF-4A8D-97B1-C780144C8F0E}" type="sibTrans" cxnId="{E3B57F1B-2411-4738-BD5C-670A18343CF3}">
      <dgm:prSet/>
      <dgm:spPr/>
      <dgm:t>
        <a:bodyPr/>
        <a:lstStyle/>
        <a:p>
          <a:endParaRPr lang="en-US"/>
        </a:p>
      </dgm:t>
    </dgm:pt>
    <dgm:pt modelId="{E09D7AB5-C0CE-4A36-A5B2-1E5ED7739B38}">
      <dgm:prSet/>
      <dgm:spPr>
        <a:solidFill>
          <a:schemeClr val="accent5">
            <a:lumMod val="50000"/>
          </a:schemeClr>
        </a:solidFill>
      </dgm:spPr>
      <dgm:t>
        <a:bodyPr/>
        <a:lstStyle/>
        <a:p>
          <a:pPr rtl="0"/>
          <a:r>
            <a:rPr lang="en-US" dirty="0" smtClean="0"/>
            <a:t>Content Installation</a:t>
          </a:r>
          <a:endParaRPr lang="en-US" dirty="0"/>
        </a:p>
      </dgm:t>
    </dgm:pt>
    <dgm:pt modelId="{0F030037-C62F-4B40-938A-145796BA8B11}" type="parTrans" cxnId="{518085CB-94FB-4B2D-B213-0CA6C6610951}">
      <dgm:prSet/>
      <dgm:spPr/>
      <dgm:t>
        <a:bodyPr/>
        <a:lstStyle/>
        <a:p>
          <a:endParaRPr lang="en-US"/>
        </a:p>
      </dgm:t>
    </dgm:pt>
    <dgm:pt modelId="{AE19F83E-DCBD-42AB-83C9-EAB9589C35BE}" type="sibTrans" cxnId="{518085CB-94FB-4B2D-B213-0CA6C6610951}">
      <dgm:prSet/>
      <dgm:spPr/>
      <dgm:t>
        <a:bodyPr/>
        <a:lstStyle/>
        <a:p>
          <a:endParaRPr lang="en-US"/>
        </a:p>
      </dgm:t>
    </dgm:pt>
    <dgm:pt modelId="{6202A818-E0DB-471C-86F8-D2A30BEF8AD2}">
      <dgm:prSet/>
      <dgm:spPr>
        <a:solidFill>
          <a:schemeClr val="accent5">
            <a:lumMod val="50000"/>
          </a:schemeClr>
        </a:solidFill>
      </dgm:spPr>
      <dgm:t>
        <a:bodyPr/>
        <a:lstStyle/>
        <a:p>
          <a:pPr rtl="0"/>
          <a:r>
            <a:rPr lang="en-US" dirty="0" smtClean="0"/>
            <a:t>System Verification</a:t>
          </a:r>
          <a:endParaRPr lang="en-US" dirty="0"/>
        </a:p>
      </dgm:t>
    </dgm:pt>
    <dgm:pt modelId="{0F152293-E444-4CCA-AA04-B0F93BCE05F5}" type="parTrans" cxnId="{E1062F24-708F-462A-A9F2-1BC4EB7BAC74}">
      <dgm:prSet/>
      <dgm:spPr/>
      <dgm:t>
        <a:bodyPr/>
        <a:lstStyle/>
        <a:p>
          <a:endParaRPr lang="en-US"/>
        </a:p>
      </dgm:t>
    </dgm:pt>
    <dgm:pt modelId="{2631C290-902B-4E82-9203-D3BB6677A740}" type="sibTrans" cxnId="{E1062F24-708F-462A-A9F2-1BC4EB7BAC74}">
      <dgm:prSet/>
      <dgm:spPr/>
      <dgm:t>
        <a:bodyPr/>
        <a:lstStyle/>
        <a:p>
          <a:endParaRPr lang="en-US"/>
        </a:p>
      </dgm:t>
    </dgm:pt>
    <dgm:pt modelId="{0EDCB7A1-3B75-4CD6-9EEE-CBA774AED127}">
      <dgm:prSet/>
      <dgm:spPr>
        <a:solidFill>
          <a:schemeClr val="accent5">
            <a:lumMod val="50000"/>
          </a:schemeClr>
        </a:solidFill>
      </dgm:spPr>
      <dgm:t>
        <a:bodyPr/>
        <a:lstStyle/>
        <a:p>
          <a:pPr rtl="0"/>
          <a:r>
            <a:rPr lang="en-US" smtClean="0"/>
            <a:t>For a Positive Testing Experience…</a:t>
          </a:r>
          <a:endParaRPr lang="en-US" dirty="0"/>
        </a:p>
      </dgm:t>
    </dgm:pt>
    <dgm:pt modelId="{22DD9C65-694B-4292-8C13-42B5ACA1D208}" type="parTrans" cxnId="{64742B40-E668-444C-A648-0B7096F5B362}">
      <dgm:prSet/>
      <dgm:spPr/>
      <dgm:t>
        <a:bodyPr/>
        <a:lstStyle/>
        <a:p>
          <a:endParaRPr lang="en-US"/>
        </a:p>
      </dgm:t>
    </dgm:pt>
    <dgm:pt modelId="{B0CCCAC7-6FFA-4EBC-A5D2-249BA2EC47C1}" type="sibTrans" cxnId="{64742B40-E668-444C-A648-0B7096F5B362}">
      <dgm:prSet/>
      <dgm:spPr/>
      <dgm:t>
        <a:bodyPr/>
        <a:lstStyle/>
        <a:p>
          <a:endParaRPr lang="en-US"/>
        </a:p>
      </dgm:t>
    </dgm:pt>
    <dgm:pt modelId="{58D46AEA-CCB6-42AB-808A-36095BB2BBEC}" type="pres">
      <dgm:prSet presAssocID="{48706F2F-4C08-4ED4-906C-A4194CA7B2CC}" presName="linearFlow" presStyleCnt="0">
        <dgm:presLayoutVars>
          <dgm:resizeHandles val="exact"/>
        </dgm:presLayoutVars>
      </dgm:prSet>
      <dgm:spPr/>
      <dgm:t>
        <a:bodyPr/>
        <a:lstStyle/>
        <a:p>
          <a:endParaRPr lang="en-US"/>
        </a:p>
      </dgm:t>
    </dgm:pt>
    <dgm:pt modelId="{7896152E-5A75-4DA7-B219-DDB61C1E0469}" type="pres">
      <dgm:prSet presAssocID="{AE9FA5F0-1B0C-4858-B5C0-A4536B981591}" presName="node" presStyleLbl="node1" presStyleIdx="0" presStyleCnt="5" custScaleX="467278">
        <dgm:presLayoutVars>
          <dgm:bulletEnabled val="1"/>
        </dgm:presLayoutVars>
      </dgm:prSet>
      <dgm:spPr/>
      <dgm:t>
        <a:bodyPr/>
        <a:lstStyle/>
        <a:p>
          <a:endParaRPr lang="en-US"/>
        </a:p>
      </dgm:t>
    </dgm:pt>
    <dgm:pt modelId="{E461C07B-3BCC-4109-B9B1-0F31C4D6FD78}" type="pres">
      <dgm:prSet presAssocID="{35BD6C9B-B0AC-4DD3-99B8-624B5CE6839E}" presName="sibTrans" presStyleLbl="sibTrans2D1" presStyleIdx="0" presStyleCnt="4"/>
      <dgm:spPr/>
      <dgm:t>
        <a:bodyPr/>
        <a:lstStyle/>
        <a:p>
          <a:endParaRPr lang="en-US"/>
        </a:p>
      </dgm:t>
    </dgm:pt>
    <dgm:pt modelId="{C8D34CD6-377B-43E1-9E2E-6FA5196696E7}" type="pres">
      <dgm:prSet presAssocID="{35BD6C9B-B0AC-4DD3-99B8-624B5CE6839E}" presName="connectorText" presStyleLbl="sibTrans2D1" presStyleIdx="0" presStyleCnt="4"/>
      <dgm:spPr/>
      <dgm:t>
        <a:bodyPr/>
        <a:lstStyle/>
        <a:p>
          <a:endParaRPr lang="en-US"/>
        </a:p>
      </dgm:t>
    </dgm:pt>
    <dgm:pt modelId="{13F3C40A-52AB-4DE4-B22E-E7B36347431C}" type="pres">
      <dgm:prSet presAssocID="{20F9BCA7-2E05-4279-9F05-5CAE124690F0}" presName="node" presStyleLbl="node1" presStyleIdx="1" presStyleCnt="5" custScaleX="467278">
        <dgm:presLayoutVars>
          <dgm:bulletEnabled val="1"/>
        </dgm:presLayoutVars>
      </dgm:prSet>
      <dgm:spPr/>
      <dgm:t>
        <a:bodyPr/>
        <a:lstStyle/>
        <a:p>
          <a:endParaRPr lang="en-US"/>
        </a:p>
      </dgm:t>
    </dgm:pt>
    <dgm:pt modelId="{1CFFA34E-0760-46AB-B8E2-2AFFA076B397}" type="pres">
      <dgm:prSet presAssocID="{92C10ECD-BEFF-4A8D-97B1-C780144C8F0E}" presName="sibTrans" presStyleLbl="sibTrans2D1" presStyleIdx="1" presStyleCnt="4"/>
      <dgm:spPr/>
      <dgm:t>
        <a:bodyPr/>
        <a:lstStyle/>
        <a:p>
          <a:endParaRPr lang="en-US"/>
        </a:p>
      </dgm:t>
    </dgm:pt>
    <dgm:pt modelId="{DAED6B1E-C187-43C9-9235-260291F2B647}" type="pres">
      <dgm:prSet presAssocID="{92C10ECD-BEFF-4A8D-97B1-C780144C8F0E}" presName="connectorText" presStyleLbl="sibTrans2D1" presStyleIdx="1" presStyleCnt="4"/>
      <dgm:spPr/>
      <dgm:t>
        <a:bodyPr/>
        <a:lstStyle/>
        <a:p>
          <a:endParaRPr lang="en-US"/>
        </a:p>
      </dgm:t>
    </dgm:pt>
    <dgm:pt modelId="{3FC31DA8-A5E5-49A1-B8B0-1F1858DD2875}" type="pres">
      <dgm:prSet presAssocID="{E09D7AB5-C0CE-4A36-A5B2-1E5ED7739B38}" presName="node" presStyleLbl="node1" presStyleIdx="2" presStyleCnt="5" custScaleX="467278">
        <dgm:presLayoutVars>
          <dgm:bulletEnabled val="1"/>
        </dgm:presLayoutVars>
      </dgm:prSet>
      <dgm:spPr/>
      <dgm:t>
        <a:bodyPr/>
        <a:lstStyle/>
        <a:p>
          <a:endParaRPr lang="en-US"/>
        </a:p>
      </dgm:t>
    </dgm:pt>
    <dgm:pt modelId="{06A6A424-E00E-4C02-9A54-235911032D2B}" type="pres">
      <dgm:prSet presAssocID="{AE19F83E-DCBD-42AB-83C9-EAB9589C35BE}" presName="sibTrans" presStyleLbl="sibTrans2D1" presStyleIdx="2" presStyleCnt="4"/>
      <dgm:spPr/>
      <dgm:t>
        <a:bodyPr/>
        <a:lstStyle/>
        <a:p>
          <a:endParaRPr lang="en-US"/>
        </a:p>
      </dgm:t>
    </dgm:pt>
    <dgm:pt modelId="{D2C4E89A-EEF3-4AF6-952C-1AF5EC23E54D}" type="pres">
      <dgm:prSet presAssocID="{AE19F83E-DCBD-42AB-83C9-EAB9589C35BE}" presName="connectorText" presStyleLbl="sibTrans2D1" presStyleIdx="2" presStyleCnt="4"/>
      <dgm:spPr/>
      <dgm:t>
        <a:bodyPr/>
        <a:lstStyle/>
        <a:p>
          <a:endParaRPr lang="en-US"/>
        </a:p>
      </dgm:t>
    </dgm:pt>
    <dgm:pt modelId="{198C4A4A-84D3-4DD2-AE02-148D5C48B730}" type="pres">
      <dgm:prSet presAssocID="{6202A818-E0DB-471C-86F8-D2A30BEF8AD2}" presName="node" presStyleLbl="node1" presStyleIdx="3" presStyleCnt="5" custScaleX="467278">
        <dgm:presLayoutVars>
          <dgm:bulletEnabled val="1"/>
        </dgm:presLayoutVars>
      </dgm:prSet>
      <dgm:spPr/>
      <dgm:t>
        <a:bodyPr/>
        <a:lstStyle/>
        <a:p>
          <a:endParaRPr lang="en-US"/>
        </a:p>
      </dgm:t>
    </dgm:pt>
    <dgm:pt modelId="{14E6E8B0-73D8-4883-9ECC-F8206C5A75AA}" type="pres">
      <dgm:prSet presAssocID="{2631C290-902B-4E82-9203-D3BB6677A740}" presName="sibTrans" presStyleLbl="sibTrans2D1" presStyleIdx="3" presStyleCnt="4"/>
      <dgm:spPr/>
      <dgm:t>
        <a:bodyPr/>
        <a:lstStyle/>
        <a:p>
          <a:endParaRPr lang="en-US"/>
        </a:p>
      </dgm:t>
    </dgm:pt>
    <dgm:pt modelId="{D81D86BE-A506-46CF-BC13-BF68EA1D7189}" type="pres">
      <dgm:prSet presAssocID="{2631C290-902B-4E82-9203-D3BB6677A740}" presName="connectorText" presStyleLbl="sibTrans2D1" presStyleIdx="3" presStyleCnt="4"/>
      <dgm:spPr/>
      <dgm:t>
        <a:bodyPr/>
        <a:lstStyle/>
        <a:p>
          <a:endParaRPr lang="en-US"/>
        </a:p>
      </dgm:t>
    </dgm:pt>
    <dgm:pt modelId="{6493DBE2-81CC-4708-885D-079CD2307A8D}" type="pres">
      <dgm:prSet presAssocID="{0EDCB7A1-3B75-4CD6-9EEE-CBA774AED127}" presName="node" presStyleLbl="node1" presStyleIdx="4" presStyleCnt="5" custScaleX="475425">
        <dgm:presLayoutVars>
          <dgm:bulletEnabled val="1"/>
        </dgm:presLayoutVars>
      </dgm:prSet>
      <dgm:spPr/>
      <dgm:t>
        <a:bodyPr/>
        <a:lstStyle/>
        <a:p>
          <a:endParaRPr lang="en-US"/>
        </a:p>
      </dgm:t>
    </dgm:pt>
  </dgm:ptLst>
  <dgm:cxnLst>
    <dgm:cxn modelId="{9988E418-B93F-4B67-B3D4-45CA0C948936}" type="presOf" srcId="{48706F2F-4C08-4ED4-906C-A4194CA7B2CC}" destId="{58D46AEA-CCB6-42AB-808A-36095BB2BBEC}" srcOrd="0" destOrd="0" presId="urn:microsoft.com/office/officeart/2005/8/layout/process2"/>
    <dgm:cxn modelId="{AA4F1945-159B-4FBC-9341-38EF1133B036}" type="presOf" srcId="{92C10ECD-BEFF-4A8D-97B1-C780144C8F0E}" destId="{1CFFA34E-0760-46AB-B8E2-2AFFA076B397}" srcOrd="0" destOrd="0" presId="urn:microsoft.com/office/officeart/2005/8/layout/process2"/>
    <dgm:cxn modelId="{102CE729-AA54-4F89-B7D0-E8CF7C2542B1}" srcId="{48706F2F-4C08-4ED4-906C-A4194CA7B2CC}" destId="{AE9FA5F0-1B0C-4858-B5C0-A4536B981591}" srcOrd="0" destOrd="0" parTransId="{C45DCC19-63AF-48F0-B396-3353FB037015}" sibTransId="{35BD6C9B-B0AC-4DD3-99B8-624B5CE6839E}"/>
    <dgm:cxn modelId="{E356F5D5-7C85-4BEE-AA21-3B2EED9DB2D2}" type="presOf" srcId="{E09D7AB5-C0CE-4A36-A5B2-1E5ED7739B38}" destId="{3FC31DA8-A5E5-49A1-B8B0-1F1858DD2875}" srcOrd="0" destOrd="0" presId="urn:microsoft.com/office/officeart/2005/8/layout/process2"/>
    <dgm:cxn modelId="{E3B57F1B-2411-4738-BD5C-670A18343CF3}" srcId="{48706F2F-4C08-4ED4-906C-A4194CA7B2CC}" destId="{20F9BCA7-2E05-4279-9F05-5CAE124690F0}" srcOrd="1" destOrd="0" parTransId="{36D60D0C-3B34-4600-A76B-29DC8E716952}" sibTransId="{92C10ECD-BEFF-4A8D-97B1-C780144C8F0E}"/>
    <dgm:cxn modelId="{E1062F24-708F-462A-A9F2-1BC4EB7BAC74}" srcId="{48706F2F-4C08-4ED4-906C-A4194CA7B2CC}" destId="{6202A818-E0DB-471C-86F8-D2A30BEF8AD2}" srcOrd="3" destOrd="0" parTransId="{0F152293-E444-4CCA-AA04-B0F93BCE05F5}" sibTransId="{2631C290-902B-4E82-9203-D3BB6677A740}"/>
    <dgm:cxn modelId="{518085CB-94FB-4B2D-B213-0CA6C6610951}" srcId="{48706F2F-4C08-4ED4-906C-A4194CA7B2CC}" destId="{E09D7AB5-C0CE-4A36-A5B2-1E5ED7739B38}" srcOrd="2" destOrd="0" parTransId="{0F030037-C62F-4B40-938A-145796BA8B11}" sibTransId="{AE19F83E-DCBD-42AB-83C9-EAB9589C35BE}"/>
    <dgm:cxn modelId="{92FD7F00-8448-41AF-B867-BAB99168260F}" type="presOf" srcId="{20F9BCA7-2E05-4279-9F05-5CAE124690F0}" destId="{13F3C40A-52AB-4DE4-B22E-E7B36347431C}" srcOrd="0" destOrd="0" presId="urn:microsoft.com/office/officeart/2005/8/layout/process2"/>
    <dgm:cxn modelId="{9724B319-FC75-4184-B5E5-9CA79356C282}" type="presOf" srcId="{35BD6C9B-B0AC-4DD3-99B8-624B5CE6839E}" destId="{E461C07B-3BCC-4109-B9B1-0F31C4D6FD78}" srcOrd="0" destOrd="0" presId="urn:microsoft.com/office/officeart/2005/8/layout/process2"/>
    <dgm:cxn modelId="{8A7192C7-C2FF-4514-BEE6-CFDC8C43ED4A}" type="presOf" srcId="{0EDCB7A1-3B75-4CD6-9EEE-CBA774AED127}" destId="{6493DBE2-81CC-4708-885D-079CD2307A8D}" srcOrd="0" destOrd="0" presId="urn:microsoft.com/office/officeart/2005/8/layout/process2"/>
    <dgm:cxn modelId="{64742B40-E668-444C-A648-0B7096F5B362}" srcId="{48706F2F-4C08-4ED4-906C-A4194CA7B2CC}" destId="{0EDCB7A1-3B75-4CD6-9EEE-CBA774AED127}" srcOrd="4" destOrd="0" parTransId="{22DD9C65-694B-4292-8C13-42B5ACA1D208}" sibTransId="{B0CCCAC7-6FFA-4EBC-A5D2-249BA2EC47C1}"/>
    <dgm:cxn modelId="{320EC01B-A1E4-45C4-8E36-6CB74990D237}" type="presOf" srcId="{2631C290-902B-4E82-9203-D3BB6677A740}" destId="{D81D86BE-A506-46CF-BC13-BF68EA1D7189}" srcOrd="1" destOrd="0" presId="urn:microsoft.com/office/officeart/2005/8/layout/process2"/>
    <dgm:cxn modelId="{8F917995-54FA-4269-85A5-1B7DD0DAAB0A}" type="presOf" srcId="{6202A818-E0DB-471C-86F8-D2A30BEF8AD2}" destId="{198C4A4A-84D3-4DD2-AE02-148D5C48B730}" srcOrd="0" destOrd="0" presId="urn:microsoft.com/office/officeart/2005/8/layout/process2"/>
    <dgm:cxn modelId="{D55DDC7F-EDCE-4CD6-A023-4C0552B35003}" type="presOf" srcId="{2631C290-902B-4E82-9203-D3BB6677A740}" destId="{14E6E8B0-73D8-4883-9ECC-F8206C5A75AA}" srcOrd="0" destOrd="0" presId="urn:microsoft.com/office/officeart/2005/8/layout/process2"/>
    <dgm:cxn modelId="{8DF6835F-A1D8-478A-92AE-BBA1E087EAB7}" type="presOf" srcId="{AE19F83E-DCBD-42AB-83C9-EAB9589C35BE}" destId="{06A6A424-E00E-4C02-9A54-235911032D2B}" srcOrd="0" destOrd="0" presId="urn:microsoft.com/office/officeart/2005/8/layout/process2"/>
    <dgm:cxn modelId="{8BD94924-E884-4186-AF33-7B180CC9CA1E}" type="presOf" srcId="{AE19F83E-DCBD-42AB-83C9-EAB9589C35BE}" destId="{D2C4E89A-EEF3-4AF6-952C-1AF5EC23E54D}" srcOrd="1" destOrd="0" presId="urn:microsoft.com/office/officeart/2005/8/layout/process2"/>
    <dgm:cxn modelId="{D5180365-3335-4543-A25D-D237154A1C65}" type="presOf" srcId="{AE9FA5F0-1B0C-4858-B5C0-A4536B981591}" destId="{7896152E-5A75-4DA7-B219-DDB61C1E0469}" srcOrd="0" destOrd="0" presId="urn:microsoft.com/office/officeart/2005/8/layout/process2"/>
    <dgm:cxn modelId="{0C81CDA0-3588-40C0-A6F6-5ACDF583EF3C}" type="presOf" srcId="{35BD6C9B-B0AC-4DD3-99B8-624B5CE6839E}" destId="{C8D34CD6-377B-43E1-9E2E-6FA5196696E7}" srcOrd="1" destOrd="0" presId="urn:microsoft.com/office/officeart/2005/8/layout/process2"/>
    <dgm:cxn modelId="{5EE57876-E67F-4148-8734-64E90343B72D}" type="presOf" srcId="{92C10ECD-BEFF-4A8D-97B1-C780144C8F0E}" destId="{DAED6B1E-C187-43C9-9235-260291F2B647}" srcOrd="1" destOrd="0" presId="urn:microsoft.com/office/officeart/2005/8/layout/process2"/>
    <dgm:cxn modelId="{02FC4D90-3D41-4CDA-829D-809A4AA448DC}" type="presParOf" srcId="{58D46AEA-CCB6-42AB-808A-36095BB2BBEC}" destId="{7896152E-5A75-4DA7-B219-DDB61C1E0469}" srcOrd="0" destOrd="0" presId="urn:microsoft.com/office/officeart/2005/8/layout/process2"/>
    <dgm:cxn modelId="{ED74750D-B037-4377-8AC0-01E2AB45A19A}" type="presParOf" srcId="{58D46AEA-CCB6-42AB-808A-36095BB2BBEC}" destId="{E461C07B-3BCC-4109-B9B1-0F31C4D6FD78}" srcOrd="1" destOrd="0" presId="urn:microsoft.com/office/officeart/2005/8/layout/process2"/>
    <dgm:cxn modelId="{869F4852-D4D0-4CB9-847E-A14F89EE4814}" type="presParOf" srcId="{E461C07B-3BCC-4109-B9B1-0F31C4D6FD78}" destId="{C8D34CD6-377B-43E1-9E2E-6FA5196696E7}" srcOrd="0" destOrd="0" presId="urn:microsoft.com/office/officeart/2005/8/layout/process2"/>
    <dgm:cxn modelId="{0035A0EA-520E-46B5-B2B6-20BD56BA2146}" type="presParOf" srcId="{58D46AEA-CCB6-42AB-808A-36095BB2BBEC}" destId="{13F3C40A-52AB-4DE4-B22E-E7B36347431C}" srcOrd="2" destOrd="0" presId="urn:microsoft.com/office/officeart/2005/8/layout/process2"/>
    <dgm:cxn modelId="{FD5B351B-E5E6-4E70-9332-7FBC4455B2B8}" type="presParOf" srcId="{58D46AEA-CCB6-42AB-808A-36095BB2BBEC}" destId="{1CFFA34E-0760-46AB-B8E2-2AFFA076B397}" srcOrd="3" destOrd="0" presId="urn:microsoft.com/office/officeart/2005/8/layout/process2"/>
    <dgm:cxn modelId="{BFEAB6DD-15A5-47FC-A796-0EECD998C90B}" type="presParOf" srcId="{1CFFA34E-0760-46AB-B8E2-2AFFA076B397}" destId="{DAED6B1E-C187-43C9-9235-260291F2B647}" srcOrd="0" destOrd="0" presId="urn:microsoft.com/office/officeart/2005/8/layout/process2"/>
    <dgm:cxn modelId="{B5E39EED-7E07-4BEA-902E-F628B32C2FDD}" type="presParOf" srcId="{58D46AEA-CCB6-42AB-808A-36095BB2BBEC}" destId="{3FC31DA8-A5E5-49A1-B8B0-1F1858DD2875}" srcOrd="4" destOrd="0" presId="urn:microsoft.com/office/officeart/2005/8/layout/process2"/>
    <dgm:cxn modelId="{7D95D070-280D-4230-A100-48EE39B132D8}" type="presParOf" srcId="{58D46AEA-CCB6-42AB-808A-36095BB2BBEC}" destId="{06A6A424-E00E-4C02-9A54-235911032D2B}" srcOrd="5" destOrd="0" presId="urn:microsoft.com/office/officeart/2005/8/layout/process2"/>
    <dgm:cxn modelId="{88D23740-9205-46CE-A23D-2FCE7B174765}" type="presParOf" srcId="{06A6A424-E00E-4C02-9A54-235911032D2B}" destId="{D2C4E89A-EEF3-4AF6-952C-1AF5EC23E54D}" srcOrd="0" destOrd="0" presId="urn:microsoft.com/office/officeart/2005/8/layout/process2"/>
    <dgm:cxn modelId="{97FD892E-6148-4FFD-AEF2-998AB150B0B2}" type="presParOf" srcId="{58D46AEA-CCB6-42AB-808A-36095BB2BBEC}" destId="{198C4A4A-84D3-4DD2-AE02-148D5C48B730}" srcOrd="6" destOrd="0" presId="urn:microsoft.com/office/officeart/2005/8/layout/process2"/>
    <dgm:cxn modelId="{AF437B8C-E5AB-4FCF-9A57-6E4F79C2FA9C}" type="presParOf" srcId="{58D46AEA-CCB6-42AB-808A-36095BB2BBEC}" destId="{14E6E8B0-73D8-4883-9ECC-F8206C5A75AA}" srcOrd="7" destOrd="0" presId="urn:microsoft.com/office/officeart/2005/8/layout/process2"/>
    <dgm:cxn modelId="{401D445F-3C7C-40CE-8A7B-01AD15D2BFB4}" type="presParOf" srcId="{14E6E8B0-73D8-4883-9ECC-F8206C5A75AA}" destId="{D81D86BE-A506-46CF-BC13-BF68EA1D7189}" srcOrd="0" destOrd="0" presId="urn:microsoft.com/office/officeart/2005/8/layout/process2"/>
    <dgm:cxn modelId="{32141709-AE42-48BA-AE6B-B624FA17B140}" type="presParOf" srcId="{58D46AEA-CCB6-42AB-808A-36095BB2BBEC}" destId="{6493DBE2-81CC-4708-885D-079CD2307A8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C3D1FF0-028E-44E9-8659-FA9853D3AC46}"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07E9C058-D2E2-4A3D-B354-1B024D59BFA9}">
      <dgm:prSet custT="1"/>
      <dgm:spPr/>
      <dgm:t>
        <a:bodyPr/>
        <a:lstStyle/>
        <a:p>
          <a:pPr rtl="0"/>
          <a:r>
            <a:rPr lang="en-US" sz="2400" dirty="0" smtClean="0">
              <a:solidFill>
                <a:schemeClr val="tx1"/>
              </a:solidFill>
            </a:rPr>
            <a:t>Bandwidth</a:t>
          </a:r>
          <a:endParaRPr lang="en-US" sz="2400" dirty="0">
            <a:solidFill>
              <a:schemeClr val="tx1"/>
            </a:solidFill>
          </a:endParaRPr>
        </a:p>
      </dgm:t>
    </dgm:pt>
    <dgm:pt modelId="{EF7B75DC-C01B-4662-AB20-6368E7071186}" type="parTrans" cxnId="{486BEF34-89A3-4947-80B3-5FC04565E4C8}">
      <dgm:prSet/>
      <dgm:spPr/>
      <dgm:t>
        <a:bodyPr/>
        <a:lstStyle/>
        <a:p>
          <a:endParaRPr lang="en-US">
            <a:solidFill>
              <a:schemeClr val="tx1"/>
            </a:solidFill>
          </a:endParaRPr>
        </a:p>
      </dgm:t>
    </dgm:pt>
    <dgm:pt modelId="{0C874398-2CDA-4F50-8924-D4D5519737BE}" type="sibTrans" cxnId="{486BEF34-89A3-4947-80B3-5FC04565E4C8}">
      <dgm:prSet/>
      <dgm:spPr/>
      <dgm:t>
        <a:bodyPr/>
        <a:lstStyle/>
        <a:p>
          <a:endParaRPr lang="en-US">
            <a:solidFill>
              <a:schemeClr val="tx1"/>
            </a:solidFill>
          </a:endParaRPr>
        </a:p>
      </dgm:t>
    </dgm:pt>
    <dgm:pt modelId="{A5379C1C-0F43-401F-85E0-C09BA58EC6CE}">
      <dgm:prSet custT="1"/>
      <dgm:spPr/>
      <dgm:t>
        <a:bodyPr/>
        <a:lstStyle/>
        <a:p>
          <a:pPr rtl="0"/>
          <a:r>
            <a:rPr lang="en-US" sz="2000" dirty="0" smtClean="0">
              <a:solidFill>
                <a:schemeClr val="tx1"/>
              </a:solidFill>
            </a:rPr>
            <a:t>T1+, high-speed cable or DSL recommended</a:t>
          </a:r>
          <a:endParaRPr lang="en-US" sz="2000" dirty="0">
            <a:solidFill>
              <a:schemeClr val="tx1"/>
            </a:solidFill>
          </a:endParaRPr>
        </a:p>
      </dgm:t>
    </dgm:pt>
    <dgm:pt modelId="{86C3CBC0-1B99-4B63-B9C9-5A771BEEC47D}" type="parTrans" cxnId="{21A0FD9C-CEAB-4402-8B2D-A7821B9D2BB6}">
      <dgm:prSet/>
      <dgm:spPr/>
      <dgm:t>
        <a:bodyPr/>
        <a:lstStyle/>
        <a:p>
          <a:endParaRPr lang="en-US">
            <a:solidFill>
              <a:schemeClr val="tx1"/>
            </a:solidFill>
          </a:endParaRPr>
        </a:p>
      </dgm:t>
    </dgm:pt>
    <dgm:pt modelId="{07D4AD6A-37E5-4B3E-9317-41C55121B8FC}" type="sibTrans" cxnId="{21A0FD9C-CEAB-4402-8B2D-A7821B9D2BB6}">
      <dgm:prSet/>
      <dgm:spPr/>
      <dgm:t>
        <a:bodyPr/>
        <a:lstStyle/>
        <a:p>
          <a:endParaRPr lang="en-US">
            <a:solidFill>
              <a:schemeClr val="tx1"/>
            </a:solidFill>
          </a:endParaRPr>
        </a:p>
      </dgm:t>
    </dgm:pt>
    <dgm:pt modelId="{57E1516A-7306-4902-9CA0-6CF3762E00FF}">
      <dgm:prSet custT="1"/>
      <dgm:spPr/>
      <dgm:t>
        <a:bodyPr/>
        <a:lstStyle/>
        <a:p>
          <a:pPr rtl="0"/>
          <a:r>
            <a:rPr lang="en-US" sz="2000" dirty="0" smtClean="0">
              <a:solidFill>
                <a:schemeClr val="tx1"/>
              </a:solidFill>
            </a:rPr>
            <a:t>Minimum 1.5 Mbps upload and download</a:t>
          </a:r>
          <a:endParaRPr lang="en-US" sz="2000" dirty="0">
            <a:solidFill>
              <a:schemeClr val="tx1"/>
            </a:solidFill>
          </a:endParaRPr>
        </a:p>
      </dgm:t>
    </dgm:pt>
    <dgm:pt modelId="{483A9C96-F5D9-4F5C-92BD-6200F82B2370}" type="parTrans" cxnId="{C180BB87-82BD-43E2-BEE2-7FCDAE2C2E1B}">
      <dgm:prSet/>
      <dgm:spPr/>
      <dgm:t>
        <a:bodyPr/>
        <a:lstStyle/>
        <a:p>
          <a:endParaRPr lang="en-US">
            <a:solidFill>
              <a:schemeClr val="tx1"/>
            </a:solidFill>
          </a:endParaRPr>
        </a:p>
      </dgm:t>
    </dgm:pt>
    <dgm:pt modelId="{CFE14A9F-DA09-4C53-A6DF-1E0020BC4B68}" type="sibTrans" cxnId="{C180BB87-82BD-43E2-BEE2-7FCDAE2C2E1B}">
      <dgm:prSet/>
      <dgm:spPr/>
      <dgm:t>
        <a:bodyPr/>
        <a:lstStyle/>
        <a:p>
          <a:endParaRPr lang="en-US">
            <a:solidFill>
              <a:schemeClr val="tx1"/>
            </a:solidFill>
          </a:endParaRPr>
        </a:p>
      </dgm:t>
    </dgm:pt>
    <dgm:pt modelId="{98DE0585-AC23-4603-A9AE-80265E46D386}">
      <dgm:prSet custT="1"/>
      <dgm:spPr/>
      <dgm:t>
        <a:bodyPr/>
        <a:lstStyle/>
        <a:p>
          <a:pPr rtl="0"/>
          <a:r>
            <a:rPr lang="en-US" sz="2400" smtClean="0">
              <a:solidFill>
                <a:schemeClr val="tx1"/>
              </a:solidFill>
            </a:rPr>
            <a:t>Firewalls</a:t>
          </a:r>
          <a:endParaRPr lang="en-US" sz="2400" dirty="0">
            <a:solidFill>
              <a:schemeClr val="tx1"/>
            </a:solidFill>
          </a:endParaRPr>
        </a:p>
      </dgm:t>
    </dgm:pt>
    <dgm:pt modelId="{94F3D436-F0AD-4671-A64E-E4B17C65E7FA}" type="parTrans" cxnId="{39F8246A-3787-44E9-B29C-047353AD9B83}">
      <dgm:prSet/>
      <dgm:spPr/>
      <dgm:t>
        <a:bodyPr/>
        <a:lstStyle/>
        <a:p>
          <a:endParaRPr lang="en-US">
            <a:solidFill>
              <a:schemeClr val="tx1"/>
            </a:solidFill>
          </a:endParaRPr>
        </a:p>
      </dgm:t>
    </dgm:pt>
    <dgm:pt modelId="{415A8B52-1B19-4E6F-BA1D-0C4ABCDF7F7F}" type="sibTrans" cxnId="{39F8246A-3787-44E9-B29C-047353AD9B83}">
      <dgm:prSet/>
      <dgm:spPr/>
      <dgm:t>
        <a:bodyPr/>
        <a:lstStyle/>
        <a:p>
          <a:endParaRPr lang="en-US">
            <a:solidFill>
              <a:schemeClr val="tx1"/>
            </a:solidFill>
          </a:endParaRPr>
        </a:p>
      </dgm:t>
    </dgm:pt>
    <dgm:pt modelId="{3EDCD45E-88B7-4A24-B22E-9F4F5514EF9C}">
      <dgm:prSet custT="1"/>
      <dgm:spPr/>
      <dgm:t>
        <a:bodyPr/>
        <a:lstStyle/>
        <a:p>
          <a:pPr rtl="0"/>
          <a:r>
            <a:rPr lang="en-US" sz="2000" dirty="0" smtClean="0">
              <a:solidFill>
                <a:schemeClr val="tx1"/>
              </a:solidFill>
            </a:rPr>
            <a:t>Port 80 and 443 must be open</a:t>
          </a:r>
          <a:endParaRPr lang="en-US" sz="2000" dirty="0">
            <a:solidFill>
              <a:schemeClr val="tx1"/>
            </a:solidFill>
          </a:endParaRPr>
        </a:p>
      </dgm:t>
    </dgm:pt>
    <dgm:pt modelId="{A01D47E8-1BC6-451D-B6B0-20A793CC6595}" type="parTrans" cxnId="{1BE1E04B-1BB1-41CE-B281-EE1A026FC095}">
      <dgm:prSet/>
      <dgm:spPr/>
      <dgm:t>
        <a:bodyPr/>
        <a:lstStyle/>
        <a:p>
          <a:endParaRPr lang="en-US">
            <a:solidFill>
              <a:schemeClr val="tx1"/>
            </a:solidFill>
          </a:endParaRPr>
        </a:p>
      </dgm:t>
    </dgm:pt>
    <dgm:pt modelId="{21F3942A-D723-4231-B880-442945F62FFD}" type="sibTrans" cxnId="{1BE1E04B-1BB1-41CE-B281-EE1A026FC095}">
      <dgm:prSet/>
      <dgm:spPr/>
      <dgm:t>
        <a:bodyPr/>
        <a:lstStyle/>
        <a:p>
          <a:endParaRPr lang="en-US">
            <a:solidFill>
              <a:schemeClr val="tx1"/>
            </a:solidFill>
          </a:endParaRPr>
        </a:p>
      </dgm:t>
    </dgm:pt>
    <dgm:pt modelId="{22234017-80FF-41F7-B49B-B28C18D3461A}">
      <dgm:prSet custT="1"/>
      <dgm:spPr/>
      <dgm:t>
        <a:bodyPr/>
        <a:lstStyle/>
        <a:p>
          <a:pPr rtl="0"/>
          <a:r>
            <a:rPr lang="en-US" sz="2400" smtClean="0">
              <a:solidFill>
                <a:schemeClr val="tx1"/>
              </a:solidFill>
            </a:rPr>
            <a:t>LAN</a:t>
          </a:r>
          <a:endParaRPr lang="en-US" sz="2400" dirty="0">
            <a:solidFill>
              <a:schemeClr val="tx1"/>
            </a:solidFill>
          </a:endParaRPr>
        </a:p>
      </dgm:t>
    </dgm:pt>
    <dgm:pt modelId="{0EE90F74-3F46-48B7-B66B-944155AC7677}" type="parTrans" cxnId="{40BF18B3-BDBE-4355-BE9D-FADF45A089F1}">
      <dgm:prSet/>
      <dgm:spPr/>
      <dgm:t>
        <a:bodyPr/>
        <a:lstStyle/>
        <a:p>
          <a:endParaRPr lang="en-US">
            <a:solidFill>
              <a:schemeClr val="tx1"/>
            </a:solidFill>
          </a:endParaRPr>
        </a:p>
      </dgm:t>
    </dgm:pt>
    <dgm:pt modelId="{35B13FA7-88D4-4F87-902D-8CEB756D7F2B}" type="sibTrans" cxnId="{40BF18B3-BDBE-4355-BE9D-FADF45A089F1}">
      <dgm:prSet/>
      <dgm:spPr/>
      <dgm:t>
        <a:bodyPr/>
        <a:lstStyle/>
        <a:p>
          <a:endParaRPr lang="en-US">
            <a:solidFill>
              <a:schemeClr val="tx1"/>
            </a:solidFill>
          </a:endParaRPr>
        </a:p>
      </dgm:t>
    </dgm:pt>
    <dgm:pt modelId="{30D012DB-29FA-46CB-A523-67FF5BFF7086}">
      <dgm:prSet custT="1"/>
      <dgm:spPr/>
      <dgm:t>
        <a:bodyPr/>
        <a:lstStyle/>
        <a:p>
          <a:pPr rtl="0"/>
          <a:r>
            <a:rPr lang="en-US" sz="2000" dirty="0" smtClean="0">
              <a:solidFill>
                <a:schemeClr val="tx1"/>
              </a:solidFill>
            </a:rPr>
            <a:t>Wireless is OK but do not overload WAP</a:t>
          </a:r>
          <a:endParaRPr lang="en-US" sz="2000" dirty="0">
            <a:solidFill>
              <a:schemeClr val="tx1"/>
            </a:solidFill>
          </a:endParaRPr>
        </a:p>
      </dgm:t>
    </dgm:pt>
    <dgm:pt modelId="{FBD2F385-45BF-44C5-B307-152DE6A254AE}" type="parTrans" cxnId="{C871BBA2-59AA-4A64-A29F-B5278EABB314}">
      <dgm:prSet/>
      <dgm:spPr/>
      <dgm:t>
        <a:bodyPr/>
        <a:lstStyle/>
        <a:p>
          <a:endParaRPr lang="en-US">
            <a:solidFill>
              <a:schemeClr val="tx1"/>
            </a:solidFill>
          </a:endParaRPr>
        </a:p>
      </dgm:t>
    </dgm:pt>
    <dgm:pt modelId="{CFF023E6-85AF-47D2-BE8A-7615FDE11334}" type="sibTrans" cxnId="{C871BBA2-59AA-4A64-A29F-B5278EABB314}">
      <dgm:prSet/>
      <dgm:spPr/>
      <dgm:t>
        <a:bodyPr/>
        <a:lstStyle/>
        <a:p>
          <a:endParaRPr lang="en-US">
            <a:solidFill>
              <a:schemeClr val="tx1"/>
            </a:solidFill>
          </a:endParaRPr>
        </a:p>
      </dgm:t>
    </dgm:pt>
    <dgm:pt modelId="{83425D0D-2D34-481B-BF09-4CEE6798DABD}">
      <dgm:prSet/>
      <dgm:spPr/>
      <dgm:t>
        <a:bodyPr/>
        <a:lstStyle/>
        <a:p>
          <a:pPr rtl="0"/>
          <a:r>
            <a:rPr lang="en-US" smtClean="0">
              <a:solidFill>
                <a:schemeClr val="tx1"/>
              </a:solidFill>
            </a:rPr>
            <a:t>Proxy Servers</a:t>
          </a:r>
          <a:endParaRPr lang="en-US" dirty="0">
            <a:solidFill>
              <a:schemeClr val="tx1"/>
            </a:solidFill>
          </a:endParaRPr>
        </a:p>
      </dgm:t>
    </dgm:pt>
    <dgm:pt modelId="{3E0E8779-2300-4E74-A12B-524F62E0C3FC}" type="parTrans" cxnId="{814598E1-1558-485A-AC8C-F7141BB86F97}">
      <dgm:prSet/>
      <dgm:spPr/>
      <dgm:t>
        <a:bodyPr/>
        <a:lstStyle/>
        <a:p>
          <a:endParaRPr lang="en-US"/>
        </a:p>
      </dgm:t>
    </dgm:pt>
    <dgm:pt modelId="{991C84E3-DDC4-470B-BA72-A907F75F6BF4}" type="sibTrans" cxnId="{814598E1-1558-485A-AC8C-F7141BB86F97}">
      <dgm:prSet/>
      <dgm:spPr/>
      <dgm:t>
        <a:bodyPr/>
        <a:lstStyle/>
        <a:p>
          <a:endParaRPr lang="en-US"/>
        </a:p>
      </dgm:t>
    </dgm:pt>
    <dgm:pt modelId="{18CEFCE0-2B1D-49FA-9FA3-03E4BF0A4098}">
      <dgm:prSet/>
      <dgm:spPr/>
      <dgm:t>
        <a:bodyPr/>
        <a:lstStyle/>
        <a:p>
          <a:pPr rtl="0"/>
          <a:r>
            <a:rPr lang="en-US" dirty="0" smtClean="0">
              <a:solidFill>
                <a:schemeClr val="tx1"/>
              </a:solidFill>
            </a:rPr>
            <a:t>Do not Cache Dynamic Pages</a:t>
          </a:r>
          <a:endParaRPr lang="en-US" dirty="0">
            <a:solidFill>
              <a:schemeClr val="tx1"/>
            </a:solidFill>
          </a:endParaRPr>
        </a:p>
      </dgm:t>
    </dgm:pt>
    <dgm:pt modelId="{025E30D0-B173-4388-880F-C38118E17451}" type="parTrans" cxnId="{A8050AD8-19BA-4615-BD19-78CABDF60506}">
      <dgm:prSet/>
      <dgm:spPr/>
      <dgm:t>
        <a:bodyPr/>
        <a:lstStyle/>
        <a:p>
          <a:endParaRPr lang="en-US"/>
        </a:p>
      </dgm:t>
    </dgm:pt>
    <dgm:pt modelId="{DF92B377-5516-4BAE-8F5F-8ACEB72DBCEF}" type="sibTrans" cxnId="{A8050AD8-19BA-4615-BD19-78CABDF60506}">
      <dgm:prSet/>
      <dgm:spPr/>
      <dgm:t>
        <a:bodyPr/>
        <a:lstStyle/>
        <a:p>
          <a:endParaRPr lang="en-US"/>
        </a:p>
      </dgm:t>
    </dgm:pt>
    <dgm:pt modelId="{EA9493D6-D314-44FF-8518-5C3D3DEF6199}">
      <dgm:prSet/>
      <dgm:spPr/>
      <dgm:t>
        <a:bodyPr/>
        <a:lstStyle/>
        <a:p>
          <a:r>
            <a:rPr lang="en-US" dirty="0" smtClean="0">
              <a:solidFill>
                <a:schemeClr val="tx1"/>
              </a:solidFill>
            </a:rPr>
            <a:t>Prioritize/allow HTTP and HTTPS traffic for </a:t>
          </a:r>
          <a:r>
            <a:rPr lang="en-US" b="1" dirty="0" smtClean="0">
              <a:solidFill>
                <a:schemeClr val="tx1"/>
              </a:solidFill>
            </a:rPr>
            <a:t>*.ctb.com</a:t>
          </a:r>
        </a:p>
      </dgm:t>
    </dgm:pt>
    <dgm:pt modelId="{FE01153F-60D9-4844-8155-4F9FCD34F562}" type="parTrans" cxnId="{21C3CB3B-E07D-44EC-8630-C937ED0A7BC8}">
      <dgm:prSet/>
      <dgm:spPr/>
      <dgm:t>
        <a:bodyPr/>
        <a:lstStyle/>
        <a:p>
          <a:endParaRPr lang="en-US"/>
        </a:p>
      </dgm:t>
    </dgm:pt>
    <dgm:pt modelId="{A8C3611B-823C-40CF-AACD-54182563EE94}" type="sibTrans" cxnId="{21C3CB3B-E07D-44EC-8630-C937ED0A7BC8}">
      <dgm:prSet/>
      <dgm:spPr/>
      <dgm:t>
        <a:bodyPr/>
        <a:lstStyle/>
        <a:p>
          <a:endParaRPr lang="en-US"/>
        </a:p>
      </dgm:t>
    </dgm:pt>
    <dgm:pt modelId="{AB3F2C4D-F26E-4769-BC79-140E57A807DB}">
      <dgm:prSet/>
      <dgm:spPr/>
      <dgm:t>
        <a:bodyPr/>
        <a:lstStyle/>
        <a:p>
          <a:r>
            <a:rPr lang="en-US" dirty="0" smtClean="0">
              <a:solidFill>
                <a:schemeClr val="tx1"/>
              </a:solidFill>
            </a:rPr>
            <a:t>Users need credentials if proxy authentication is enabled</a:t>
          </a:r>
        </a:p>
      </dgm:t>
    </dgm:pt>
    <dgm:pt modelId="{9CB36758-69A3-4A89-88C1-62B6EC82913F}" type="parTrans" cxnId="{09D78C0B-813C-4EE9-BF38-7C7ABD5C765C}">
      <dgm:prSet/>
      <dgm:spPr/>
      <dgm:t>
        <a:bodyPr/>
        <a:lstStyle/>
        <a:p>
          <a:endParaRPr lang="en-US"/>
        </a:p>
      </dgm:t>
    </dgm:pt>
    <dgm:pt modelId="{7494FFE6-AE7C-4CA6-AD9E-DB462B6EB9D6}" type="sibTrans" cxnId="{09D78C0B-813C-4EE9-BF38-7C7ABD5C765C}">
      <dgm:prSet/>
      <dgm:spPr/>
      <dgm:t>
        <a:bodyPr/>
        <a:lstStyle/>
        <a:p>
          <a:endParaRPr lang="en-US"/>
        </a:p>
      </dgm:t>
    </dgm:pt>
    <dgm:pt modelId="{3484B783-CD1B-48B0-8370-6BED7A749A5F}">
      <dgm:prSet/>
      <dgm:spPr/>
      <dgm:t>
        <a:bodyPr/>
        <a:lstStyle/>
        <a:p>
          <a:r>
            <a:rPr lang="en-US" dirty="0" smtClean="0"/>
            <a:t>Name: tms-oas-55.ctb.com Address: 12.167.24.52</a:t>
          </a:r>
          <a:br>
            <a:rPr lang="en-US" dirty="0" smtClean="0"/>
          </a:br>
          <a:r>
            <a:rPr lang="en-US" dirty="0" smtClean="0"/>
            <a:t>Name: tms-oas-ew.ctb.com Address: 204.8.131.239</a:t>
          </a:r>
          <a:endParaRPr lang="en-US" dirty="0" smtClean="0">
            <a:solidFill>
              <a:schemeClr val="tx1"/>
            </a:solidFill>
          </a:endParaRPr>
        </a:p>
      </dgm:t>
    </dgm:pt>
    <dgm:pt modelId="{67B21392-4C2B-4D30-A37A-E1161498BBD5}" type="parTrans" cxnId="{FC663D92-C208-4239-BB1C-21A93F08A12A}">
      <dgm:prSet/>
      <dgm:spPr/>
      <dgm:t>
        <a:bodyPr/>
        <a:lstStyle/>
        <a:p>
          <a:endParaRPr lang="en-US"/>
        </a:p>
      </dgm:t>
    </dgm:pt>
    <dgm:pt modelId="{8D276C75-07D5-4432-B3A3-3F3FCAFC1C8F}" type="sibTrans" cxnId="{FC663D92-C208-4239-BB1C-21A93F08A12A}">
      <dgm:prSet/>
      <dgm:spPr/>
      <dgm:t>
        <a:bodyPr/>
        <a:lstStyle/>
        <a:p>
          <a:endParaRPr lang="en-US"/>
        </a:p>
      </dgm:t>
    </dgm:pt>
    <dgm:pt modelId="{82D81304-7EE8-425C-A832-4B4E5E7123AB}">
      <dgm:prSet/>
      <dgm:spPr/>
      <dgm:t>
        <a:bodyPr/>
        <a:lstStyle/>
        <a:p>
          <a:pPr rtl="0"/>
          <a:r>
            <a:rPr lang="en-US" b="1" dirty="0" smtClean="0">
              <a:solidFill>
                <a:srgbClr val="FF0000"/>
              </a:solidFill>
            </a:rPr>
            <a:t>TTS setup – Allow/Do not block - *</a:t>
          </a:r>
          <a:r>
            <a:rPr lang="en-US" dirty="0" smtClean="0">
              <a:solidFill>
                <a:srgbClr val="FF0000"/>
              </a:solidFill>
            </a:rPr>
            <a:t>.readspeaker.com                                  </a:t>
          </a:r>
          <a:r>
            <a:rPr lang="en-US" dirty="0" smtClean="0"/>
            <a:t/>
          </a:r>
          <a:br>
            <a:rPr lang="en-US" dirty="0" smtClean="0"/>
          </a:br>
          <a:r>
            <a:rPr lang="en-US" dirty="0" smtClean="0"/>
            <a:t>Address: </a:t>
          </a:r>
          <a:r>
            <a:rPr lang="en-US" b="0" dirty="0" smtClean="0"/>
            <a:t>79.136.80.254 – Cloud hosted. IPs may change over time. </a:t>
          </a:r>
          <a:endParaRPr lang="en-US" dirty="0" smtClean="0">
            <a:solidFill>
              <a:schemeClr val="tx1"/>
            </a:solidFill>
          </a:endParaRPr>
        </a:p>
      </dgm:t>
    </dgm:pt>
    <dgm:pt modelId="{60E0AD99-63E3-4AD2-AA3D-01C9F21E4DCF}" type="parTrans" cxnId="{EA11D0F7-4A10-4BA3-92EE-F27A09B5078A}">
      <dgm:prSet/>
      <dgm:spPr/>
      <dgm:t>
        <a:bodyPr/>
        <a:lstStyle/>
        <a:p>
          <a:endParaRPr lang="en-US"/>
        </a:p>
      </dgm:t>
    </dgm:pt>
    <dgm:pt modelId="{64755336-0111-41D1-AC2C-1B78FEFA8F6B}" type="sibTrans" cxnId="{EA11D0F7-4A10-4BA3-92EE-F27A09B5078A}">
      <dgm:prSet/>
      <dgm:spPr/>
      <dgm:t>
        <a:bodyPr/>
        <a:lstStyle/>
        <a:p>
          <a:endParaRPr lang="en-US"/>
        </a:p>
      </dgm:t>
    </dgm:pt>
    <dgm:pt modelId="{C5FF76E0-95B4-4785-84F3-68A0D1328FA5}">
      <dgm:prSet/>
      <dgm:spPr/>
      <dgm:t>
        <a:bodyPr/>
        <a:lstStyle/>
        <a:p>
          <a:pPr rtl="0"/>
          <a:r>
            <a:rPr lang="en-US" dirty="0" smtClean="0">
              <a:solidFill>
                <a:schemeClr val="tx1"/>
              </a:solidFill>
            </a:rPr>
            <a:t>Web Content Filtering</a:t>
          </a:r>
          <a:endParaRPr lang="en-US" dirty="0">
            <a:solidFill>
              <a:schemeClr val="tx1"/>
            </a:solidFill>
          </a:endParaRPr>
        </a:p>
      </dgm:t>
    </dgm:pt>
    <dgm:pt modelId="{CDC00BA6-1FC2-49C8-97CA-055E0BA6186D}" type="parTrans" cxnId="{EB7DD66E-D3B9-4ECE-BF55-A796B43013C1}">
      <dgm:prSet/>
      <dgm:spPr/>
      <dgm:t>
        <a:bodyPr/>
        <a:lstStyle/>
        <a:p>
          <a:endParaRPr lang="en-US"/>
        </a:p>
      </dgm:t>
    </dgm:pt>
    <dgm:pt modelId="{F05C665B-2425-4FD2-998A-3B19920B4657}" type="sibTrans" cxnId="{EB7DD66E-D3B9-4ECE-BF55-A796B43013C1}">
      <dgm:prSet/>
      <dgm:spPr/>
      <dgm:t>
        <a:bodyPr/>
        <a:lstStyle/>
        <a:p>
          <a:endParaRPr lang="en-US"/>
        </a:p>
      </dgm:t>
    </dgm:pt>
    <dgm:pt modelId="{2FD1FCA3-1656-4E3F-B81C-39F929411291}">
      <dgm:prSet custT="1"/>
      <dgm:spPr/>
      <dgm:t>
        <a:bodyPr/>
        <a:lstStyle/>
        <a:p>
          <a:pPr rtl="0"/>
          <a:r>
            <a:rPr lang="en-US" sz="1800" dirty="0" smtClean="0">
              <a:solidFill>
                <a:schemeClr val="tx1"/>
              </a:solidFill>
            </a:rPr>
            <a:t>Allow MP3 (Necessary for Text to Speech)</a:t>
          </a:r>
          <a:endParaRPr lang="en-US" sz="1800" dirty="0">
            <a:solidFill>
              <a:schemeClr val="tx1"/>
            </a:solidFill>
          </a:endParaRPr>
        </a:p>
      </dgm:t>
    </dgm:pt>
    <dgm:pt modelId="{23661D07-2A40-47CC-952F-D98D02535C80}" type="parTrans" cxnId="{80A89656-E841-4AD8-AC2E-2A3C9AEBF734}">
      <dgm:prSet/>
      <dgm:spPr/>
      <dgm:t>
        <a:bodyPr/>
        <a:lstStyle/>
        <a:p>
          <a:endParaRPr lang="en-US"/>
        </a:p>
      </dgm:t>
    </dgm:pt>
    <dgm:pt modelId="{4E8CFEFF-93B3-49D5-B9D2-3D14D99C435B}" type="sibTrans" cxnId="{80A89656-E841-4AD8-AC2E-2A3C9AEBF734}">
      <dgm:prSet/>
      <dgm:spPr/>
      <dgm:t>
        <a:bodyPr/>
        <a:lstStyle/>
        <a:p>
          <a:endParaRPr lang="en-US"/>
        </a:p>
      </dgm:t>
    </dgm:pt>
    <dgm:pt modelId="{CB137C77-987A-4F4A-AB13-22670C2AC072}" type="pres">
      <dgm:prSet presAssocID="{5C3D1FF0-028E-44E9-8659-FA9853D3AC46}" presName="Name0" presStyleCnt="0">
        <dgm:presLayoutVars>
          <dgm:dir/>
          <dgm:animLvl val="lvl"/>
          <dgm:resizeHandles val="exact"/>
        </dgm:presLayoutVars>
      </dgm:prSet>
      <dgm:spPr/>
      <dgm:t>
        <a:bodyPr/>
        <a:lstStyle/>
        <a:p>
          <a:endParaRPr lang="en-US"/>
        </a:p>
      </dgm:t>
    </dgm:pt>
    <dgm:pt modelId="{D8C4AFD5-CCC5-422B-B1D5-7CBA931EB5B5}" type="pres">
      <dgm:prSet presAssocID="{07E9C058-D2E2-4A3D-B354-1B024D59BFA9}" presName="linNode" presStyleCnt="0"/>
      <dgm:spPr/>
      <dgm:t>
        <a:bodyPr/>
        <a:lstStyle/>
        <a:p>
          <a:endParaRPr lang="en-US"/>
        </a:p>
      </dgm:t>
    </dgm:pt>
    <dgm:pt modelId="{1AAD67E9-DCFE-4F05-8317-304614C332F9}" type="pres">
      <dgm:prSet presAssocID="{07E9C058-D2E2-4A3D-B354-1B024D59BFA9}" presName="parentText" presStyleLbl="node1" presStyleIdx="0" presStyleCnt="5" custScaleX="85184" custScaleY="68328" custLinFactNeighborX="-5538">
        <dgm:presLayoutVars>
          <dgm:chMax val="1"/>
          <dgm:bulletEnabled val="1"/>
        </dgm:presLayoutVars>
      </dgm:prSet>
      <dgm:spPr/>
      <dgm:t>
        <a:bodyPr/>
        <a:lstStyle/>
        <a:p>
          <a:endParaRPr lang="en-US"/>
        </a:p>
      </dgm:t>
    </dgm:pt>
    <dgm:pt modelId="{BCB2F568-7375-4A3B-82C3-A53CCDA3A034}" type="pres">
      <dgm:prSet presAssocID="{07E9C058-D2E2-4A3D-B354-1B024D59BFA9}" presName="descendantText" presStyleLbl="alignAccFollowNode1" presStyleIdx="0" presStyleCnt="5" custScaleX="117505">
        <dgm:presLayoutVars>
          <dgm:bulletEnabled val="1"/>
        </dgm:presLayoutVars>
      </dgm:prSet>
      <dgm:spPr/>
      <dgm:t>
        <a:bodyPr/>
        <a:lstStyle/>
        <a:p>
          <a:endParaRPr lang="en-US"/>
        </a:p>
      </dgm:t>
    </dgm:pt>
    <dgm:pt modelId="{90B796E7-C19D-4D0D-960F-EE573742E274}" type="pres">
      <dgm:prSet presAssocID="{0C874398-2CDA-4F50-8924-D4D5519737BE}" presName="sp" presStyleCnt="0"/>
      <dgm:spPr/>
      <dgm:t>
        <a:bodyPr/>
        <a:lstStyle/>
        <a:p>
          <a:endParaRPr lang="en-US"/>
        </a:p>
      </dgm:t>
    </dgm:pt>
    <dgm:pt modelId="{0B0A87B0-2B4E-466D-9469-B272AA89A409}" type="pres">
      <dgm:prSet presAssocID="{98DE0585-AC23-4603-A9AE-80265E46D386}" presName="linNode" presStyleCnt="0"/>
      <dgm:spPr/>
      <dgm:t>
        <a:bodyPr/>
        <a:lstStyle/>
        <a:p>
          <a:endParaRPr lang="en-US"/>
        </a:p>
      </dgm:t>
    </dgm:pt>
    <dgm:pt modelId="{75B1092D-9E71-46CD-B41F-1A23F2869B2A}" type="pres">
      <dgm:prSet presAssocID="{98DE0585-AC23-4603-A9AE-80265E46D386}" presName="parentText" presStyleLbl="node1" presStyleIdx="1" presStyleCnt="5" custScaleX="85184" custScaleY="51688" custLinFactNeighborX="-6909">
        <dgm:presLayoutVars>
          <dgm:chMax val="1"/>
          <dgm:bulletEnabled val="1"/>
        </dgm:presLayoutVars>
      </dgm:prSet>
      <dgm:spPr/>
      <dgm:t>
        <a:bodyPr/>
        <a:lstStyle/>
        <a:p>
          <a:endParaRPr lang="en-US"/>
        </a:p>
      </dgm:t>
    </dgm:pt>
    <dgm:pt modelId="{846F7D9E-A936-4F0D-AFC0-96E4295CA8EB}" type="pres">
      <dgm:prSet presAssocID="{98DE0585-AC23-4603-A9AE-80265E46D386}" presName="descendantText" presStyleLbl="alignAccFollowNode1" presStyleIdx="1" presStyleCnt="5" custScaleX="117505" custScaleY="68991">
        <dgm:presLayoutVars>
          <dgm:bulletEnabled val="1"/>
        </dgm:presLayoutVars>
      </dgm:prSet>
      <dgm:spPr/>
      <dgm:t>
        <a:bodyPr/>
        <a:lstStyle/>
        <a:p>
          <a:endParaRPr lang="en-US"/>
        </a:p>
      </dgm:t>
    </dgm:pt>
    <dgm:pt modelId="{57893BBD-F247-4366-B1D1-83344D224354}" type="pres">
      <dgm:prSet presAssocID="{415A8B52-1B19-4E6F-BA1D-0C4ABCDF7F7F}" presName="sp" presStyleCnt="0"/>
      <dgm:spPr/>
      <dgm:t>
        <a:bodyPr/>
        <a:lstStyle/>
        <a:p>
          <a:endParaRPr lang="en-US"/>
        </a:p>
      </dgm:t>
    </dgm:pt>
    <dgm:pt modelId="{828C654D-273C-4345-A2AB-2F397F763A87}" type="pres">
      <dgm:prSet presAssocID="{83425D0D-2D34-481B-BF09-4CEE6798DABD}" presName="linNode" presStyleCnt="0"/>
      <dgm:spPr/>
    </dgm:pt>
    <dgm:pt modelId="{B087802D-FADD-4F43-996D-7E580EFEBE92}" type="pres">
      <dgm:prSet presAssocID="{83425D0D-2D34-481B-BF09-4CEE6798DABD}" presName="parentText" presStyleLbl="node1" presStyleIdx="2" presStyleCnt="5" custScaleX="85184" custScaleY="133859" custLinFactNeighborX="-6909">
        <dgm:presLayoutVars>
          <dgm:chMax val="1"/>
          <dgm:bulletEnabled val="1"/>
        </dgm:presLayoutVars>
      </dgm:prSet>
      <dgm:spPr/>
      <dgm:t>
        <a:bodyPr/>
        <a:lstStyle/>
        <a:p>
          <a:endParaRPr lang="en-US"/>
        </a:p>
      </dgm:t>
    </dgm:pt>
    <dgm:pt modelId="{202532E1-A794-4742-AC4D-3BFB979A93AE}" type="pres">
      <dgm:prSet presAssocID="{83425D0D-2D34-481B-BF09-4CEE6798DABD}" presName="descendantText" presStyleLbl="alignAccFollowNode1" presStyleIdx="2" presStyleCnt="5" custScaleX="117505" custScaleY="171523" custLinFactNeighborY="0">
        <dgm:presLayoutVars>
          <dgm:bulletEnabled val="1"/>
        </dgm:presLayoutVars>
      </dgm:prSet>
      <dgm:spPr/>
      <dgm:t>
        <a:bodyPr/>
        <a:lstStyle/>
        <a:p>
          <a:endParaRPr lang="en-US"/>
        </a:p>
      </dgm:t>
    </dgm:pt>
    <dgm:pt modelId="{38979490-90BF-40D6-9B44-7E6244A7D82A}" type="pres">
      <dgm:prSet presAssocID="{991C84E3-DDC4-470B-BA72-A907F75F6BF4}" presName="sp" presStyleCnt="0"/>
      <dgm:spPr/>
    </dgm:pt>
    <dgm:pt modelId="{3D1CDA41-37F5-4812-841A-6DEA05AA85BC}" type="pres">
      <dgm:prSet presAssocID="{22234017-80FF-41F7-B49B-B28C18D3461A}" presName="linNode" presStyleCnt="0"/>
      <dgm:spPr/>
      <dgm:t>
        <a:bodyPr/>
        <a:lstStyle/>
        <a:p>
          <a:endParaRPr lang="en-US"/>
        </a:p>
      </dgm:t>
    </dgm:pt>
    <dgm:pt modelId="{7541A8D8-CC01-4AE5-B041-1AA02FF094E8}" type="pres">
      <dgm:prSet presAssocID="{22234017-80FF-41F7-B49B-B28C18D3461A}" presName="parentText" presStyleLbl="node1" presStyleIdx="3" presStyleCnt="5" custScaleX="85184" custScaleY="70728" custLinFactNeighborX="-6909">
        <dgm:presLayoutVars>
          <dgm:chMax val="1"/>
          <dgm:bulletEnabled val="1"/>
        </dgm:presLayoutVars>
      </dgm:prSet>
      <dgm:spPr/>
      <dgm:t>
        <a:bodyPr/>
        <a:lstStyle/>
        <a:p>
          <a:endParaRPr lang="en-US"/>
        </a:p>
      </dgm:t>
    </dgm:pt>
    <dgm:pt modelId="{6D3F90A5-4F57-4D3D-B7F0-DA2C5D243D63}" type="pres">
      <dgm:prSet presAssocID="{22234017-80FF-41F7-B49B-B28C18D3461A}" presName="descendantText" presStyleLbl="alignAccFollowNode1" presStyleIdx="3" presStyleCnt="5" custScaleX="117505" custScaleY="78230">
        <dgm:presLayoutVars>
          <dgm:bulletEnabled val="1"/>
        </dgm:presLayoutVars>
      </dgm:prSet>
      <dgm:spPr/>
      <dgm:t>
        <a:bodyPr/>
        <a:lstStyle/>
        <a:p>
          <a:endParaRPr lang="en-US"/>
        </a:p>
      </dgm:t>
    </dgm:pt>
    <dgm:pt modelId="{2DC95465-979E-43F5-AB96-373ABE0DAC78}" type="pres">
      <dgm:prSet presAssocID="{35B13FA7-88D4-4F87-902D-8CEB756D7F2B}" presName="sp" presStyleCnt="0"/>
      <dgm:spPr/>
    </dgm:pt>
    <dgm:pt modelId="{249A3E68-D143-4811-BC72-654681273384}" type="pres">
      <dgm:prSet presAssocID="{C5FF76E0-95B4-4785-84F3-68A0D1328FA5}" presName="linNode" presStyleCnt="0"/>
      <dgm:spPr/>
    </dgm:pt>
    <dgm:pt modelId="{B5AF420A-A612-491E-B4B8-3B5E37461DFB}" type="pres">
      <dgm:prSet presAssocID="{C5FF76E0-95B4-4785-84F3-68A0D1328FA5}" presName="parentText" presStyleLbl="node1" presStyleIdx="4" presStyleCnt="5" custScaleX="85184" custScaleY="49137" custLinFactNeighborX="-6909">
        <dgm:presLayoutVars>
          <dgm:chMax val="1"/>
          <dgm:bulletEnabled val="1"/>
        </dgm:presLayoutVars>
      </dgm:prSet>
      <dgm:spPr/>
      <dgm:t>
        <a:bodyPr/>
        <a:lstStyle/>
        <a:p>
          <a:endParaRPr lang="en-US"/>
        </a:p>
      </dgm:t>
    </dgm:pt>
    <dgm:pt modelId="{3434DACC-36C5-4367-9C45-EEA464C4CA9D}" type="pres">
      <dgm:prSet presAssocID="{C5FF76E0-95B4-4785-84F3-68A0D1328FA5}" presName="descendantText" presStyleLbl="alignAccFollowNode1" presStyleIdx="4" presStyleCnt="5" custScaleX="117505" custScaleY="68990">
        <dgm:presLayoutVars>
          <dgm:bulletEnabled val="1"/>
        </dgm:presLayoutVars>
      </dgm:prSet>
      <dgm:spPr/>
      <dgm:t>
        <a:bodyPr/>
        <a:lstStyle/>
        <a:p>
          <a:endParaRPr lang="en-US"/>
        </a:p>
      </dgm:t>
    </dgm:pt>
  </dgm:ptLst>
  <dgm:cxnLst>
    <dgm:cxn modelId="{95009304-4F6D-4613-9C90-DEC01B3DCBA1}" type="presOf" srcId="{A5379C1C-0F43-401F-85E0-C09BA58EC6CE}" destId="{BCB2F568-7375-4A3B-82C3-A53CCDA3A034}" srcOrd="0" destOrd="0" presId="urn:microsoft.com/office/officeart/2005/8/layout/vList5"/>
    <dgm:cxn modelId="{268226CA-05B0-4581-9922-6750D6234F76}" type="presOf" srcId="{18CEFCE0-2B1D-49FA-9FA3-03E4BF0A4098}" destId="{202532E1-A794-4742-AC4D-3BFB979A93AE}" srcOrd="0" destOrd="0" presId="urn:microsoft.com/office/officeart/2005/8/layout/vList5"/>
    <dgm:cxn modelId="{21A0FD9C-CEAB-4402-8B2D-A7821B9D2BB6}" srcId="{07E9C058-D2E2-4A3D-B354-1B024D59BFA9}" destId="{A5379C1C-0F43-401F-85E0-C09BA58EC6CE}" srcOrd="0" destOrd="0" parTransId="{86C3CBC0-1B99-4B63-B9C9-5A771BEEC47D}" sibTransId="{07D4AD6A-37E5-4B3E-9317-41C55121B8FC}"/>
    <dgm:cxn modelId="{39F8246A-3787-44E9-B29C-047353AD9B83}" srcId="{5C3D1FF0-028E-44E9-8659-FA9853D3AC46}" destId="{98DE0585-AC23-4603-A9AE-80265E46D386}" srcOrd="1" destOrd="0" parTransId="{94F3D436-F0AD-4671-A64E-E4B17C65E7FA}" sibTransId="{415A8B52-1B19-4E6F-BA1D-0C4ABCDF7F7F}"/>
    <dgm:cxn modelId="{80A89656-E841-4AD8-AC2E-2A3C9AEBF734}" srcId="{C5FF76E0-95B4-4785-84F3-68A0D1328FA5}" destId="{2FD1FCA3-1656-4E3F-B81C-39F929411291}" srcOrd="0" destOrd="0" parTransId="{23661D07-2A40-47CC-952F-D98D02535C80}" sibTransId="{4E8CFEFF-93B3-49D5-B9D2-3D14D99C435B}"/>
    <dgm:cxn modelId="{1BE1E04B-1BB1-41CE-B281-EE1A026FC095}" srcId="{98DE0585-AC23-4603-A9AE-80265E46D386}" destId="{3EDCD45E-88B7-4A24-B22E-9F4F5514EF9C}" srcOrd="0" destOrd="0" parTransId="{A01D47E8-1BC6-451D-B6B0-20A793CC6595}" sibTransId="{21F3942A-D723-4231-B880-442945F62FFD}"/>
    <dgm:cxn modelId="{A8050AD8-19BA-4615-BD19-78CABDF60506}" srcId="{83425D0D-2D34-481B-BF09-4CEE6798DABD}" destId="{18CEFCE0-2B1D-49FA-9FA3-03E4BF0A4098}" srcOrd="0" destOrd="0" parTransId="{025E30D0-B173-4388-880F-C38118E17451}" sibTransId="{DF92B377-5516-4BAE-8F5F-8ACEB72DBCEF}"/>
    <dgm:cxn modelId="{486BEF34-89A3-4947-80B3-5FC04565E4C8}" srcId="{5C3D1FF0-028E-44E9-8659-FA9853D3AC46}" destId="{07E9C058-D2E2-4A3D-B354-1B024D59BFA9}" srcOrd="0" destOrd="0" parTransId="{EF7B75DC-C01B-4662-AB20-6368E7071186}" sibTransId="{0C874398-2CDA-4F50-8924-D4D5519737BE}"/>
    <dgm:cxn modelId="{EA11D0F7-4A10-4BA3-92EE-F27A09B5078A}" srcId="{83425D0D-2D34-481B-BF09-4CEE6798DABD}" destId="{82D81304-7EE8-425C-A832-4B4E5E7123AB}" srcOrd="4" destOrd="0" parTransId="{60E0AD99-63E3-4AD2-AA3D-01C9F21E4DCF}" sibTransId="{64755336-0111-41D1-AC2C-1B78FEFA8F6B}"/>
    <dgm:cxn modelId="{C180BB87-82BD-43E2-BEE2-7FCDAE2C2E1B}" srcId="{07E9C058-D2E2-4A3D-B354-1B024D59BFA9}" destId="{57E1516A-7306-4902-9CA0-6CF3762E00FF}" srcOrd="1" destOrd="0" parTransId="{483A9C96-F5D9-4F5C-92BD-6200F82B2370}" sibTransId="{CFE14A9F-DA09-4C53-A6DF-1E0020BC4B68}"/>
    <dgm:cxn modelId="{EB7DD66E-D3B9-4ECE-BF55-A796B43013C1}" srcId="{5C3D1FF0-028E-44E9-8659-FA9853D3AC46}" destId="{C5FF76E0-95B4-4785-84F3-68A0D1328FA5}" srcOrd="4" destOrd="0" parTransId="{CDC00BA6-1FC2-49C8-97CA-055E0BA6186D}" sibTransId="{F05C665B-2425-4FD2-998A-3B19920B4657}"/>
    <dgm:cxn modelId="{642B8586-AE58-4F32-8F04-538D38A6906C}" type="presOf" srcId="{5C3D1FF0-028E-44E9-8659-FA9853D3AC46}" destId="{CB137C77-987A-4F4A-AB13-22670C2AC072}" srcOrd="0" destOrd="0" presId="urn:microsoft.com/office/officeart/2005/8/layout/vList5"/>
    <dgm:cxn modelId="{56B30704-BE11-4E92-8D6B-BD8FB0D78D74}" type="presOf" srcId="{83425D0D-2D34-481B-BF09-4CEE6798DABD}" destId="{B087802D-FADD-4F43-996D-7E580EFEBE92}" srcOrd="0" destOrd="0" presId="urn:microsoft.com/office/officeart/2005/8/layout/vList5"/>
    <dgm:cxn modelId="{40BF18B3-BDBE-4355-BE9D-FADF45A089F1}" srcId="{5C3D1FF0-028E-44E9-8659-FA9853D3AC46}" destId="{22234017-80FF-41F7-B49B-B28C18D3461A}" srcOrd="3" destOrd="0" parTransId="{0EE90F74-3F46-48B7-B66B-944155AC7677}" sibTransId="{35B13FA7-88D4-4F87-902D-8CEB756D7F2B}"/>
    <dgm:cxn modelId="{1B87DF41-3466-46FE-9C30-F0F9481BAF2D}" type="presOf" srcId="{AB3F2C4D-F26E-4769-BC79-140E57A807DB}" destId="{202532E1-A794-4742-AC4D-3BFB979A93AE}" srcOrd="0" destOrd="2" presId="urn:microsoft.com/office/officeart/2005/8/layout/vList5"/>
    <dgm:cxn modelId="{9B3D1CCC-F9C2-4278-86B6-776D672B7555}" type="presOf" srcId="{EA9493D6-D314-44FF-8518-5C3D3DEF6199}" destId="{202532E1-A794-4742-AC4D-3BFB979A93AE}" srcOrd="0" destOrd="1" presId="urn:microsoft.com/office/officeart/2005/8/layout/vList5"/>
    <dgm:cxn modelId="{74F1482F-1438-4557-B834-39D9AD1EDCF5}" type="presOf" srcId="{2FD1FCA3-1656-4E3F-B81C-39F929411291}" destId="{3434DACC-36C5-4367-9C45-EEA464C4CA9D}" srcOrd="0" destOrd="0" presId="urn:microsoft.com/office/officeart/2005/8/layout/vList5"/>
    <dgm:cxn modelId="{09D78C0B-813C-4EE9-BF38-7C7ABD5C765C}" srcId="{83425D0D-2D34-481B-BF09-4CEE6798DABD}" destId="{AB3F2C4D-F26E-4769-BC79-140E57A807DB}" srcOrd="2" destOrd="0" parTransId="{9CB36758-69A3-4A89-88C1-62B6EC82913F}" sibTransId="{7494FFE6-AE7C-4CA6-AD9E-DB462B6EB9D6}"/>
    <dgm:cxn modelId="{5959D8E1-3A64-4E00-8023-FE1BE12603C4}" type="presOf" srcId="{57E1516A-7306-4902-9CA0-6CF3762E00FF}" destId="{BCB2F568-7375-4A3B-82C3-A53CCDA3A034}" srcOrd="0" destOrd="1" presId="urn:microsoft.com/office/officeart/2005/8/layout/vList5"/>
    <dgm:cxn modelId="{76438214-3423-47B1-A7FD-D34A5B9061F9}" type="presOf" srcId="{07E9C058-D2E2-4A3D-B354-1B024D59BFA9}" destId="{1AAD67E9-DCFE-4F05-8317-304614C332F9}" srcOrd="0" destOrd="0" presId="urn:microsoft.com/office/officeart/2005/8/layout/vList5"/>
    <dgm:cxn modelId="{4CEDBDDD-586D-4698-9046-ED0DEFB1E479}" type="presOf" srcId="{82D81304-7EE8-425C-A832-4B4E5E7123AB}" destId="{202532E1-A794-4742-AC4D-3BFB979A93AE}" srcOrd="0" destOrd="4" presId="urn:microsoft.com/office/officeart/2005/8/layout/vList5"/>
    <dgm:cxn modelId="{21C3CB3B-E07D-44EC-8630-C937ED0A7BC8}" srcId="{83425D0D-2D34-481B-BF09-4CEE6798DABD}" destId="{EA9493D6-D314-44FF-8518-5C3D3DEF6199}" srcOrd="1" destOrd="0" parTransId="{FE01153F-60D9-4844-8155-4F9FCD34F562}" sibTransId="{A8C3611B-823C-40CF-AACD-54182563EE94}"/>
    <dgm:cxn modelId="{458B2FCA-8DDF-4562-A121-C11142EF4575}" type="presOf" srcId="{98DE0585-AC23-4603-A9AE-80265E46D386}" destId="{75B1092D-9E71-46CD-B41F-1A23F2869B2A}" srcOrd="0" destOrd="0" presId="urn:microsoft.com/office/officeart/2005/8/layout/vList5"/>
    <dgm:cxn modelId="{DFA8A287-DEAF-4F56-81BE-37A4BC441AFD}" type="presOf" srcId="{3484B783-CD1B-48B0-8370-6BED7A749A5F}" destId="{202532E1-A794-4742-AC4D-3BFB979A93AE}" srcOrd="0" destOrd="3" presId="urn:microsoft.com/office/officeart/2005/8/layout/vList5"/>
    <dgm:cxn modelId="{814598E1-1558-485A-AC8C-F7141BB86F97}" srcId="{5C3D1FF0-028E-44E9-8659-FA9853D3AC46}" destId="{83425D0D-2D34-481B-BF09-4CEE6798DABD}" srcOrd="2" destOrd="0" parTransId="{3E0E8779-2300-4E74-A12B-524F62E0C3FC}" sibTransId="{991C84E3-DDC4-470B-BA72-A907F75F6BF4}"/>
    <dgm:cxn modelId="{709967E1-8909-42CA-B8C4-00A8A5C4EB57}" type="presOf" srcId="{3EDCD45E-88B7-4A24-B22E-9F4F5514EF9C}" destId="{846F7D9E-A936-4F0D-AFC0-96E4295CA8EB}" srcOrd="0" destOrd="0" presId="urn:microsoft.com/office/officeart/2005/8/layout/vList5"/>
    <dgm:cxn modelId="{1CBC6E6B-3A41-4739-ADB8-63A4804EFB68}" type="presOf" srcId="{22234017-80FF-41F7-B49B-B28C18D3461A}" destId="{7541A8D8-CC01-4AE5-B041-1AA02FF094E8}" srcOrd="0" destOrd="0" presId="urn:microsoft.com/office/officeart/2005/8/layout/vList5"/>
    <dgm:cxn modelId="{C871BBA2-59AA-4A64-A29F-B5278EABB314}" srcId="{22234017-80FF-41F7-B49B-B28C18D3461A}" destId="{30D012DB-29FA-46CB-A523-67FF5BFF7086}" srcOrd="0" destOrd="0" parTransId="{FBD2F385-45BF-44C5-B307-152DE6A254AE}" sibTransId="{CFF023E6-85AF-47D2-BE8A-7615FDE11334}"/>
    <dgm:cxn modelId="{FC663D92-C208-4239-BB1C-21A93F08A12A}" srcId="{83425D0D-2D34-481B-BF09-4CEE6798DABD}" destId="{3484B783-CD1B-48B0-8370-6BED7A749A5F}" srcOrd="3" destOrd="0" parTransId="{67B21392-4C2B-4D30-A37A-E1161498BBD5}" sibTransId="{8D276C75-07D5-4432-B3A3-3F3FCAFC1C8F}"/>
    <dgm:cxn modelId="{E92A8B96-E936-494B-A15C-CD9C492502E1}" type="presOf" srcId="{30D012DB-29FA-46CB-A523-67FF5BFF7086}" destId="{6D3F90A5-4F57-4D3D-B7F0-DA2C5D243D63}" srcOrd="0" destOrd="0" presId="urn:microsoft.com/office/officeart/2005/8/layout/vList5"/>
    <dgm:cxn modelId="{076E5646-E2FE-4F75-A27F-AB83F69EBA92}" type="presOf" srcId="{C5FF76E0-95B4-4785-84F3-68A0D1328FA5}" destId="{B5AF420A-A612-491E-B4B8-3B5E37461DFB}" srcOrd="0" destOrd="0" presId="urn:microsoft.com/office/officeart/2005/8/layout/vList5"/>
    <dgm:cxn modelId="{ACAB4048-3C4B-43DB-AF62-9B07F6DCD3AD}" type="presParOf" srcId="{CB137C77-987A-4F4A-AB13-22670C2AC072}" destId="{D8C4AFD5-CCC5-422B-B1D5-7CBA931EB5B5}" srcOrd="0" destOrd="0" presId="urn:microsoft.com/office/officeart/2005/8/layout/vList5"/>
    <dgm:cxn modelId="{224A16C1-C635-4495-9A90-1C4AB5DE9F74}" type="presParOf" srcId="{D8C4AFD5-CCC5-422B-B1D5-7CBA931EB5B5}" destId="{1AAD67E9-DCFE-4F05-8317-304614C332F9}" srcOrd="0" destOrd="0" presId="urn:microsoft.com/office/officeart/2005/8/layout/vList5"/>
    <dgm:cxn modelId="{EC3F6C56-769B-427E-B9B6-079A067C7B46}" type="presParOf" srcId="{D8C4AFD5-CCC5-422B-B1D5-7CBA931EB5B5}" destId="{BCB2F568-7375-4A3B-82C3-A53CCDA3A034}" srcOrd="1" destOrd="0" presId="urn:microsoft.com/office/officeart/2005/8/layout/vList5"/>
    <dgm:cxn modelId="{E1A07AE9-B548-440D-9663-70CD9DCF738A}" type="presParOf" srcId="{CB137C77-987A-4F4A-AB13-22670C2AC072}" destId="{90B796E7-C19D-4D0D-960F-EE573742E274}" srcOrd="1" destOrd="0" presId="urn:microsoft.com/office/officeart/2005/8/layout/vList5"/>
    <dgm:cxn modelId="{9401432C-46E2-40F4-994E-D6034649F723}" type="presParOf" srcId="{CB137C77-987A-4F4A-AB13-22670C2AC072}" destId="{0B0A87B0-2B4E-466D-9469-B272AA89A409}" srcOrd="2" destOrd="0" presId="urn:microsoft.com/office/officeart/2005/8/layout/vList5"/>
    <dgm:cxn modelId="{0659D2D8-EB8B-4BE0-9E1C-B17D4A5DFC4B}" type="presParOf" srcId="{0B0A87B0-2B4E-466D-9469-B272AA89A409}" destId="{75B1092D-9E71-46CD-B41F-1A23F2869B2A}" srcOrd="0" destOrd="0" presId="urn:microsoft.com/office/officeart/2005/8/layout/vList5"/>
    <dgm:cxn modelId="{0A5A6F7E-7A18-44B1-884B-0045E5E33481}" type="presParOf" srcId="{0B0A87B0-2B4E-466D-9469-B272AA89A409}" destId="{846F7D9E-A936-4F0D-AFC0-96E4295CA8EB}" srcOrd="1" destOrd="0" presId="urn:microsoft.com/office/officeart/2005/8/layout/vList5"/>
    <dgm:cxn modelId="{ABFAA736-B948-41BA-9B55-0B1CAB283193}" type="presParOf" srcId="{CB137C77-987A-4F4A-AB13-22670C2AC072}" destId="{57893BBD-F247-4366-B1D1-83344D224354}" srcOrd="3" destOrd="0" presId="urn:microsoft.com/office/officeart/2005/8/layout/vList5"/>
    <dgm:cxn modelId="{6A11A7C8-48F5-45F7-927E-9FA79252644F}" type="presParOf" srcId="{CB137C77-987A-4F4A-AB13-22670C2AC072}" destId="{828C654D-273C-4345-A2AB-2F397F763A87}" srcOrd="4" destOrd="0" presId="urn:microsoft.com/office/officeart/2005/8/layout/vList5"/>
    <dgm:cxn modelId="{AEBC176F-AF49-401F-88D5-8CB68C00E32D}" type="presParOf" srcId="{828C654D-273C-4345-A2AB-2F397F763A87}" destId="{B087802D-FADD-4F43-996D-7E580EFEBE92}" srcOrd="0" destOrd="0" presId="urn:microsoft.com/office/officeart/2005/8/layout/vList5"/>
    <dgm:cxn modelId="{381CB057-812E-4A17-A974-BDF746BE5C00}" type="presParOf" srcId="{828C654D-273C-4345-A2AB-2F397F763A87}" destId="{202532E1-A794-4742-AC4D-3BFB979A93AE}" srcOrd="1" destOrd="0" presId="urn:microsoft.com/office/officeart/2005/8/layout/vList5"/>
    <dgm:cxn modelId="{369FD735-15DE-4E66-90F6-42B8D665B28B}" type="presParOf" srcId="{CB137C77-987A-4F4A-AB13-22670C2AC072}" destId="{38979490-90BF-40D6-9B44-7E6244A7D82A}" srcOrd="5" destOrd="0" presId="urn:microsoft.com/office/officeart/2005/8/layout/vList5"/>
    <dgm:cxn modelId="{9FD0DEE4-E8F5-4E31-8A45-039E1FB902BE}" type="presParOf" srcId="{CB137C77-987A-4F4A-AB13-22670C2AC072}" destId="{3D1CDA41-37F5-4812-841A-6DEA05AA85BC}" srcOrd="6" destOrd="0" presId="urn:microsoft.com/office/officeart/2005/8/layout/vList5"/>
    <dgm:cxn modelId="{6D4144C5-2BDE-4FB7-A224-DF42D206D90E}" type="presParOf" srcId="{3D1CDA41-37F5-4812-841A-6DEA05AA85BC}" destId="{7541A8D8-CC01-4AE5-B041-1AA02FF094E8}" srcOrd="0" destOrd="0" presId="urn:microsoft.com/office/officeart/2005/8/layout/vList5"/>
    <dgm:cxn modelId="{F6104E17-D08D-4961-A97E-CFFF0901C44A}" type="presParOf" srcId="{3D1CDA41-37F5-4812-841A-6DEA05AA85BC}" destId="{6D3F90A5-4F57-4D3D-B7F0-DA2C5D243D63}" srcOrd="1" destOrd="0" presId="urn:microsoft.com/office/officeart/2005/8/layout/vList5"/>
    <dgm:cxn modelId="{C897CE8C-93D1-47EF-90D9-BCC58A0F8EAD}" type="presParOf" srcId="{CB137C77-987A-4F4A-AB13-22670C2AC072}" destId="{2DC95465-979E-43F5-AB96-373ABE0DAC78}" srcOrd="7" destOrd="0" presId="urn:microsoft.com/office/officeart/2005/8/layout/vList5"/>
    <dgm:cxn modelId="{72079F59-7428-411E-BEBC-46E16440DA72}" type="presParOf" srcId="{CB137C77-987A-4F4A-AB13-22670C2AC072}" destId="{249A3E68-D143-4811-BC72-654681273384}" srcOrd="8" destOrd="0" presId="urn:microsoft.com/office/officeart/2005/8/layout/vList5"/>
    <dgm:cxn modelId="{DA0ED144-F523-4064-A730-945022A5E730}" type="presParOf" srcId="{249A3E68-D143-4811-BC72-654681273384}" destId="{B5AF420A-A612-491E-B4B8-3B5E37461DFB}" srcOrd="0" destOrd="0" presId="urn:microsoft.com/office/officeart/2005/8/layout/vList5"/>
    <dgm:cxn modelId="{C57301E8-72AF-4981-A6D4-4ACB5D0682A6}" type="presParOf" srcId="{249A3E68-D143-4811-BC72-654681273384}" destId="{3434DACC-36C5-4367-9C45-EEA464C4CA9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8BC1CAA-0169-4D63-B01F-194AD7FC5429}"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927269E5-9291-48F3-99C7-BF04A180AB89}">
      <dgm:prSet custT="1"/>
      <dgm:spPr/>
      <dgm:t>
        <a:bodyPr/>
        <a:lstStyle/>
        <a:p>
          <a:pPr rtl="0"/>
          <a:r>
            <a:rPr lang="en-US" sz="2800" dirty="0" smtClean="0">
              <a:solidFill>
                <a:schemeClr val="tx1"/>
              </a:solidFill>
            </a:rPr>
            <a:t>Hardware and Memory</a:t>
          </a:r>
          <a:endParaRPr lang="en-US" sz="2800" dirty="0">
            <a:solidFill>
              <a:schemeClr val="tx1"/>
            </a:solidFill>
          </a:endParaRPr>
        </a:p>
      </dgm:t>
    </dgm:pt>
    <dgm:pt modelId="{15610683-C8DB-4725-8449-771AF3E32E24}" type="parTrans" cxnId="{3DC89D36-62A7-41F3-BAFF-673909D672A7}">
      <dgm:prSet/>
      <dgm:spPr/>
      <dgm:t>
        <a:bodyPr/>
        <a:lstStyle/>
        <a:p>
          <a:endParaRPr lang="en-US">
            <a:solidFill>
              <a:schemeClr val="tx1"/>
            </a:solidFill>
          </a:endParaRPr>
        </a:p>
      </dgm:t>
    </dgm:pt>
    <dgm:pt modelId="{8B59D91C-ECAD-46A2-8371-2235DA5F0A5E}" type="sibTrans" cxnId="{3DC89D36-62A7-41F3-BAFF-673909D672A7}">
      <dgm:prSet/>
      <dgm:spPr/>
      <dgm:t>
        <a:bodyPr/>
        <a:lstStyle/>
        <a:p>
          <a:endParaRPr lang="en-US">
            <a:solidFill>
              <a:schemeClr val="tx1"/>
            </a:solidFill>
          </a:endParaRPr>
        </a:p>
      </dgm:t>
    </dgm:pt>
    <dgm:pt modelId="{8D468940-9505-4C5A-ABEA-B05B0FFC633B}">
      <dgm:prSet custT="1"/>
      <dgm:spPr/>
      <dgm:t>
        <a:bodyPr/>
        <a:lstStyle/>
        <a:p>
          <a:pPr rtl="0"/>
          <a:r>
            <a:rPr lang="en-US" sz="1800" dirty="0" smtClean="0">
              <a:solidFill>
                <a:schemeClr val="tx1"/>
              </a:solidFill>
            </a:rPr>
            <a:t>Minimum: 1.0 GHz processor, 1.8 GHz processor (MAC), 512 MB of memory (1 GB recommended), 200 MB disk space available</a:t>
          </a:r>
          <a:endParaRPr lang="en-US" sz="1800" dirty="0">
            <a:solidFill>
              <a:schemeClr val="tx1"/>
            </a:solidFill>
          </a:endParaRPr>
        </a:p>
      </dgm:t>
    </dgm:pt>
    <dgm:pt modelId="{18780CD6-F9F1-4582-BA11-EE6A2862C473}" type="parTrans" cxnId="{110DA839-C6FD-4281-9B48-5B6E9E40CDC3}">
      <dgm:prSet/>
      <dgm:spPr/>
      <dgm:t>
        <a:bodyPr/>
        <a:lstStyle/>
        <a:p>
          <a:endParaRPr lang="en-US">
            <a:solidFill>
              <a:schemeClr val="tx1"/>
            </a:solidFill>
          </a:endParaRPr>
        </a:p>
      </dgm:t>
    </dgm:pt>
    <dgm:pt modelId="{8AAFE537-4DF9-4DAD-8845-222C128BEE3D}" type="sibTrans" cxnId="{110DA839-C6FD-4281-9B48-5B6E9E40CDC3}">
      <dgm:prSet/>
      <dgm:spPr/>
      <dgm:t>
        <a:bodyPr/>
        <a:lstStyle/>
        <a:p>
          <a:endParaRPr lang="en-US">
            <a:solidFill>
              <a:schemeClr val="tx1"/>
            </a:solidFill>
          </a:endParaRPr>
        </a:p>
      </dgm:t>
    </dgm:pt>
    <dgm:pt modelId="{C1EF701B-12D9-4EDA-84DB-97C9C9A2A60D}">
      <dgm:prSet custT="1"/>
      <dgm:spPr/>
      <dgm:t>
        <a:bodyPr/>
        <a:lstStyle/>
        <a:p>
          <a:pPr rtl="0"/>
          <a:r>
            <a:rPr lang="en-US" sz="2800" smtClean="0">
              <a:solidFill>
                <a:schemeClr val="tx1"/>
              </a:solidFill>
            </a:rPr>
            <a:t>Monitor/ Speakers</a:t>
          </a:r>
          <a:endParaRPr lang="en-US" sz="2800" dirty="0">
            <a:solidFill>
              <a:schemeClr val="tx1"/>
            </a:solidFill>
          </a:endParaRPr>
        </a:p>
      </dgm:t>
    </dgm:pt>
    <dgm:pt modelId="{B938B035-E9F3-4BA9-B883-AA8F2E34591B}" type="parTrans" cxnId="{37025899-B4E3-4432-A047-9D7E54D179FD}">
      <dgm:prSet/>
      <dgm:spPr/>
      <dgm:t>
        <a:bodyPr/>
        <a:lstStyle/>
        <a:p>
          <a:endParaRPr lang="en-US">
            <a:solidFill>
              <a:schemeClr val="tx1"/>
            </a:solidFill>
          </a:endParaRPr>
        </a:p>
      </dgm:t>
    </dgm:pt>
    <dgm:pt modelId="{DB3C637C-6E64-43D2-860F-A392BF40B699}" type="sibTrans" cxnId="{37025899-B4E3-4432-A047-9D7E54D179FD}">
      <dgm:prSet/>
      <dgm:spPr/>
      <dgm:t>
        <a:bodyPr/>
        <a:lstStyle/>
        <a:p>
          <a:endParaRPr lang="en-US">
            <a:solidFill>
              <a:schemeClr val="tx1"/>
            </a:solidFill>
          </a:endParaRPr>
        </a:p>
      </dgm:t>
    </dgm:pt>
    <dgm:pt modelId="{6273C846-6FA7-4767-8802-28B75F1DC291}">
      <dgm:prSet custT="1"/>
      <dgm:spPr/>
      <dgm:t>
        <a:bodyPr/>
        <a:lstStyle/>
        <a:p>
          <a:pPr rtl="0"/>
          <a:r>
            <a:rPr lang="en-US" sz="2800" smtClean="0">
              <a:solidFill>
                <a:schemeClr val="tx1"/>
              </a:solidFill>
            </a:rPr>
            <a:t>Operating System</a:t>
          </a:r>
          <a:endParaRPr lang="en-US" sz="2800" dirty="0">
            <a:solidFill>
              <a:schemeClr val="tx1"/>
            </a:solidFill>
          </a:endParaRPr>
        </a:p>
      </dgm:t>
    </dgm:pt>
    <dgm:pt modelId="{261FF17F-2680-48BE-B1B8-F106C693F379}" type="parTrans" cxnId="{FA981E1B-8E66-47AB-8B40-74AD108F9A38}">
      <dgm:prSet/>
      <dgm:spPr/>
      <dgm:t>
        <a:bodyPr/>
        <a:lstStyle/>
        <a:p>
          <a:endParaRPr lang="en-US">
            <a:solidFill>
              <a:schemeClr val="tx1"/>
            </a:solidFill>
          </a:endParaRPr>
        </a:p>
      </dgm:t>
    </dgm:pt>
    <dgm:pt modelId="{046C9B86-BA4D-4601-9BC6-F8FFF68357D1}" type="sibTrans" cxnId="{FA981E1B-8E66-47AB-8B40-74AD108F9A38}">
      <dgm:prSet/>
      <dgm:spPr/>
      <dgm:t>
        <a:bodyPr/>
        <a:lstStyle/>
        <a:p>
          <a:endParaRPr lang="en-US">
            <a:solidFill>
              <a:schemeClr val="tx1"/>
            </a:solidFill>
          </a:endParaRPr>
        </a:p>
      </dgm:t>
    </dgm:pt>
    <dgm:pt modelId="{5A5CAF50-8E9C-4EDA-AD6E-EF0580F3A54C}">
      <dgm:prSet custT="1"/>
      <dgm:spPr/>
      <dgm:t>
        <a:bodyPr/>
        <a:lstStyle/>
        <a:p>
          <a:pPr rtl="0"/>
          <a:r>
            <a:rPr lang="en-US" sz="1800" dirty="0" smtClean="0">
              <a:solidFill>
                <a:schemeClr val="tx1"/>
              </a:solidFill>
            </a:rPr>
            <a:t>Windows -  XP SP3, Vista SP1, Windows 7 (32 or 64 bit)</a:t>
          </a:r>
          <a:endParaRPr lang="en-US" sz="1800" dirty="0">
            <a:solidFill>
              <a:schemeClr val="tx1"/>
            </a:solidFill>
          </a:endParaRPr>
        </a:p>
      </dgm:t>
    </dgm:pt>
    <dgm:pt modelId="{EE9BCC94-B656-4F2D-B2AA-E0C4C61357D4}" type="parTrans" cxnId="{5E39E186-0260-475F-8F44-E5AD5FF806C3}">
      <dgm:prSet/>
      <dgm:spPr/>
      <dgm:t>
        <a:bodyPr/>
        <a:lstStyle/>
        <a:p>
          <a:endParaRPr lang="en-US">
            <a:solidFill>
              <a:schemeClr val="tx1"/>
            </a:solidFill>
          </a:endParaRPr>
        </a:p>
      </dgm:t>
    </dgm:pt>
    <dgm:pt modelId="{602BB2F1-56E8-4FE5-A895-E2DE6911D36A}" type="sibTrans" cxnId="{5E39E186-0260-475F-8F44-E5AD5FF806C3}">
      <dgm:prSet/>
      <dgm:spPr/>
      <dgm:t>
        <a:bodyPr/>
        <a:lstStyle/>
        <a:p>
          <a:endParaRPr lang="en-US">
            <a:solidFill>
              <a:schemeClr val="tx1"/>
            </a:solidFill>
          </a:endParaRPr>
        </a:p>
      </dgm:t>
    </dgm:pt>
    <dgm:pt modelId="{08653262-811F-4A00-B595-F3ED590BAC3E}">
      <dgm:prSet custT="1"/>
      <dgm:spPr/>
      <dgm:t>
        <a:bodyPr/>
        <a:lstStyle/>
        <a:p>
          <a:pPr rtl="0"/>
          <a:r>
            <a:rPr lang="en-US" sz="1800" smtClean="0">
              <a:solidFill>
                <a:schemeClr val="tx1"/>
              </a:solidFill>
            </a:rPr>
            <a:t>Linux - Linux Fedora 11 (Red Hat), OpenSUSE 11.1, or Ubuntu 9.04</a:t>
          </a:r>
          <a:endParaRPr lang="en-US" sz="1800" dirty="0">
            <a:solidFill>
              <a:schemeClr val="tx1"/>
            </a:solidFill>
          </a:endParaRPr>
        </a:p>
      </dgm:t>
    </dgm:pt>
    <dgm:pt modelId="{B2CA46AC-9359-405D-B1E3-F32D48F5D36F}" type="parTrans" cxnId="{1963AA09-13FB-44DE-8EAF-C2F59B9A4E87}">
      <dgm:prSet/>
      <dgm:spPr/>
      <dgm:t>
        <a:bodyPr/>
        <a:lstStyle/>
        <a:p>
          <a:endParaRPr lang="en-US">
            <a:solidFill>
              <a:schemeClr val="tx1"/>
            </a:solidFill>
          </a:endParaRPr>
        </a:p>
      </dgm:t>
    </dgm:pt>
    <dgm:pt modelId="{BADAA0E7-1E1F-4D6D-BCB1-93330027E63C}" type="sibTrans" cxnId="{1963AA09-13FB-44DE-8EAF-C2F59B9A4E87}">
      <dgm:prSet/>
      <dgm:spPr/>
      <dgm:t>
        <a:bodyPr/>
        <a:lstStyle/>
        <a:p>
          <a:endParaRPr lang="en-US">
            <a:solidFill>
              <a:schemeClr val="tx1"/>
            </a:solidFill>
          </a:endParaRPr>
        </a:p>
      </dgm:t>
    </dgm:pt>
    <dgm:pt modelId="{E694B069-8616-4D51-933A-3A6ED2DB0420}">
      <dgm:prSet custT="1"/>
      <dgm:spPr/>
      <dgm:t>
        <a:bodyPr/>
        <a:lstStyle/>
        <a:p>
          <a:pPr rtl="0"/>
          <a:r>
            <a:rPr lang="en-US" sz="2800" smtClean="0">
              <a:solidFill>
                <a:schemeClr val="tx1"/>
              </a:solidFill>
            </a:rPr>
            <a:t>Additional Software</a:t>
          </a:r>
          <a:endParaRPr lang="en-US" sz="2800" dirty="0">
            <a:solidFill>
              <a:schemeClr val="tx1"/>
            </a:solidFill>
          </a:endParaRPr>
        </a:p>
      </dgm:t>
    </dgm:pt>
    <dgm:pt modelId="{EA3C3514-7911-43FA-9DEA-39DDBDFB95AF}" type="parTrans" cxnId="{6DB43749-9013-4761-9A39-E4C903226DB1}">
      <dgm:prSet/>
      <dgm:spPr/>
      <dgm:t>
        <a:bodyPr/>
        <a:lstStyle/>
        <a:p>
          <a:endParaRPr lang="en-US">
            <a:solidFill>
              <a:schemeClr val="tx1"/>
            </a:solidFill>
          </a:endParaRPr>
        </a:p>
      </dgm:t>
    </dgm:pt>
    <dgm:pt modelId="{9308BA5C-A673-487C-91E9-DFABFF1D6E96}" type="sibTrans" cxnId="{6DB43749-9013-4761-9A39-E4C903226DB1}">
      <dgm:prSet/>
      <dgm:spPr/>
      <dgm:t>
        <a:bodyPr/>
        <a:lstStyle/>
        <a:p>
          <a:endParaRPr lang="en-US">
            <a:solidFill>
              <a:schemeClr val="tx1"/>
            </a:solidFill>
          </a:endParaRPr>
        </a:p>
      </dgm:t>
    </dgm:pt>
    <dgm:pt modelId="{3D38C01C-52A8-40E6-890A-B0C37ABE857F}">
      <dgm:prSet custT="1"/>
      <dgm:spPr/>
      <dgm:t>
        <a:bodyPr/>
        <a:lstStyle/>
        <a:p>
          <a:pPr rtl="0"/>
          <a:r>
            <a:rPr lang="en-US" sz="1800" dirty="0" smtClean="0">
              <a:solidFill>
                <a:schemeClr val="tx1"/>
              </a:solidFill>
            </a:rPr>
            <a:t>Adobe Air® 2 or newer; Flash® Player 9 (MAC) or later </a:t>
          </a:r>
          <a:endParaRPr lang="en-US" sz="1800" dirty="0">
            <a:solidFill>
              <a:schemeClr val="tx1"/>
            </a:solidFill>
          </a:endParaRPr>
        </a:p>
      </dgm:t>
    </dgm:pt>
    <dgm:pt modelId="{9BD19317-F60D-4A8C-9CAB-FC886E94D833}" type="parTrans" cxnId="{36A0BE4E-DAAC-4F16-AC2C-59D86BAF36CB}">
      <dgm:prSet/>
      <dgm:spPr/>
      <dgm:t>
        <a:bodyPr/>
        <a:lstStyle/>
        <a:p>
          <a:endParaRPr lang="en-US">
            <a:solidFill>
              <a:schemeClr val="tx1"/>
            </a:solidFill>
          </a:endParaRPr>
        </a:p>
      </dgm:t>
    </dgm:pt>
    <dgm:pt modelId="{1B8F8A90-26A1-42AC-860A-749F14DA7908}" type="sibTrans" cxnId="{36A0BE4E-DAAC-4F16-AC2C-59D86BAF36CB}">
      <dgm:prSet/>
      <dgm:spPr/>
      <dgm:t>
        <a:bodyPr/>
        <a:lstStyle/>
        <a:p>
          <a:endParaRPr lang="en-US">
            <a:solidFill>
              <a:schemeClr val="tx1"/>
            </a:solidFill>
          </a:endParaRPr>
        </a:p>
      </dgm:t>
    </dgm:pt>
    <dgm:pt modelId="{C4144396-F541-4550-B08A-985FA088E6D8}">
      <dgm:prSet custT="1"/>
      <dgm:spPr/>
      <dgm:t>
        <a:bodyPr/>
        <a:lstStyle/>
        <a:p>
          <a:pPr rtl="0"/>
          <a:r>
            <a:rPr lang="en-US" sz="1800" smtClean="0">
              <a:solidFill>
                <a:schemeClr val="tx1"/>
              </a:solidFill>
            </a:rPr>
            <a:t>Adobe® Reader® 7.0 or later</a:t>
          </a:r>
          <a:endParaRPr lang="en-US" sz="1800" dirty="0">
            <a:solidFill>
              <a:schemeClr val="tx1"/>
            </a:solidFill>
          </a:endParaRPr>
        </a:p>
      </dgm:t>
    </dgm:pt>
    <dgm:pt modelId="{C9715396-BCDF-4320-9391-D843D3D95C7D}" type="parTrans" cxnId="{6680D835-9A0F-49B9-B160-FAF4A6856339}">
      <dgm:prSet/>
      <dgm:spPr/>
      <dgm:t>
        <a:bodyPr/>
        <a:lstStyle/>
        <a:p>
          <a:endParaRPr lang="en-US">
            <a:solidFill>
              <a:schemeClr val="tx1"/>
            </a:solidFill>
          </a:endParaRPr>
        </a:p>
      </dgm:t>
    </dgm:pt>
    <dgm:pt modelId="{18C54668-7ABC-4529-AE8F-5E58C41F65EA}" type="sibTrans" cxnId="{6680D835-9A0F-49B9-B160-FAF4A6856339}">
      <dgm:prSet/>
      <dgm:spPr/>
      <dgm:t>
        <a:bodyPr/>
        <a:lstStyle/>
        <a:p>
          <a:endParaRPr lang="en-US">
            <a:solidFill>
              <a:schemeClr val="tx1"/>
            </a:solidFill>
          </a:endParaRPr>
        </a:p>
      </dgm:t>
    </dgm:pt>
    <dgm:pt modelId="{F09F2A68-CF0F-4F04-A83C-E66872402AFB}">
      <dgm:prSet custT="1"/>
      <dgm:spPr/>
      <dgm:t>
        <a:bodyPr/>
        <a:lstStyle/>
        <a:p>
          <a:pPr rtl="0"/>
          <a:r>
            <a:rPr lang="en-US" sz="1800" dirty="0" smtClean="0">
              <a:solidFill>
                <a:schemeClr val="tx1"/>
              </a:solidFill>
            </a:rPr>
            <a:t>Java Runtime Environment JRE 6, Update 24 or later</a:t>
          </a:r>
          <a:endParaRPr lang="en-US" sz="1800" dirty="0">
            <a:solidFill>
              <a:schemeClr val="tx1"/>
            </a:solidFill>
          </a:endParaRPr>
        </a:p>
      </dgm:t>
    </dgm:pt>
    <dgm:pt modelId="{29DB7DC2-4BDB-4727-9858-3E5D535D46BA}" type="parTrans" cxnId="{592C32C6-482B-4002-9125-864F58E2A2A7}">
      <dgm:prSet/>
      <dgm:spPr/>
      <dgm:t>
        <a:bodyPr/>
        <a:lstStyle/>
        <a:p>
          <a:endParaRPr lang="en-US">
            <a:solidFill>
              <a:schemeClr val="tx1"/>
            </a:solidFill>
          </a:endParaRPr>
        </a:p>
      </dgm:t>
    </dgm:pt>
    <dgm:pt modelId="{F1935565-9600-4B9C-8DB8-7E60FC2E30BD}" type="sibTrans" cxnId="{592C32C6-482B-4002-9125-864F58E2A2A7}">
      <dgm:prSet/>
      <dgm:spPr/>
      <dgm:t>
        <a:bodyPr/>
        <a:lstStyle/>
        <a:p>
          <a:endParaRPr lang="en-US">
            <a:solidFill>
              <a:schemeClr val="tx1"/>
            </a:solidFill>
          </a:endParaRPr>
        </a:p>
      </dgm:t>
    </dgm:pt>
    <dgm:pt modelId="{F63D635D-24D8-4F7A-958A-24077C596E8F}">
      <dgm:prSet custT="1"/>
      <dgm:spPr/>
      <dgm:t>
        <a:bodyPr/>
        <a:lstStyle/>
        <a:p>
          <a:pPr rtl="0"/>
          <a:r>
            <a:rPr lang="en-US" sz="1800" dirty="0" smtClean="0">
              <a:solidFill>
                <a:schemeClr val="tx1"/>
              </a:solidFill>
            </a:rPr>
            <a:t>Minimum screen size – 10”</a:t>
          </a:r>
          <a:endParaRPr lang="en-US" sz="1800" dirty="0">
            <a:solidFill>
              <a:schemeClr val="tx1"/>
            </a:solidFill>
          </a:endParaRPr>
        </a:p>
      </dgm:t>
    </dgm:pt>
    <dgm:pt modelId="{CF2B4948-DD71-45D9-AFF3-806FD69B027E}" type="parTrans" cxnId="{5D2874D4-5A15-449F-8876-AA5CE5595B57}">
      <dgm:prSet/>
      <dgm:spPr/>
      <dgm:t>
        <a:bodyPr/>
        <a:lstStyle/>
        <a:p>
          <a:endParaRPr lang="en-US">
            <a:solidFill>
              <a:schemeClr val="tx1"/>
            </a:solidFill>
          </a:endParaRPr>
        </a:p>
      </dgm:t>
    </dgm:pt>
    <dgm:pt modelId="{C130FC61-9F2D-4387-8485-A463A98D9197}" type="sibTrans" cxnId="{5D2874D4-5A15-449F-8876-AA5CE5595B57}">
      <dgm:prSet/>
      <dgm:spPr/>
      <dgm:t>
        <a:bodyPr/>
        <a:lstStyle/>
        <a:p>
          <a:endParaRPr lang="en-US">
            <a:solidFill>
              <a:schemeClr val="tx1"/>
            </a:solidFill>
          </a:endParaRPr>
        </a:p>
      </dgm:t>
    </dgm:pt>
    <dgm:pt modelId="{C45B783E-B0E4-4D33-975C-06FF3285D819}">
      <dgm:prSet custT="1"/>
      <dgm:spPr/>
      <dgm:t>
        <a:bodyPr/>
        <a:lstStyle/>
        <a:p>
          <a:pPr rtl="0"/>
          <a:r>
            <a:rPr lang="en-US" sz="1800" smtClean="0">
              <a:solidFill>
                <a:schemeClr val="tx1"/>
              </a:solidFill>
            </a:rPr>
            <a:t>Speakers “on” and Headset for “Text To Speech” Accommodated Students</a:t>
          </a:r>
          <a:endParaRPr lang="en-US" sz="1800" dirty="0">
            <a:solidFill>
              <a:schemeClr val="tx1"/>
            </a:solidFill>
          </a:endParaRPr>
        </a:p>
      </dgm:t>
    </dgm:pt>
    <dgm:pt modelId="{F6C8DFC6-B3B6-45E4-A535-9B8C9AA1CB49}" type="parTrans" cxnId="{9CEF6C59-3DA2-4B6F-92EA-F2594F18D2CE}">
      <dgm:prSet/>
      <dgm:spPr/>
      <dgm:t>
        <a:bodyPr/>
        <a:lstStyle/>
        <a:p>
          <a:endParaRPr lang="en-US">
            <a:solidFill>
              <a:schemeClr val="tx1"/>
            </a:solidFill>
          </a:endParaRPr>
        </a:p>
      </dgm:t>
    </dgm:pt>
    <dgm:pt modelId="{B433835F-B64E-433E-98D5-536C6AD4D243}" type="sibTrans" cxnId="{9CEF6C59-3DA2-4B6F-92EA-F2594F18D2CE}">
      <dgm:prSet/>
      <dgm:spPr/>
      <dgm:t>
        <a:bodyPr/>
        <a:lstStyle/>
        <a:p>
          <a:endParaRPr lang="en-US">
            <a:solidFill>
              <a:schemeClr val="tx1"/>
            </a:solidFill>
          </a:endParaRPr>
        </a:p>
      </dgm:t>
    </dgm:pt>
    <dgm:pt modelId="{3EE51924-C19F-4E39-AA34-BFFBE7E5184E}">
      <dgm:prSet custT="1"/>
      <dgm:spPr/>
      <dgm:t>
        <a:bodyPr/>
        <a:lstStyle/>
        <a:p>
          <a:pPr rtl="0"/>
          <a:r>
            <a:rPr lang="en-US" sz="1800" dirty="0" smtClean="0">
              <a:solidFill>
                <a:schemeClr val="tx1"/>
              </a:solidFill>
            </a:rPr>
            <a:t>Mac - </a:t>
          </a:r>
          <a:r>
            <a:rPr lang="pt-BR" sz="1800" dirty="0" smtClean="0">
              <a:solidFill>
                <a:schemeClr val="tx1"/>
              </a:solidFill>
            </a:rPr>
            <a:t>OS  10.5.4, 10.6, 10.7, 10.8 Intel</a:t>
          </a:r>
          <a:endParaRPr lang="en-US" sz="1800" dirty="0">
            <a:solidFill>
              <a:schemeClr val="tx1"/>
            </a:solidFill>
          </a:endParaRPr>
        </a:p>
      </dgm:t>
    </dgm:pt>
    <dgm:pt modelId="{B842C9ED-3E5F-4541-B653-B05AD17349FE}" type="parTrans" cxnId="{5A5005C4-4F51-4495-8662-FA72B53F63D7}">
      <dgm:prSet/>
      <dgm:spPr/>
      <dgm:t>
        <a:bodyPr/>
        <a:lstStyle/>
        <a:p>
          <a:endParaRPr lang="en-US">
            <a:solidFill>
              <a:schemeClr val="tx1"/>
            </a:solidFill>
          </a:endParaRPr>
        </a:p>
      </dgm:t>
    </dgm:pt>
    <dgm:pt modelId="{E94D2EF8-4B0F-4FFC-93A8-A954ED3BE856}" type="sibTrans" cxnId="{5A5005C4-4F51-4495-8662-FA72B53F63D7}">
      <dgm:prSet/>
      <dgm:spPr/>
      <dgm:t>
        <a:bodyPr/>
        <a:lstStyle/>
        <a:p>
          <a:endParaRPr lang="en-US">
            <a:solidFill>
              <a:schemeClr val="tx1"/>
            </a:solidFill>
          </a:endParaRPr>
        </a:p>
      </dgm:t>
    </dgm:pt>
    <dgm:pt modelId="{5EB63F4F-F677-465C-B5FF-B0412CEBA124}" type="pres">
      <dgm:prSet presAssocID="{88BC1CAA-0169-4D63-B01F-194AD7FC5429}" presName="Name0" presStyleCnt="0">
        <dgm:presLayoutVars>
          <dgm:dir/>
          <dgm:animLvl val="lvl"/>
          <dgm:resizeHandles val="exact"/>
        </dgm:presLayoutVars>
      </dgm:prSet>
      <dgm:spPr/>
      <dgm:t>
        <a:bodyPr/>
        <a:lstStyle/>
        <a:p>
          <a:endParaRPr lang="en-US"/>
        </a:p>
      </dgm:t>
    </dgm:pt>
    <dgm:pt modelId="{C7BF0920-0B7A-4773-A2F4-A0E7C046CCBE}" type="pres">
      <dgm:prSet presAssocID="{927269E5-9291-48F3-99C7-BF04A180AB89}" presName="linNode" presStyleCnt="0"/>
      <dgm:spPr/>
      <dgm:t>
        <a:bodyPr/>
        <a:lstStyle/>
        <a:p>
          <a:endParaRPr lang="en-US"/>
        </a:p>
      </dgm:t>
    </dgm:pt>
    <dgm:pt modelId="{D888C276-D17B-4C52-BC89-A10F33C29C8C}" type="pres">
      <dgm:prSet presAssocID="{927269E5-9291-48F3-99C7-BF04A180AB89}" presName="parentText" presStyleLbl="node1" presStyleIdx="0" presStyleCnt="4" custScaleX="64251" custLinFactNeighborX="-10054">
        <dgm:presLayoutVars>
          <dgm:chMax val="1"/>
          <dgm:bulletEnabled val="1"/>
        </dgm:presLayoutVars>
      </dgm:prSet>
      <dgm:spPr/>
      <dgm:t>
        <a:bodyPr/>
        <a:lstStyle/>
        <a:p>
          <a:endParaRPr lang="en-US"/>
        </a:p>
      </dgm:t>
    </dgm:pt>
    <dgm:pt modelId="{C679F7A7-4F77-4257-8D2F-6C9C05EF186A}" type="pres">
      <dgm:prSet presAssocID="{927269E5-9291-48F3-99C7-BF04A180AB89}" presName="descendantText" presStyleLbl="alignAccFollowNode1" presStyleIdx="0" presStyleCnt="4" custScaleX="127595">
        <dgm:presLayoutVars>
          <dgm:bulletEnabled val="1"/>
        </dgm:presLayoutVars>
      </dgm:prSet>
      <dgm:spPr/>
      <dgm:t>
        <a:bodyPr/>
        <a:lstStyle/>
        <a:p>
          <a:endParaRPr lang="en-US"/>
        </a:p>
      </dgm:t>
    </dgm:pt>
    <dgm:pt modelId="{9F8587D0-0EA3-4445-B2A2-966C9FBDD6A5}" type="pres">
      <dgm:prSet presAssocID="{8B59D91C-ECAD-46A2-8371-2235DA5F0A5E}" presName="sp" presStyleCnt="0"/>
      <dgm:spPr/>
      <dgm:t>
        <a:bodyPr/>
        <a:lstStyle/>
        <a:p>
          <a:endParaRPr lang="en-US"/>
        </a:p>
      </dgm:t>
    </dgm:pt>
    <dgm:pt modelId="{DA243817-E50D-4498-B023-0014E853DDE0}" type="pres">
      <dgm:prSet presAssocID="{C1EF701B-12D9-4EDA-84DB-97C9C9A2A60D}" presName="linNode" presStyleCnt="0"/>
      <dgm:spPr/>
      <dgm:t>
        <a:bodyPr/>
        <a:lstStyle/>
        <a:p>
          <a:endParaRPr lang="en-US"/>
        </a:p>
      </dgm:t>
    </dgm:pt>
    <dgm:pt modelId="{94028B7A-F2C7-4528-802A-FD25E830C31D}" type="pres">
      <dgm:prSet presAssocID="{C1EF701B-12D9-4EDA-84DB-97C9C9A2A60D}" presName="parentText" presStyleLbl="node1" presStyleIdx="1" presStyleCnt="4" custScaleX="64251" custLinFactNeighborX="-10054">
        <dgm:presLayoutVars>
          <dgm:chMax val="1"/>
          <dgm:bulletEnabled val="1"/>
        </dgm:presLayoutVars>
      </dgm:prSet>
      <dgm:spPr/>
      <dgm:t>
        <a:bodyPr/>
        <a:lstStyle/>
        <a:p>
          <a:endParaRPr lang="en-US"/>
        </a:p>
      </dgm:t>
    </dgm:pt>
    <dgm:pt modelId="{7577501E-27DB-4619-84A2-FDE1BFCDBE7C}" type="pres">
      <dgm:prSet presAssocID="{C1EF701B-12D9-4EDA-84DB-97C9C9A2A60D}" presName="descendantText" presStyleLbl="alignAccFollowNode1" presStyleIdx="1" presStyleCnt="4" custScaleX="127595">
        <dgm:presLayoutVars>
          <dgm:bulletEnabled val="1"/>
        </dgm:presLayoutVars>
      </dgm:prSet>
      <dgm:spPr/>
      <dgm:t>
        <a:bodyPr/>
        <a:lstStyle/>
        <a:p>
          <a:endParaRPr lang="en-US"/>
        </a:p>
      </dgm:t>
    </dgm:pt>
    <dgm:pt modelId="{B0F282A4-B8DC-4A01-84A9-3CCEF5315D71}" type="pres">
      <dgm:prSet presAssocID="{DB3C637C-6E64-43D2-860F-A392BF40B699}" presName="sp" presStyleCnt="0"/>
      <dgm:spPr/>
      <dgm:t>
        <a:bodyPr/>
        <a:lstStyle/>
        <a:p>
          <a:endParaRPr lang="en-US"/>
        </a:p>
      </dgm:t>
    </dgm:pt>
    <dgm:pt modelId="{0A2D70D4-C045-47F9-B9C1-6AA6623D5EFC}" type="pres">
      <dgm:prSet presAssocID="{6273C846-6FA7-4767-8802-28B75F1DC291}" presName="linNode" presStyleCnt="0"/>
      <dgm:spPr/>
      <dgm:t>
        <a:bodyPr/>
        <a:lstStyle/>
        <a:p>
          <a:endParaRPr lang="en-US"/>
        </a:p>
      </dgm:t>
    </dgm:pt>
    <dgm:pt modelId="{0EA1DE87-D4B8-429B-BA8C-FB482947AF98}" type="pres">
      <dgm:prSet presAssocID="{6273C846-6FA7-4767-8802-28B75F1DC291}" presName="parentText" presStyleLbl="node1" presStyleIdx="2" presStyleCnt="4" custScaleX="64251" custLinFactNeighborX="-10054">
        <dgm:presLayoutVars>
          <dgm:chMax val="1"/>
          <dgm:bulletEnabled val="1"/>
        </dgm:presLayoutVars>
      </dgm:prSet>
      <dgm:spPr/>
      <dgm:t>
        <a:bodyPr/>
        <a:lstStyle/>
        <a:p>
          <a:endParaRPr lang="en-US"/>
        </a:p>
      </dgm:t>
    </dgm:pt>
    <dgm:pt modelId="{7E1C47D7-F3E6-4622-A36B-9D8667AE98E6}" type="pres">
      <dgm:prSet presAssocID="{6273C846-6FA7-4767-8802-28B75F1DC291}" presName="descendantText" presStyleLbl="alignAccFollowNode1" presStyleIdx="2" presStyleCnt="4" custScaleX="127595">
        <dgm:presLayoutVars>
          <dgm:bulletEnabled val="1"/>
        </dgm:presLayoutVars>
      </dgm:prSet>
      <dgm:spPr/>
      <dgm:t>
        <a:bodyPr/>
        <a:lstStyle/>
        <a:p>
          <a:endParaRPr lang="en-US"/>
        </a:p>
      </dgm:t>
    </dgm:pt>
    <dgm:pt modelId="{28819354-A459-457E-8498-D4B0D168CC7D}" type="pres">
      <dgm:prSet presAssocID="{046C9B86-BA4D-4601-9BC6-F8FFF68357D1}" presName="sp" presStyleCnt="0"/>
      <dgm:spPr/>
      <dgm:t>
        <a:bodyPr/>
        <a:lstStyle/>
        <a:p>
          <a:endParaRPr lang="en-US"/>
        </a:p>
      </dgm:t>
    </dgm:pt>
    <dgm:pt modelId="{34BCA777-BD41-4A49-8548-AC053E038716}" type="pres">
      <dgm:prSet presAssocID="{E694B069-8616-4D51-933A-3A6ED2DB0420}" presName="linNode" presStyleCnt="0"/>
      <dgm:spPr/>
      <dgm:t>
        <a:bodyPr/>
        <a:lstStyle/>
        <a:p>
          <a:endParaRPr lang="en-US"/>
        </a:p>
      </dgm:t>
    </dgm:pt>
    <dgm:pt modelId="{2FC9FBF0-B2F2-4951-A863-6231C59490F1}" type="pres">
      <dgm:prSet presAssocID="{E694B069-8616-4D51-933A-3A6ED2DB0420}" presName="parentText" presStyleLbl="node1" presStyleIdx="3" presStyleCnt="4" custScaleX="64251" custLinFactNeighborX="-10054">
        <dgm:presLayoutVars>
          <dgm:chMax val="1"/>
          <dgm:bulletEnabled val="1"/>
        </dgm:presLayoutVars>
      </dgm:prSet>
      <dgm:spPr/>
      <dgm:t>
        <a:bodyPr/>
        <a:lstStyle/>
        <a:p>
          <a:endParaRPr lang="en-US"/>
        </a:p>
      </dgm:t>
    </dgm:pt>
    <dgm:pt modelId="{2F3176B3-AF74-493D-A675-BB6B28E32676}" type="pres">
      <dgm:prSet presAssocID="{E694B069-8616-4D51-933A-3A6ED2DB0420}" presName="descendantText" presStyleLbl="alignAccFollowNode1" presStyleIdx="3" presStyleCnt="4" custScaleX="127595">
        <dgm:presLayoutVars>
          <dgm:bulletEnabled val="1"/>
        </dgm:presLayoutVars>
      </dgm:prSet>
      <dgm:spPr/>
      <dgm:t>
        <a:bodyPr/>
        <a:lstStyle/>
        <a:p>
          <a:endParaRPr lang="en-US"/>
        </a:p>
      </dgm:t>
    </dgm:pt>
  </dgm:ptLst>
  <dgm:cxnLst>
    <dgm:cxn modelId="{6DD7901A-4DD8-425D-B8E3-139D0481F81F}" type="presOf" srcId="{F09F2A68-CF0F-4F04-A83C-E66872402AFB}" destId="{2F3176B3-AF74-493D-A675-BB6B28E32676}" srcOrd="0" destOrd="2" presId="urn:microsoft.com/office/officeart/2005/8/layout/vList5"/>
    <dgm:cxn modelId="{66F0935C-6ACE-4F0B-9603-C28C789D61ED}" type="presOf" srcId="{3EE51924-C19F-4E39-AA34-BFFBE7E5184E}" destId="{7E1C47D7-F3E6-4622-A36B-9D8667AE98E6}" srcOrd="0" destOrd="1" presId="urn:microsoft.com/office/officeart/2005/8/layout/vList5"/>
    <dgm:cxn modelId="{9D79E3C4-1129-4C31-B545-5C99EE7DAAD7}" type="presOf" srcId="{F63D635D-24D8-4F7A-958A-24077C596E8F}" destId="{7577501E-27DB-4619-84A2-FDE1BFCDBE7C}" srcOrd="0" destOrd="0" presId="urn:microsoft.com/office/officeart/2005/8/layout/vList5"/>
    <dgm:cxn modelId="{D56B7319-55B8-406D-A745-87D5F4F023C2}" type="presOf" srcId="{C4144396-F541-4550-B08A-985FA088E6D8}" destId="{2F3176B3-AF74-493D-A675-BB6B28E32676}" srcOrd="0" destOrd="1" presId="urn:microsoft.com/office/officeart/2005/8/layout/vList5"/>
    <dgm:cxn modelId="{4D98A219-22A7-4198-A7E1-1E7719A3EE56}" type="presOf" srcId="{88BC1CAA-0169-4D63-B01F-194AD7FC5429}" destId="{5EB63F4F-F677-465C-B5FF-B0412CEBA124}" srcOrd="0" destOrd="0" presId="urn:microsoft.com/office/officeart/2005/8/layout/vList5"/>
    <dgm:cxn modelId="{36A0BE4E-DAAC-4F16-AC2C-59D86BAF36CB}" srcId="{E694B069-8616-4D51-933A-3A6ED2DB0420}" destId="{3D38C01C-52A8-40E6-890A-B0C37ABE857F}" srcOrd="0" destOrd="0" parTransId="{9BD19317-F60D-4A8C-9CAB-FC886E94D833}" sibTransId="{1B8F8A90-26A1-42AC-860A-749F14DA7908}"/>
    <dgm:cxn modelId="{3FF909C0-9BFF-432B-9D62-94615558F00D}" type="presOf" srcId="{927269E5-9291-48F3-99C7-BF04A180AB89}" destId="{D888C276-D17B-4C52-BC89-A10F33C29C8C}" srcOrd="0" destOrd="0" presId="urn:microsoft.com/office/officeart/2005/8/layout/vList5"/>
    <dgm:cxn modelId="{4FA5AF5E-6038-4422-9A49-E2F65BE5E9B4}" type="presOf" srcId="{C45B783E-B0E4-4D33-975C-06FF3285D819}" destId="{7577501E-27DB-4619-84A2-FDE1BFCDBE7C}" srcOrd="0" destOrd="1" presId="urn:microsoft.com/office/officeart/2005/8/layout/vList5"/>
    <dgm:cxn modelId="{5A5005C4-4F51-4495-8662-FA72B53F63D7}" srcId="{6273C846-6FA7-4767-8802-28B75F1DC291}" destId="{3EE51924-C19F-4E39-AA34-BFFBE7E5184E}" srcOrd="1" destOrd="0" parTransId="{B842C9ED-3E5F-4541-B653-B05AD17349FE}" sibTransId="{E94D2EF8-4B0F-4FFC-93A8-A954ED3BE856}"/>
    <dgm:cxn modelId="{0B99EF34-8564-4CEA-98BD-BC4EA4469635}" type="presOf" srcId="{8D468940-9505-4C5A-ABEA-B05B0FFC633B}" destId="{C679F7A7-4F77-4257-8D2F-6C9C05EF186A}" srcOrd="0" destOrd="0" presId="urn:microsoft.com/office/officeart/2005/8/layout/vList5"/>
    <dgm:cxn modelId="{6DB43749-9013-4761-9A39-E4C903226DB1}" srcId="{88BC1CAA-0169-4D63-B01F-194AD7FC5429}" destId="{E694B069-8616-4D51-933A-3A6ED2DB0420}" srcOrd="3" destOrd="0" parTransId="{EA3C3514-7911-43FA-9DEA-39DDBDFB95AF}" sibTransId="{9308BA5C-A673-487C-91E9-DFABFF1D6E96}"/>
    <dgm:cxn modelId="{6680D835-9A0F-49B9-B160-FAF4A6856339}" srcId="{E694B069-8616-4D51-933A-3A6ED2DB0420}" destId="{C4144396-F541-4550-B08A-985FA088E6D8}" srcOrd="1" destOrd="0" parTransId="{C9715396-BCDF-4320-9391-D843D3D95C7D}" sibTransId="{18C54668-7ABC-4529-AE8F-5E58C41F65EA}"/>
    <dgm:cxn modelId="{37025899-B4E3-4432-A047-9D7E54D179FD}" srcId="{88BC1CAA-0169-4D63-B01F-194AD7FC5429}" destId="{C1EF701B-12D9-4EDA-84DB-97C9C9A2A60D}" srcOrd="1" destOrd="0" parTransId="{B938B035-E9F3-4BA9-B883-AA8F2E34591B}" sibTransId="{DB3C637C-6E64-43D2-860F-A392BF40B699}"/>
    <dgm:cxn modelId="{110DA839-C6FD-4281-9B48-5B6E9E40CDC3}" srcId="{927269E5-9291-48F3-99C7-BF04A180AB89}" destId="{8D468940-9505-4C5A-ABEA-B05B0FFC633B}" srcOrd="0" destOrd="0" parTransId="{18780CD6-F9F1-4582-BA11-EE6A2862C473}" sibTransId="{8AAFE537-4DF9-4DAD-8845-222C128BEE3D}"/>
    <dgm:cxn modelId="{3DC89D36-62A7-41F3-BAFF-673909D672A7}" srcId="{88BC1CAA-0169-4D63-B01F-194AD7FC5429}" destId="{927269E5-9291-48F3-99C7-BF04A180AB89}" srcOrd="0" destOrd="0" parTransId="{15610683-C8DB-4725-8449-771AF3E32E24}" sibTransId="{8B59D91C-ECAD-46A2-8371-2235DA5F0A5E}"/>
    <dgm:cxn modelId="{9CEF6C59-3DA2-4B6F-92EA-F2594F18D2CE}" srcId="{C1EF701B-12D9-4EDA-84DB-97C9C9A2A60D}" destId="{C45B783E-B0E4-4D33-975C-06FF3285D819}" srcOrd="1" destOrd="0" parTransId="{F6C8DFC6-B3B6-45E4-A535-9B8C9AA1CB49}" sibTransId="{B433835F-B64E-433E-98D5-536C6AD4D243}"/>
    <dgm:cxn modelId="{5E39E186-0260-475F-8F44-E5AD5FF806C3}" srcId="{6273C846-6FA7-4767-8802-28B75F1DC291}" destId="{5A5CAF50-8E9C-4EDA-AD6E-EF0580F3A54C}" srcOrd="0" destOrd="0" parTransId="{EE9BCC94-B656-4F2D-B2AA-E0C4C61357D4}" sibTransId="{602BB2F1-56E8-4FE5-A895-E2DE6911D36A}"/>
    <dgm:cxn modelId="{51244F77-0927-4ECD-A803-C738E2E43906}" type="presOf" srcId="{6273C846-6FA7-4767-8802-28B75F1DC291}" destId="{0EA1DE87-D4B8-429B-BA8C-FB482947AF98}" srcOrd="0" destOrd="0" presId="urn:microsoft.com/office/officeart/2005/8/layout/vList5"/>
    <dgm:cxn modelId="{D2BD30D6-AEC0-4328-A4A1-4DE44ABEA003}" type="presOf" srcId="{5A5CAF50-8E9C-4EDA-AD6E-EF0580F3A54C}" destId="{7E1C47D7-F3E6-4622-A36B-9D8667AE98E6}" srcOrd="0" destOrd="0" presId="urn:microsoft.com/office/officeart/2005/8/layout/vList5"/>
    <dgm:cxn modelId="{770777AE-83E4-4697-AFC5-7DF06BF15FEA}" type="presOf" srcId="{E694B069-8616-4D51-933A-3A6ED2DB0420}" destId="{2FC9FBF0-B2F2-4951-A863-6231C59490F1}" srcOrd="0" destOrd="0" presId="urn:microsoft.com/office/officeart/2005/8/layout/vList5"/>
    <dgm:cxn modelId="{592C32C6-482B-4002-9125-864F58E2A2A7}" srcId="{E694B069-8616-4D51-933A-3A6ED2DB0420}" destId="{F09F2A68-CF0F-4F04-A83C-E66872402AFB}" srcOrd="2" destOrd="0" parTransId="{29DB7DC2-4BDB-4727-9858-3E5D535D46BA}" sibTransId="{F1935565-9600-4B9C-8DB8-7E60FC2E30BD}"/>
    <dgm:cxn modelId="{FA981E1B-8E66-47AB-8B40-74AD108F9A38}" srcId="{88BC1CAA-0169-4D63-B01F-194AD7FC5429}" destId="{6273C846-6FA7-4767-8802-28B75F1DC291}" srcOrd="2" destOrd="0" parTransId="{261FF17F-2680-48BE-B1B8-F106C693F379}" sibTransId="{046C9B86-BA4D-4601-9BC6-F8FFF68357D1}"/>
    <dgm:cxn modelId="{DD1A8560-5536-47E4-A1E6-26A3FD3EB242}" type="presOf" srcId="{C1EF701B-12D9-4EDA-84DB-97C9C9A2A60D}" destId="{94028B7A-F2C7-4528-802A-FD25E830C31D}" srcOrd="0" destOrd="0" presId="urn:microsoft.com/office/officeart/2005/8/layout/vList5"/>
    <dgm:cxn modelId="{F7655133-E853-4429-930F-3250D6D9264C}" type="presOf" srcId="{3D38C01C-52A8-40E6-890A-B0C37ABE857F}" destId="{2F3176B3-AF74-493D-A675-BB6B28E32676}" srcOrd="0" destOrd="0" presId="urn:microsoft.com/office/officeart/2005/8/layout/vList5"/>
    <dgm:cxn modelId="{5D2874D4-5A15-449F-8876-AA5CE5595B57}" srcId="{C1EF701B-12D9-4EDA-84DB-97C9C9A2A60D}" destId="{F63D635D-24D8-4F7A-958A-24077C596E8F}" srcOrd="0" destOrd="0" parTransId="{CF2B4948-DD71-45D9-AFF3-806FD69B027E}" sibTransId="{C130FC61-9F2D-4387-8485-A463A98D9197}"/>
    <dgm:cxn modelId="{AC0A07A3-508D-405C-B2D7-F656D837FCDC}" type="presOf" srcId="{08653262-811F-4A00-B595-F3ED590BAC3E}" destId="{7E1C47D7-F3E6-4622-A36B-9D8667AE98E6}" srcOrd="0" destOrd="2" presId="urn:microsoft.com/office/officeart/2005/8/layout/vList5"/>
    <dgm:cxn modelId="{1963AA09-13FB-44DE-8EAF-C2F59B9A4E87}" srcId="{6273C846-6FA7-4767-8802-28B75F1DC291}" destId="{08653262-811F-4A00-B595-F3ED590BAC3E}" srcOrd="2" destOrd="0" parTransId="{B2CA46AC-9359-405D-B1E3-F32D48F5D36F}" sibTransId="{BADAA0E7-1E1F-4D6D-BCB1-93330027E63C}"/>
    <dgm:cxn modelId="{A9203D60-8B28-4BF4-98F3-79D8924ECE07}" type="presParOf" srcId="{5EB63F4F-F677-465C-B5FF-B0412CEBA124}" destId="{C7BF0920-0B7A-4773-A2F4-A0E7C046CCBE}" srcOrd="0" destOrd="0" presId="urn:microsoft.com/office/officeart/2005/8/layout/vList5"/>
    <dgm:cxn modelId="{68EEBF85-ED0E-44E7-8384-1B7606626EEA}" type="presParOf" srcId="{C7BF0920-0B7A-4773-A2F4-A0E7C046CCBE}" destId="{D888C276-D17B-4C52-BC89-A10F33C29C8C}" srcOrd="0" destOrd="0" presId="urn:microsoft.com/office/officeart/2005/8/layout/vList5"/>
    <dgm:cxn modelId="{98ACA8BE-2774-40E3-89B9-2FB0AF735C24}" type="presParOf" srcId="{C7BF0920-0B7A-4773-A2F4-A0E7C046CCBE}" destId="{C679F7A7-4F77-4257-8D2F-6C9C05EF186A}" srcOrd="1" destOrd="0" presId="urn:microsoft.com/office/officeart/2005/8/layout/vList5"/>
    <dgm:cxn modelId="{30AC03D3-C6D9-4A06-BDDF-B59D079C0D75}" type="presParOf" srcId="{5EB63F4F-F677-465C-B5FF-B0412CEBA124}" destId="{9F8587D0-0EA3-4445-B2A2-966C9FBDD6A5}" srcOrd="1" destOrd="0" presId="urn:microsoft.com/office/officeart/2005/8/layout/vList5"/>
    <dgm:cxn modelId="{2606FCDE-070A-4D73-9AB9-DA6780BF07D2}" type="presParOf" srcId="{5EB63F4F-F677-465C-B5FF-B0412CEBA124}" destId="{DA243817-E50D-4498-B023-0014E853DDE0}" srcOrd="2" destOrd="0" presId="urn:microsoft.com/office/officeart/2005/8/layout/vList5"/>
    <dgm:cxn modelId="{5BBD63FB-8C27-4FD4-A8FF-2A5EBCB62A29}" type="presParOf" srcId="{DA243817-E50D-4498-B023-0014E853DDE0}" destId="{94028B7A-F2C7-4528-802A-FD25E830C31D}" srcOrd="0" destOrd="0" presId="urn:microsoft.com/office/officeart/2005/8/layout/vList5"/>
    <dgm:cxn modelId="{C35F135C-7161-4330-9F96-E4C05009F79F}" type="presParOf" srcId="{DA243817-E50D-4498-B023-0014E853DDE0}" destId="{7577501E-27DB-4619-84A2-FDE1BFCDBE7C}" srcOrd="1" destOrd="0" presId="urn:microsoft.com/office/officeart/2005/8/layout/vList5"/>
    <dgm:cxn modelId="{F0436622-08E4-4179-80C0-0258D74E4630}" type="presParOf" srcId="{5EB63F4F-F677-465C-B5FF-B0412CEBA124}" destId="{B0F282A4-B8DC-4A01-84A9-3CCEF5315D71}" srcOrd="3" destOrd="0" presId="urn:microsoft.com/office/officeart/2005/8/layout/vList5"/>
    <dgm:cxn modelId="{745E5087-7772-43FD-BB33-088AFEB6880A}" type="presParOf" srcId="{5EB63F4F-F677-465C-B5FF-B0412CEBA124}" destId="{0A2D70D4-C045-47F9-B9C1-6AA6623D5EFC}" srcOrd="4" destOrd="0" presId="urn:microsoft.com/office/officeart/2005/8/layout/vList5"/>
    <dgm:cxn modelId="{5D5CD9E7-6303-4C6B-9D81-2D7E5275E7CB}" type="presParOf" srcId="{0A2D70D4-C045-47F9-B9C1-6AA6623D5EFC}" destId="{0EA1DE87-D4B8-429B-BA8C-FB482947AF98}" srcOrd="0" destOrd="0" presId="urn:microsoft.com/office/officeart/2005/8/layout/vList5"/>
    <dgm:cxn modelId="{8858DFF1-14F7-4140-9893-8A8BC34FC8E6}" type="presParOf" srcId="{0A2D70D4-C045-47F9-B9C1-6AA6623D5EFC}" destId="{7E1C47D7-F3E6-4622-A36B-9D8667AE98E6}" srcOrd="1" destOrd="0" presId="urn:microsoft.com/office/officeart/2005/8/layout/vList5"/>
    <dgm:cxn modelId="{2C22D817-15C0-4915-9518-6C2262BE711F}" type="presParOf" srcId="{5EB63F4F-F677-465C-B5FF-B0412CEBA124}" destId="{28819354-A459-457E-8498-D4B0D168CC7D}" srcOrd="5" destOrd="0" presId="urn:microsoft.com/office/officeart/2005/8/layout/vList5"/>
    <dgm:cxn modelId="{A44F89DD-C7EF-4076-84C3-3978FAEA02CC}" type="presParOf" srcId="{5EB63F4F-F677-465C-B5FF-B0412CEBA124}" destId="{34BCA777-BD41-4A49-8548-AC053E038716}" srcOrd="6" destOrd="0" presId="urn:microsoft.com/office/officeart/2005/8/layout/vList5"/>
    <dgm:cxn modelId="{9618515A-0880-4137-88D6-764993A0DE94}" type="presParOf" srcId="{34BCA777-BD41-4A49-8548-AC053E038716}" destId="{2FC9FBF0-B2F2-4951-A863-6231C59490F1}" srcOrd="0" destOrd="0" presId="urn:microsoft.com/office/officeart/2005/8/layout/vList5"/>
    <dgm:cxn modelId="{45454198-A3B0-4F0F-9489-7B9600F5D2D8}" type="presParOf" srcId="{34BCA777-BD41-4A49-8548-AC053E038716}" destId="{2F3176B3-AF74-493D-A675-BB6B28E3267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Step 2 – Install Ancillary Software (if needed)</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84071" custScaleY="59769" custLinFactNeighborX="-5310" custLinFactNeighborY="-20783">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B1235185-866D-4846-841F-164E2AC81008}" type="presOf" srcId="{6CF83A7B-B3F1-40B9-BC63-07E8219FDF20}" destId="{3EA2973E-99D2-426A-B173-275F4490002F}" srcOrd="0" destOrd="0" presId="urn:microsoft.com/office/officeart/2005/8/layout/vList2"/>
    <dgm:cxn modelId="{A50544C2-5F57-4147-A5AE-604BA3416CE9}" type="presOf" srcId="{C364D5FE-1488-4E93-94C8-40079A678047}" destId="{EA438F0D-1E9C-4BEA-8BFF-68FE106DB1CD}" srcOrd="0" destOrd="0" presId="urn:microsoft.com/office/officeart/2005/8/layout/vList2"/>
    <dgm:cxn modelId="{FEEA4C03-02ED-463A-9109-DE54ECB2B7A0}"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E07CA61-F5E7-4CCB-BBE5-32F1D5CB94E5}" type="doc">
      <dgm:prSet loTypeId="urn:microsoft.com/office/officeart/2005/8/layout/process4" loCatId="list" qsTypeId="urn:microsoft.com/office/officeart/2005/8/quickstyle/3d1" qsCatId="3D" csTypeId="urn:microsoft.com/office/officeart/2005/8/colors/accent1_2" csCatId="accent1" phldr="1"/>
      <dgm:spPr/>
      <dgm:t>
        <a:bodyPr/>
        <a:lstStyle/>
        <a:p>
          <a:endParaRPr lang="en-US"/>
        </a:p>
      </dgm:t>
    </dgm:pt>
    <dgm:pt modelId="{51B10DE1-B418-48FE-A422-A41FB74FDDD7}">
      <dgm:prSet/>
      <dgm:spPr>
        <a:solidFill>
          <a:schemeClr val="accent5">
            <a:lumMod val="50000"/>
          </a:schemeClr>
        </a:solidFill>
      </dgm:spPr>
      <dgm:t>
        <a:bodyPr/>
        <a:lstStyle/>
        <a:p>
          <a:pPr rtl="0"/>
          <a:r>
            <a:rPr lang="en-US" dirty="0" smtClean="0"/>
            <a:t>Step 1 – Make Necessary Network Updates</a:t>
          </a:r>
          <a:endParaRPr lang="en-US" dirty="0"/>
        </a:p>
      </dgm:t>
    </dgm:pt>
    <dgm:pt modelId="{61C15700-EC94-40A9-9356-446851E50390}" type="parTrans" cxnId="{2C3F8308-147C-4CB3-9DA5-63C71AF75247}">
      <dgm:prSet/>
      <dgm:spPr/>
      <dgm:t>
        <a:bodyPr/>
        <a:lstStyle/>
        <a:p>
          <a:endParaRPr lang="en-US"/>
        </a:p>
      </dgm:t>
    </dgm:pt>
    <dgm:pt modelId="{D39BABC6-02F2-4B3D-BF6C-1BB198B5D507}" type="sibTrans" cxnId="{2C3F8308-147C-4CB3-9DA5-63C71AF75247}">
      <dgm:prSet/>
      <dgm:spPr/>
      <dgm:t>
        <a:bodyPr/>
        <a:lstStyle/>
        <a:p>
          <a:endParaRPr lang="en-US"/>
        </a:p>
      </dgm:t>
    </dgm:pt>
    <dgm:pt modelId="{135C4016-D213-4577-88F2-5B412C00D727}">
      <dgm:prSet/>
      <dgm:spPr>
        <a:solidFill>
          <a:schemeClr val="accent5">
            <a:lumMod val="50000"/>
          </a:schemeClr>
        </a:solidFill>
      </dgm:spPr>
      <dgm:t>
        <a:bodyPr/>
        <a:lstStyle/>
        <a:p>
          <a:pPr rtl="0"/>
          <a:r>
            <a:rPr lang="en-US" dirty="0" smtClean="0"/>
            <a:t>Step 4 -Install Content</a:t>
          </a:r>
          <a:endParaRPr lang="en-US" dirty="0"/>
        </a:p>
      </dgm:t>
    </dgm:pt>
    <dgm:pt modelId="{9EDD6E24-5EA6-4CD5-A5B1-DF09686D4996}" type="parTrans" cxnId="{D1A543E4-F9AB-4810-AF8E-E482C1D184BC}">
      <dgm:prSet/>
      <dgm:spPr/>
      <dgm:t>
        <a:bodyPr/>
        <a:lstStyle/>
        <a:p>
          <a:endParaRPr lang="en-US"/>
        </a:p>
      </dgm:t>
    </dgm:pt>
    <dgm:pt modelId="{29AC64DA-E590-431B-AC14-640B98FF4FAF}" type="sibTrans" cxnId="{D1A543E4-F9AB-4810-AF8E-E482C1D184BC}">
      <dgm:prSet/>
      <dgm:spPr/>
      <dgm:t>
        <a:bodyPr/>
        <a:lstStyle/>
        <a:p>
          <a:endParaRPr lang="en-US"/>
        </a:p>
      </dgm:t>
    </dgm:pt>
    <dgm:pt modelId="{629B99CF-B9FA-4A80-8E55-49BF8EA25223}">
      <dgm:prSet/>
      <dgm:spPr>
        <a:solidFill>
          <a:schemeClr val="accent5">
            <a:lumMod val="50000"/>
          </a:schemeClr>
        </a:solidFill>
      </dgm:spPr>
      <dgm:t>
        <a:bodyPr/>
        <a:lstStyle/>
        <a:p>
          <a:pPr rtl="0"/>
          <a:r>
            <a:rPr lang="en-US" dirty="0" smtClean="0"/>
            <a:t>Step 5 – Verify Installation</a:t>
          </a:r>
          <a:endParaRPr lang="en-US" dirty="0"/>
        </a:p>
      </dgm:t>
    </dgm:pt>
    <dgm:pt modelId="{B356E7FE-C137-465D-84E1-F86AE6585E5D}" type="parTrans" cxnId="{4C17B898-DD7B-408F-A409-63BFB38C09A1}">
      <dgm:prSet/>
      <dgm:spPr/>
      <dgm:t>
        <a:bodyPr/>
        <a:lstStyle/>
        <a:p>
          <a:endParaRPr lang="en-US"/>
        </a:p>
      </dgm:t>
    </dgm:pt>
    <dgm:pt modelId="{D628F5B1-9AB1-4A90-8BF4-B0725FCAAA67}" type="sibTrans" cxnId="{4C17B898-DD7B-408F-A409-63BFB38C09A1}">
      <dgm:prSet/>
      <dgm:spPr/>
      <dgm:t>
        <a:bodyPr/>
        <a:lstStyle/>
        <a:p>
          <a:endParaRPr lang="en-US"/>
        </a:p>
      </dgm:t>
    </dgm:pt>
    <dgm:pt modelId="{152517BA-92F6-4C8A-87B6-96B5FBAC45BC}">
      <dgm:prSet/>
      <dgm:spPr>
        <a:solidFill>
          <a:schemeClr val="accent5">
            <a:lumMod val="50000"/>
          </a:schemeClr>
        </a:solidFill>
      </dgm:spPr>
      <dgm:t>
        <a:bodyPr/>
        <a:lstStyle/>
        <a:p>
          <a:pPr rtl="0"/>
          <a:r>
            <a:rPr lang="en-US" dirty="0" smtClean="0"/>
            <a:t>Step 3 – Download and Install Test Delivery Client (TDC) software</a:t>
          </a:r>
          <a:endParaRPr lang="en-US" dirty="0"/>
        </a:p>
      </dgm:t>
    </dgm:pt>
    <dgm:pt modelId="{D9BD9DB8-649C-4720-B04B-2DA2BBD885D0}" type="parTrans" cxnId="{45387F16-AC6A-4628-85FB-218F5B7DEEBC}">
      <dgm:prSet/>
      <dgm:spPr/>
      <dgm:t>
        <a:bodyPr/>
        <a:lstStyle/>
        <a:p>
          <a:endParaRPr lang="en-US"/>
        </a:p>
      </dgm:t>
    </dgm:pt>
    <dgm:pt modelId="{2BD80533-AEE4-47EE-ABCB-2D847963DA9B}" type="sibTrans" cxnId="{45387F16-AC6A-4628-85FB-218F5B7DEEBC}">
      <dgm:prSet/>
      <dgm:spPr/>
      <dgm:t>
        <a:bodyPr/>
        <a:lstStyle/>
        <a:p>
          <a:endParaRPr lang="en-US"/>
        </a:p>
      </dgm:t>
    </dgm:pt>
    <dgm:pt modelId="{DAF4E9C5-C3AE-455B-B6C1-7B75CC579D62}">
      <dgm:prSet/>
      <dgm:spPr>
        <a:solidFill>
          <a:schemeClr val="accent5">
            <a:lumMod val="50000"/>
          </a:schemeClr>
        </a:solidFill>
      </dgm:spPr>
      <dgm:t>
        <a:bodyPr/>
        <a:lstStyle/>
        <a:p>
          <a:pPr rtl="0"/>
          <a:r>
            <a:rPr lang="en-US" dirty="0" smtClean="0"/>
            <a:t>Step 2 – Install Ancillary Applications (if not already resident)</a:t>
          </a:r>
          <a:endParaRPr lang="en-US" dirty="0"/>
        </a:p>
      </dgm:t>
    </dgm:pt>
    <dgm:pt modelId="{E0515C0B-467E-4931-82F3-8A01A5450DF4}" type="parTrans" cxnId="{1B945948-F5D1-4B12-89AA-524AAD1D3949}">
      <dgm:prSet/>
      <dgm:spPr/>
      <dgm:t>
        <a:bodyPr/>
        <a:lstStyle/>
        <a:p>
          <a:endParaRPr lang="en-US"/>
        </a:p>
      </dgm:t>
    </dgm:pt>
    <dgm:pt modelId="{C7032A31-F573-412F-B158-36082F7A1C57}" type="sibTrans" cxnId="{1B945948-F5D1-4B12-89AA-524AAD1D3949}">
      <dgm:prSet/>
      <dgm:spPr/>
      <dgm:t>
        <a:bodyPr/>
        <a:lstStyle/>
        <a:p>
          <a:endParaRPr lang="en-US"/>
        </a:p>
      </dgm:t>
    </dgm:pt>
    <dgm:pt modelId="{399140A5-E503-4834-8F28-A1FC2554B4F8}" type="pres">
      <dgm:prSet presAssocID="{DE07CA61-F5E7-4CCB-BBE5-32F1D5CB94E5}" presName="Name0" presStyleCnt="0">
        <dgm:presLayoutVars>
          <dgm:dir/>
          <dgm:animLvl val="lvl"/>
          <dgm:resizeHandles val="exact"/>
        </dgm:presLayoutVars>
      </dgm:prSet>
      <dgm:spPr/>
      <dgm:t>
        <a:bodyPr/>
        <a:lstStyle/>
        <a:p>
          <a:endParaRPr lang="en-US"/>
        </a:p>
      </dgm:t>
    </dgm:pt>
    <dgm:pt modelId="{2814367F-6978-46DE-892A-52AF18CA4B7D}" type="pres">
      <dgm:prSet presAssocID="{629B99CF-B9FA-4A80-8E55-49BF8EA25223}" presName="boxAndChildren" presStyleCnt="0"/>
      <dgm:spPr/>
      <dgm:t>
        <a:bodyPr/>
        <a:lstStyle/>
        <a:p>
          <a:endParaRPr lang="en-US"/>
        </a:p>
      </dgm:t>
    </dgm:pt>
    <dgm:pt modelId="{D269F3F8-A508-423D-B265-84D0ACBE71F6}" type="pres">
      <dgm:prSet presAssocID="{629B99CF-B9FA-4A80-8E55-49BF8EA25223}" presName="parentTextBox" presStyleLbl="node1" presStyleIdx="0" presStyleCnt="5"/>
      <dgm:spPr/>
      <dgm:t>
        <a:bodyPr/>
        <a:lstStyle/>
        <a:p>
          <a:endParaRPr lang="en-US"/>
        </a:p>
      </dgm:t>
    </dgm:pt>
    <dgm:pt modelId="{3003B9CA-45D6-459A-8094-91B26815D52B}" type="pres">
      <dgm:prSet presAssocID="{29AC64DA-E590-431B-AC14-640B98FF4FAF}" presName="sp" presStyleCnt="0"/>
      <dgm:spPr/>
      <dgm:t>
        <a:bodyPr/>
        <a:lstStyle/>
        <a:p>
          <a:endParaRPr lang="en-US"/>
        </a:p>
      </dgm:t>
    </dgm:pt>
    <dgm:pt modelId="{E9E87F0E-08AB-485B-953E-DF4115E3A682}" type="pres">
      <dgm:prSet presAssocID="{135C4016-D213-4577-88F2-5B412C00D727}" presName="arrowAndChildren" presStyleCnt="0"/>
      <dgm:spPr/>
      <dgm:t>
        <a:bodyPr/>
        <a:lstStyle/>
        <a:p>
          <a:endParaRPr lang="en-US"/>
        </a:p>
      </dgm:t>
    </dgm:pt>
    <dgm:pt modelId="{4274CE76-F8EF-4F4B-9002-E18CEFDEEC20}" type="pres">
      <dgm:prSet presAssocID="{135C4016-D213-4577-88F2-5B412C00D727}" presName="parentTextArrow" presStyleLbl="node1" presStyleIdx="1" presStyleCnt="5"/>
      <dgm:spPr/>
      <dgm:t>
        <a:bodyPr/>
        <a:lstStyle/>
        <a:p>
          <a:endParaRPr lang="en-US"/>
        </a:p>
      </dgm:t>
    </dgm:pt>
    <dgm:pt modelId="{18320288-6CE6-4793-98C3-4ADE22BDBB09}" type="pres">
      <dgm:prSet presAssocID="{2BD80533-AEE4-47EE-ABCB-2D847963DA9B}" presName="sp" presStyleCnt="0"/>
      <dgm:spPr/>
      <dgm:t>
        <a:bodyPr/>
        <a:lstStyle/>
        <a:p>
          <a:endParaRPr lang="en-US"/>
        </a:p>
      </dgm:t>
    </dgm:pt>
    <dgm:pt modelId="{F0034792-0A2E-42E3-8544-FE8F20D87E0C}" type="pres">
      <dgm:prSet presAssocID="{152517BA-92F6-4C8A-87B6-96B5FBAC45BC}" presName="arrowAndChildren" presStyleCnt="0"/>
      <dgm:spPr/>
      <dgm:t>
        <a:bodyPr/>
        <a:lstStyle/>
        <a:p>
          <a:endParaRPr lang="en-US"/>
        </a:p>
      </dgm:t>
    </dgm:pt>
    <dgm:pt modelId="{53D71849-DC38-45A3-A2F9-E9FBE1259352}" type="pres">
      <dgm:prSet presAssocID="{152517BA-92F6-4C8A-87B6-96B5FBAC45BC}" presName="parentTextArrow" presStyleLbl="node1" presStyleIdx="2" presStyleCnt="5"/>
      <dgm:spPr/>
      <dgm:t>
        <a:bodyPr/>
        <a:lstStyle/>
        <a:p>
          <a:endParaRPr lang="en-US"/>
        </a:p>
      </dgm:t>
    </dgm:pt>
    <dgm:pt modelId="{59F8CD83-BFAB-48FF-ADA2-7C72927CE858}" type="pres">
      <dgm:prSet presAssocID="{C7032A31-F573-412F-B158-36082F7A1C57}" presName="sp" presStyleCnt="0"/>
      <dgm:spPr/>
      <dgm:t>
        <a:bodyPr/>
        <a:lstStyle/>
        <a:p>
          <a:endParaRPr lang="en-US"/>
        </a:p>
      </dgm:t>
    </dgm:pt>
    <dgm:pt modelId="{08C9BC08-0CC2-42AF-B14E-50FC810E0B07}" type="pres">
      <dgm:prSet presAssocID="{DAF4E9C5-C3AE-455B-B6C1-7B75CC579D62}" presName="arrowAndChildren" presStyleCnt="0"/>
      <dgm:spPr/>
      <dgm:t>
        <a:bodyPr/>
        <a:lstStyle/>
        <a:p>
          <a:endParaRPr lang="en-US"/>
        </a:p>
      </dgm:t>
    </dgm:pt>
    <dgm:pt modelId="{0B247062-6DD5-4222-9EF5-0C42DD08CCFE}" type="pres">
      <dgm:prSet presAssocID="{DAF4E9C5-C3AE-455B-B6C1-7B75CC579D62}" presName="parentTextArrow" presStyleLbl="node1" presStyleIdx="3" presStyleCnt="5"/>
      <dgm:spPr/>
      <dgm:t>
        <a:bodyPr/>
        <a:lstStyle/>
        <a:p>
          <a:endParaRPr lang="en-US"/>
        </a:p>
      </dgm:t>
    </dgm:pt>
    <dgm:pt modelId="{DBDB5FC7-0676-4971-900C-8BF4B4B04DA9}" type="pres">
      <dgm:prSet presAssocID="{D39BABC6-02F2-4B3D-BF6C-1BB198B5D507}" presName="sp" presStyleCnt="0"/>
      <dgm:spPr/>
      <dgm:t>
        <a:bodyPr/>
        <a:lstStyle/>
        <a:p>
          <a:endParaRPr lang="en-US"/>
        </a:p>
      </dgm:t>
    </dgm:pt>
    <dgm:pt modelId="{0CD57BC0-C1D8-4468-9CE9-E87647E56D55}" type="pres">
      <dgm:prSet presAssocID="{51B10DE1-B418-48FE-A422-A41FB74FDDD7}" presName="arrowAndChildren" presStyleCnt="0"/>
      <dgm:spPr/>
      <dgm:t>
        <a:bodyPr/>
        <a:lstStyle/>
        <a:p>
          <a:endParaRPr lang="en-US"/>
        </a:p>
      </dgm:t>
    </dgm:pt>
    <dgm:pt modelId="{4872CA22-2208-44D9-8E7A-77AA88C16C2B}" type="pres">
      <dgm:prSet presAssocID="{51B10DE1-B418-48FE-A422-A41FB74FDDD7}" presName="parentTextArrow" presStyleLbl="node1" presStyleIdx="4" presStyleCnt="5"/>
      <dgm:spPr/>
      <dgm:t>
        <a:bodyPr/>
        <a:lstStyle/>
        <a:p>
          <a:endParaRPr lang="en-US"/>
        </a:p>
      </dgm:t>
    </dgm:pt>
  </dgm:ptLst>
  <dgm:cxnLst>
    <dgm:cxn modelId="{14635DC0-2DE7-4065-A444-F989255C84E9}" type="presOf" srcId="{51B10DE1-B418-48FE-A422-A41FB74FDDD7}" destId="{4872CA22-2208-44D9-8E7A-77AA88C16C2B}" srcOrd="0" destOrd="0" presId="urn:microsoft.com/office/officeart/2005/8/layout/process4"/>
    <dgm:cxn modelId="{1B945948-F5D1-4B12-89AA-524AAD1D3949}" srcId="{DE07CA61-F5E7-4CCB-BBE5-32F1D5CB94E5}" destId="{DAF4E9C5-C3AE-455B-B6C1-7B75CC579D62}" srcOrd="1" destOrd="0" parTransId="{E0515C0B-467E-4931-82F3-8A01A5450DF4}" sibTransId="{C7032A31-F573-412F-B158-36082F7A1C57}"/>
    <dgm:cxn modelId="{3C6A41B8-05D0-40E1-8456-A7E98B2A49A3}" type="presOf" srcId="{135C4016-D213-4577-88F2-5B412C00D727}" destId="{4274CE76-F8EF-4F4B-9002-E18CEFDEEC20}" srcOrd="0" destOrd="0" presId="urn:microsoft.com/office/officeart/2005/8/layout/process4"/>
    <dgm:cxn modelId="{D1A543E4-F9AB-4810-AF8E-E482C1D184BC}" srcId="{DE07CA61-F5E7-4CCB-BBE5-32F1D5CB94E5}" destId="{135C4016-D213-4577-88F2-5B412C00D727}" srcOrd="3" destOrd="0" parTransId="{9EDD6E24-5EA6-4CD5-A5B1-DF09686D4996}" sibTransId="{29AC64DA-E590-431B-AC14-640B98FF4FAF}"/>
    <dgm:cxn modelId="{45387F16-AC6A-4628-85FB-218F5B7DEEBC}" srcId="{DE07CA61-F5E7-4CCB-BBE5-32F1D5CB94E5}" destId="{152517BA-92F6-4C8A-87B6-96B5FBAC45BC}" srcOrd="2" destOrd="0" parTransId="{D9BD9DB8-649C-4720-B04B-2DA2BBD885D0}" sibTransId="{2BD80533-AEE4-47EE-ABCB-2D847963DA9B}"/>
    <dgm:cxn modelId="{4C17B898-DD7B-408F-A409-63BFB38C09A1}" srcId="{DE07CA61-F5E7-4CCB-BBE5-32F1D5CB94E5}" destId="{629B99CF-B9FA-4A80-8E55-49BF8EA25223}" srcOrd="4" destOrd="0" parTransId="{B356E7FE-C137-465D-84E1-F86AE6585E5D}" sibTransId="{D628F5B1-9AB1-4A90-8BF4-B0725FCAAA67}"/>
    <dgm:cxn modelId="{0DA6DB2A-EA5C-49F9-9215-7C9190DFE558}" type="presOf" srcId="{DE07CA61-F5E7-4CCB-BBE5-32F1D5CB94E5}" destId="{399140A5-E503-4834-8F28-A1FC2554B4F8}" srcOrd="0" destOrd="0" presId="urn:microsoft.com/office/officeart/2005/8/layout/process4"/>
    <dgm:cxn modelId="{AE9FB311-BC33-4357-B2C9-403A142B84F5}" type="presOf" srcId="{152517BA-92F6-4C8A-87B6-96B5FBAC45BC}" destId="{53D71849-DC38-45A3-A2F9-E9FBE1259352}" srcOrd="0" destOrd="0" presId="urn:microsoft.com/office/officeart/2005/8/layout/process4"/>
    <dgm:cxn modelId="{9292864D-87A9-4D94-BF8E-8323A3A931FA}" type="presOf" srcId="{DAF4E9C5-C3AE-455B-B6C1-7B75CC579D62}" destId="{0B247062-6DD5-4222-9EF5-0C42DD08CCFE}" srcOrd="0" destOrd="0" presId="urn:microsoft.com/office/officeart/2005/8/layout/process4"/>
    <dgm:cxn modelId="{D1AC24CF-E73A-4462-B5BC-C8A8D3569B36}" type="presOf" srcId="{629B99CF-B9FA-4A80-8E55-49BF8EA25223}" destId="{D269F3F8-A508-423D-B265-84D0ACBE71F6}" srcOrd="0" destOrd="0" presId="urn:microsoft.com/office/officeart/2005/8/layout/process4"/>
    <dgm:cxn modelId="{2C3F8308-147C-4CB3-9DA5-63C71AF75247}" srcId="{DE07CA61-F5E7-4CCB-BBE5-32F1D5CB94E5}" destId="{51B10DE1-B418-48FE-A422-A41FB74FDDD7}" srcOrd="0" destOrd="0" parTransId="{61C15700-EC94-40A9-9356-446851E50390}" sibTransId="{D39BABC6-02F2-4B3D-BF6C-1BB198B5D507}"/>
    <dgm:cxn modelId="{A3D0AE8F-EF9C-4D48-889B-74FE3CF1D3E1}" type="presParOf" srcId="{399140A5-E503-4834-8F28-A1FC2554B4F8}" destId="{2814367F-6978-46DE-892A-52AF18CA4B7D}" srcOrd="0" destOrd="0" presId="urn:microsoft.com/office/officeart/2005/8/layout/process4"/>
    <dgm:cxn modelId="{8998ACBB-B0B6-41E8-9194-13EE4F8DB64C}" type="presParOf" srcId="{2814367F-6978-46DE-892A-52AF18CA4B7D}" destId="{D269F3F8-A508-423D-B265-84D0ACBE71F6}" srcOrd="0" destOrd="0" presId="urn:microsoft.com/office/officeart/2005/8/layout/process4"/>
    <dgm:cxn modelId="{84129A36-F41D-448A-B887-FAFC8CE236BB}" type="presParOf" srcId="{399140A5-E503-4834-8F28-A1FC2554B4F8}" destId="{3003B9CA-45D6-459A-8094-91B26815D52B}" srcOrd="1" destOrd="0" presId="urn:microsoft.com/office/officeart/2005/8/layout/process4"/>
    <dgm:cxn modelId="{79D8E702-973E-4055-8A57-FEB1DA6E25F4}" type="presParOf" srcId="{399140A5-E503-4834-8F28-A1FC2554B4F8}" destId="{E9E87F0E-08AB-485B-953E-DF4115E3A682}" srcOrd="2" destOrd="0" presId="urn:microsoft.com/office/officeart/2005/8/layout/process4"/>
    <dgm:cxn modelId="{5F7A8B94-56A1-442C-B8D3-961BB50D34A8}" type="presParOf" srcId="{E9E87F0E-08AB-485B-953E-DF4115E3A682}" destId="{4274CE76-F8EF-4F4B-9002-E18CEFDEEC20}" srcOrd="0" destOrd="0" presId="urn:microsoft.com/office/officeart/2005/8/layout/process4"/>
    <dgm:cxn modelId="{C5EE5314-01B0-4929-AD7C-CB8E4CA4C5D1}" type="presParOf" srcId="{399140A5-E503-4834-8F28-A1FC2554B4F8}" destId="{18320288-6CE6-4793-98C3-4ADE22BDBB09}" srcOrd="3" destOrd="0" presId="urn:microsoft.com/office/officeart/2005/8/layout/process4"/>
    <dgm:cxn modelId="{2CF5D710-BCDE-495C-9DFF-FFFFE658DE84}" type="presParOf" srcId="{399140A5-E503-4834-8F28-A1FC2554B4F8}" destId="{F0034792-0A2E-42E3-8544-FE8F20D87E0C}" srcOrd="4" destOrd="0" presId="urn:microsoft.com/office/officeart/2005/8/layout/process4"/>
    <dgm:cxn modelId="{6FAAEC9B-0290-4F80-B0FD-A4D2595EF4EE}" type="presParOf" srcId="{F0034792-0A2E-42E3-8544-FE8F20D87E0C}" destId="{53D71849-DC38-45A3-A2F9-E9FBE1259352}" srcOrd="0" destOrd="0" presId="urn:microsoft.com/office/officeart/2005/8/layout/process4"/>
    <dgm:cxn modelId="{7F6D35C4-6FF0-459E-B362-C7190F461158}" type="presParOf" srcId="{399140A5-E503-4834-8F28-A1FC2554B4F8}" destId="{59F8CD83-BFAB-48FF-ADA2-7C72927CE858}" srcOrd="5" destOrd="0" presId="urn:microsoft.com/office/officeart/2005/8/layout/process4"/>
    <dgm:cxn modelId="{CE095DFD-7F60-4391-8958-1EC6EFF3B532}" type="presParOf" srcId="{399140A5-E503-4834-8F28-A1FC2554B4F8}" destId="{08C9BC08-0CC2-42AF-B14E-50FC810E0B07}" srcOrd="6" destOrd="0" presId="urn:microsoft.com/office/officeart/2005/8/layout/process4"/>
    <dgm:cxn modelId="{9B3E56AF-E19A-4F81-9444-4BB012C54A63}" type="presParOf" srcId="{08C9BC08-0CC2-42AF-B14E-50FC810E0B07}" destId="{0B247062-6DD5-4222-9EF5-0C42DD08CCFE}" srcOrd="0" destOrd="0" presId="urn:microsoft.com/office/officeart/2005/8/layout/process4"/>
    <dgm:cxn modelId="{E262989B-5BEA-4818-B03B-732DA3C4336B}" type="presParOf" srcId="{399140A5-E503-4834-8F28-A1FC2554B4F8}" destId="{DBDB5FC7-0676-4971-900C-8BF4B4B04DA9}" srcOrd="7" destOrd="0" presId="urn:microsoft.com/office/officeart/2005/8/layout/process4"/>
    <dgm:cxn modelId="{D4ADF7FF-AA60-4D13-9608-F059F12800EC}" type="presParOf" srcId="{399140A5-E503-4834-8F28-A1FC2554B4F8}" destId="{0CD57BC0-C1D8-4468-9CE9-E87647E56D55}" srcOrd="8" destOrd="0" presId="urn:microsoft.com/office/officeart/2005/8/layout/process4"/>
    <dgm:cxn modelId="{EB851120-0DE9-490E-A9F2-14130BD8AA0A}" type="presParOf" srcId="{0CD57BC0-C1D8-4468-9CE9-E87647E56D55}" destId="{4872CA22-2208-44D9-8E7A-77AA88C16C2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DBD75E-78C5-4DC6-BEEB-DD80052CDC70}"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375B32B7-584E-4BEB-B2BA-9F4DF1643724}">
      <dgm:prSet/>
      <dgm:spPr>
        <a:solidFill>
          <a:schemeClr val="accent5">
            <a:lumMod val="50000"/>
          </a:schemeClr>
        </a:solidFill>
      </dgm:spPr>
      <dgm:t>
        <a:bodyPr/>
        <a:lstStyle/>
        <a:p>
          <a:pPr rtl="0"/>
          <a:r>
            <a:rPr lang="en-US" b="1" dirty="0" smtClean="0"/>
            <a:t>Office of State Superintendent Office </a:t>
          </a:r>
          <a:endParaRPr lang="en-US" b="1" dirty="0"/>
        </a:p>
      </dgm:t>
    </dgm:pt>
    <dgm:pt modelId="{BACAC604-D8A6-4806-9776-9F54D8899570}" type="parTrans" cxnId="{2747469C-EF3B-448F-8B7B-FA6B44E80496}">
      <dgm:prSet/>
      <dgm:spPr/>
      <dgm:t>
        <a:bodyPr/>
        <a:lstStyle/>
        <a:p>
          <a:endParaRPr lang="en-US">
            <a:solidFill>
              <a:schemeClr val="accent5">
                <a:lumMod val="10000"/>
              </a:schemeClr>
            </a:solidFill>
          </a:endParaRPr>
        </a:p>
      </dgm:t>
    </dgm:pt>
    <dgm:pt modelId="{1099D1A2-E367-4AE5-B64A-B96831C6CA63}" type="sibTrans" cxnId="{2747469C-EF3B-448F-8B7B-FA6B44E80496}">
      <dgm:prSet/>
      <dgm:spPr/>
      <dgm:t>
        <a:bodyPr/>
        <a:lstStyle/>
        <a:p>
          <a:endParaRPr lang="en-US">
            <a:solidFill>
              <a:schemeClr val="accent5">
                <a:lumMod val="10000"/>
              </a:schemeClr>
            </a:solidFill>
          </a:endParaRPr>
        </a:p>
      </dgm:t>
    </dgm:pt>
    <dgm:pt modelId="{88C0FE68-2EB3-4281-9AB2-B428381C5871}">
      <dgm:prSet/>
      <dgm:spPr/>
      <dgm:t>
        <a:bodyPr/>
        <a:lstStyle/>
        <a:p>
          <a:pPr rtl="0"/>
          <a:r>
            <a:rPr lang="en-US" dirty="0" smtClean="0"/>
            <a:t>Dr. Margaret Barco</a:t>
          </a:r>
          <a:endParaRPr lang="en-US" dirty="0"/>
        </a:p>
      </dgm:t>
    </dgm:pt>
    <dgm:pt modelId="{6EF00C1C-50CA-4733-985B-A1570E042F55}" type="parTrans" cxnId="{A22005E6-7318-4D98-AF65-E519AFE750DC}">
      <dgm:prSet/>
      <dgm:spPr/>
      <dgm:t>
        <a:bodyPr/>
        <a:lstStyle/>
        <a:p>
          <a:endParaRPr lang="en-US">
            <a:solidFill>
              <a:schemeClr val="accent5">
                <a:lumMod val="10000"/>
              </a:schemeClr>
            </a:solidFill>
          </a:endParaRPr>
        </a:p>
      </dgm:t>
    </dgm:pt>
    <dgm:pt modelId="{57D35A55-C041-40A5-9679-A2326F7D9413}" type="sibTrans" cxnId="{A22005E6-7318-4D98-AF65-E519AFE750DC}">
      <dgm:prSet/>
      <dgm:spPr/>
      <dgm:t>
        <a:bodyPr/>
        <a:lstStyle/>
        <a:p>
          <a:endParaRPr lang="en-US">
            <a:solidFill>
              <a:schemeClr val="accent5">
                <a:lumMod val="10000"/>
              </a:schemeClr>
            </a:solidFill>
          </a:endParaRPr>
        </a:p>
      </dgm:t>
    </dgm:pt>
    <dgm:pt modelId="{7D9D5D64-1EEA-4272-AF9A-C9BE286E4D3D}">
      <dgm:prSet/>
      <dgm:spPr/>
      <dgm:t>
        <a:bodyPr/>
        <a:lstStyle/>
        <a:p>
          <a:pPr rtl="0"/>
          <a:r>
            <a:rPr lang="en-US" dirty="0" smtClean="0"/>
            <a:t>Erin Watts</a:t>
          </a:r>
          <a:endParaRPr lang="en-US" dirty="0"/>
        </a:p>
      </dgm:t>
    </dgm:pt>
    <dgm:pt modelId="{87DA332B-597D-4ADD-BBB2-87555DB74036}" type="parTrans" cxnId="{7BF715C9-A4E4-4304-A286-143E25564C73}">
      <dgm:prSet/>
      <dgm:spPr/>
      <dgm:t>
        <a:bodyPr/>
        <a:lstStyle/>
        <a:p>
          <a:endParaRPr lang="en-US">
            <a:solidFill>
              <a:schemeClr val="accent5">
                <a:lumMod val="10000"/>
              </a:schemeClr>
            </a:solidFill>
          </a:endParaRPr>
        </a:p>
      </dgm:t>
    </dgm:pt>
    <dgm:pt modelId="{DAF96C99-B573-48AD-8F5E-983D80E6FBA2}" type="sibTrans" cxnId="{7BF715C9-A4E4-4304-A286-143E25564C73}">
      <dgm:prSet/>
      <dgm:spPr/>
      <dgm:t>
        <a:bodyPr/>
        <a:lstStyle/>
        <a:p>
          <a:endParaRPr lang="en-US">
            <a:solidFill>
              <a:schemeClr val="accent5">
                <a:lumMod val="10000"/>
              </a:schemeClr>
            </a:solidFill>
          </a:endParaRPr>
        </a:p>
      </dgm:t>
    </dgm:pt>
    <dgm:pt modelId="{197EFE65-A138-43E3-8F90-AB1A4F8CDD74}">
      <dgm:prSet/>
      <dgm:spPr>
        <a:solidFill>
          <a:schemeClr val="accent5">
            <a:lumMod val="50000"/>
          </a:schemeClr>
        </a:solidFill>
      </dgm:spPr>
      <dgm:t>
        <a:bodyPr/>
        <a:lstStyle/>
        <a:p>
          <a:pPr rtl="0"/>
          <a:r>
            <a:rPr lang="en-US" b="1" dirty="0" smtClean="0"/>
            <a:t>CTB/McGraw-Hill Education</a:t>
          </a:r>
          <a:endParaRPr lang="en-US" b="1" dirty="0"/>
        </a:p>
      </dgm:t>
    </dgm:pt>
    <dgm:pt modelId="{59BF9FE2-A141-4902-B770-F98EAD4DFB4B}" type="parTrans" cxnId="{AAADAA35-A827-449E-893B-3AD9E2176466}">
      <dgm:prSet/>
      <dgm:spPr/>
      <dgm:t>
        <a:bodyPr/>
        <a:lstStyle/>
        <a:p>
          <a:endParaRPr lang="en-US">
            <a:solidFill>
              <a:schemeClr val="accent5">
                <a:lumMod val="10000"/>
              </a:schemeClr>
            </a:solidFill>
          </a:endParaRPr>
        </a:p>
      </dgm:t>
    </dgm:pt>
    <dgm:pt modelId="{CA46EB12-5832-4A24-9716-52475035E94B}" type="sibTrans" cxnId="{AAADAA35-A827-449E-893B-3AD9E2176466}">
      <dgm:prSet/>
      <dgm:spPr/>
      <dgm:t>
        <a:bodyPr/>
        <a:lstStyle/>
        <a:p>
          <a:endParaRPr lang="en-US">
            <a:solidFill>
              <a:schemeClr val="accent5">
                <a:lumMod val="10000"/>
              </a:schemeClr>
            </a:solidFill>
          </a:endParaRPr>
        </a:p>
      </dgm:t>
    </dgm:pt>
    <dgm:pt modelId="{C4CF5395-FB4D-4780-8A4C-913D9F6C1C9F}">
      <dgm:prSet/>
      <dgm:spPr/>
      <dgm:t>
        <a:bodyPr/>
        <a:lstStyle/>
        <a:p>
          <a:pPr rtl="0"/>
          <a:r>
            <a:rPr lang="en-US" dirty="0" smtClean="0"/>
            <a:t>Director of Assessment</a:t>
          </a:r>
          <a:endParaRPr lang="en-US" dirty="0"/>
        </a:p>
      </dgm:t>
    </dgm:pt>
    <dgm:pt modelId="{2D69A150-CC3B-4BDC-AAC5-3D6A66AA2E26}" type="parTrans" cxnId="{02757B04-176E-4C13-868B-DD5697434857}">
      <dgm:prSet/>
      <dgm:spPr/>
      <dgm:t>
        <a:bodyPr/>
        <a:lstStyle/>
        <a:p>
          <a:endParaRPr lang="en-US">
            <a:solidFill>
              <a:schemeClr val="accent5">
                <a:lumMod val="10000"/>
              </a:schemeClr>
            </a:solidFill>
          </a:endParaRPr>
        </a:p>
      </dgm:t>
    </dgm:pt>
    <dgm:pt modelId="{55922CD0-8D62-45C6-9C12-9AB4A28B8823}" type="sibTrans" cxnId="{02757B04-176E-4C13-868B-DD5697434857}">
      <dgm:prSet/>
      <dgm:spPr/>
      <dgm:t>
        <a:bodyPr/>
        <a:lstStyle/>
        <a:p>
          <a:endParaRPr lang="en-US">
            <a:solidFill>
              <a:schemeClr val="accent5">
                <a:lumMod val="10000"/>
              </a:schemeClr>
            </a:solidFill>
          </a:endParaRPr>
        </a:p>
      </dgm:t>
    </dgm:pt>
    <dgm:pt modelId="{BE7D90A0-C529-469E-B1D0-BA8C0DEED7A2}">
      <dgm:prSet/>
      <dgm:spPr/>
      <dgm:t>
        <a:bodyPr/>
        <a:lstStyle/>
        <a:p>
          <a:pPr rtl="0"/>
          <a:r>
            <a:rPr lang="en-US" dirty="0" smtClean="0"/>
            <a:t>Health Education Specialist</a:t>
          </a:r>
          <a:endParaRPr lang="en-US" dirty="0"/>
        </a:p>
      </dgm:t>
    </dgm:pt>
    <dgm:pt modelId="{36FDABAD-6D3A-4657-A042-589EDB809741}" type="parTrans" cxnId="{B71A4F4E-9E15-4AD9-988E-6D98320D427A}">
      <dgm:prSet/>
      <dgm:spPr/>
      <dgm:t>
        <a:bodyPr/>
        <a:lstStyle/>
        <a:p>
          <a:endParaRPr lang="en-US">
            <a:solidFill>
              <a:schemeClr val="accent5">
                <a:lumMod val="10000"/>
              </a:schemeClr>
            </a:solidFill>
          </a:endParaRPr>
        </a:p>
      </dgm:t>
    </dgm:pt>
    <dgm:pt modelId="{3C45D228-2B64-46BC-BD04-E417887D98D3}" type="sibTrans" cxnId="{B71A4F4E-9E15-4AD9-988E-6D98320D427A}">
      <dgm:prSet/>
      <dgm:spPr/>
      <dgm:t>
        <a:bodyPr/>
        <a:lstStyle/>
        <a:p>
          <a:endParaRPr lang="en-US">
            <a:solidFill>
              <a:schemeClr val="accent5">
                <a:lumMod val="10000"/>
              </a:schemeClr>
            </a:solidFill>
          </a:endParaRPr>
        </a:p>
      </dgm:t>
    </dgm:pt>
    <dgm:pt modelId="{3ED296BE-157B-4888-901F-746E1D9215FF}">
      <dgm:prSet/>
      <dgm:spPr/>
      <dgm:t>
        <a:bodyPr/>
        <a:lstStyle/>
        <a:p>
          <a:pPr rtl="0"/>
          <a:r>
            <a:rPr lang="en-US" dirty="0" smtClean="0"/>
            <a:t>Glenn Gage, Program Associate</a:t>
          </a:r>
          <a:endParaRPr lang="en-US" dirty="0"/>
        </a:p>
      </dgm:t>
    </dgm:pt>
    <dgm:pt modelId="{E5170229-68D8-4D14-BC07-6F413942D346}" type="parTrans" cxnId="{E3BF8918-1009-4938-920B-2246E67541C7}">
      <dgm:prSet/>
      <dgm:spPr/>
      <dgm:t>
        <a:bodyPr/>
        <a:lstStyle/>
        <a:p>
          <a:endParaRPr lang="en-US"/>
        </a:p>
      </dgm:t>
    </dgm:pt>
    <dgm:pt modelId="{D9947050-17A4-4B4A-90CF-7621EAB321B8}" type="sibTrans" cxnId="{E3BF8918-1009-4938-920B-2246E67541C7}">
      <dgm:prSet/>
      <dgm:spPr/>
      <dgm:t>
        <a:bodyPr/>
        <a:lstStyle/>
        <a:p>
          <a:endParaRPr lang="en-US"/>
        </a:p>
      </dgm:t>
    </dgm:pt>
    <dgm:pt modelId="{74A0F8DB-B25F-4EDF-AEDC-C079E150ED91}">
      <dgm:prSet/>
      <dgm:spPr/>
      <dgm:t>
        <a:bodyPr/>
        <a:lstStyle/>
        <a:p>
          <a:pPr rtl="0"/>
          <a:r>
            <a:rPr lang="en-US" dirty="0" smtClean="0"/>
            <a:t>Amy Dement-Dorey, Sr. Program Manager</a:t>
          </a:r>
          <a:endParaRPr lang="en-US" dirty="0"/>
        </a:p>
      </dgm:t>
    </dgm:pt>
    <dgm:pt modelId="{3B73CDCE-DB69-4845-9BBB-34B7BC7D0DCB}" type="parTrans" cxnId="{0CC1E9A4-2AC3-4DA5-8069-077A02FE02DE}">
      <dgm:prSet/>
      <dgm:spPr/>
      <dgm:t>
        <a:bodyPr/>
        <a:lstStyle/>
        <a:p>
          <a:endParaRPr lang="en-US"/>
        </a:p>
      </dgm:t>
    </dgm:pt>
    <dgm:pt modelId="{09FF901E-46E5-4C05-807F-D653909B144C}" type="sibTrans" cxnId="{0CC1E9A4-2AC3-4DA5-8069-077A02FE02DE}">
      <dgm:prSet/>
      <dgm:spPr/>
      <dgm:t>
        <a:bodyPr/>
        <a:lstStyle/>
        <a:p>
          <a:endParaRPr lang="en-US"/>
        </a:p>
      </dgm:t>
    </dgm:pt>
    <dgm:pt modelId="{F7ED32A2-6209-4EB0-8945-F4191658E3EA}">
      <dgm:prSet/>
      <dgm:spPr/>
      <dgm:t>
        <a:bodyPr/>
        <a:lstStyle/>
        <a:p>
          <a:pPr rtl="0"/>
          <a:r>
            <a:rPr lang="en-US" dirty="0" smtClean="0"/>
            <a:t>Rob Mann, Online Implementation Manager</a:t>
          </a:r>
          <a:endParaRPr lang="en-US" dirty="0"/>
        </a:p>
      </dgm:t>
    </dgm:pt>
    <dgm:pt modelId="{7DE35E20-54E6-4DCF-A3BD-E18327ACBCB4}" type="parTrans" cxnId="{5D7F0EDF-22EE-4E8A-8F87-9BC9FAFFD474}">
      <dgm:prSet/>
      <dgm:spPr/>
    </dgm:pt>
    <dgm:pt modelId="{36741FC3-0706-4CCB-A2BF-398C18BD1B5F}" type="sibTrans" cxnId="{5D7F0EDF-22EE-4E8A-8F87-9BC9FAFFD474}">
      <dgm:prSet/>
      <dgm:spPr/>
    </dgm:pt>
    <dgm:pt modelId="{FB2AC8A5-849C-4D3C-9668-71D976C3B2D7}" type="pres">
      <dgm:prSet presAssocID="{11DBD75E-78C5-4DC6-BEEB-DD80052CDC70}" presName="linear" presStyleCnt="0">
        <dgm:presLayoutVars>
          <dgm:dir/>
          <dgm:animLvl val="lvl"/>
          <dgm:resizeHandles val="exact"/>
        </dgm:presLayoutVars>
      </dgm:prSet>
      <dgm:spPr/>
      <dgm:t>
        <a:bodyPr/>
        <a:lstStyle/>
        <a:p>
          <a:endParaRPr lang="en-US"/>
        </a:p>
      </dgm:t>
    </dgm:pt>
    <dgm:pt modelId="{E0F573D9-11C6-4570-8F55-D5E796C817CA}" type="pres">
      <dgm:prSet presAssocID="{375B32B7-584E-4BEB-B2BA-9F4DF1643724}" presName="parentLin" presStyleCnt="0"/>
      <dgm:spPr/>
      <dgm:t>
        <a:bodyPr/>
        <a:lstStyle/>
        <a:p>
          <a:endParaRPr lang="en-US"/>
        </a:p>
      </dgm:t>
    </dgm:pt>
    <dgm:pt modelId="{2E06E572-D8EB-4B1E-9754-B701F547A088}" type="pres">
      <dgm:prSet presAssocID="{375B32B7-584E-4BEB-B2BA-9F4DF1643724}" presName="parentLeftMargin" presStyleLbl="node1" presStyleIdx="0" presStyleCnt="2"/>
      <dgm:spPr/>
      <dgm:t>
        <a:bodyPr/>
        <a:lstStyle/>
        <a:p>
          <a:endParaRPr lang="en-US"/>
        </a:p>
      </dgm:t>
    </dgm:pt>
    <dgm:pt modelId="{15B5A42A-92BA-4C1C-991D-1634F7AB60C9}" type="pres">
      <dgm:prSet presAssocID="{375B32B7-584E-4BEB-B2BA-9F4DF1643724}" presName="parentText" presStyleLbl="node1" presStyleIdx="0" presStyleCnt="2" custScaleX="142857">
        <dgm:presLayoutVars>
          <dgm:chMax val="0"/>
          <dgm:bulletEnabled val="1"/>
        </dgm:presLayoutVars>
      </dgm:prSet>
      <dgm:spPr/>
      <dgm:t>
        <a:bodyPr/>
        <a:lstStyle/>
        <a:p>
          <a:endParaRPr lang="en-US"/>
        </a:p>
      </dgm:t>
    </dgm:pt>
    <dgm:pt modelId="{21F71F23-2332-4D73-B286-5D8ADB1054BF}" type="pres">
      <dgm:prSet presAssocID="{375B32B7-584E-4BEB-B2BA-9F4DF1643724}" presName="negativeSpace" presStyleCnt="0"/>
      <dgm:spPr/>
      <dgm:t>
        <a:bodyPr/>
        <a:lstStyle/>
        <a:p>
          <a:endParaRPr lang="en-US"/>
        </a:p>
      </dgm:t>
    </dgm:pt>
    <dgm:pt modelId="{7D7BBC06-CACE-4450-83D0-2A45C0840117}" type="pres">
      <dgm:prSet presAssocID="{375B32B7-584E-4BEB-B2BA-9F4DF1643724}" presName="childText" presStyleLbl="conFgAcc1" presStyleIdx="0" presStyleCnt="2">
        <dgm:presLayoutVars>
          <dgm:bulletEnabled val="1"/>
        </dgm:presLayoutVars>
      </dgm:prSet>
      <dgm:spPr/>
      <dgm:t>
        <a:bodyPr/>
        <a:lstStyle/>
        <a:p>
          <a:endParaRPr lang="en-US"/>
        </a:p>
      </dgm:t>
    </dgm:pt>
    <dgm:pt modelId="{565402FA-9C7B-445E-9084-50A97C338071}" type="pres">
      <dgm:prSet presAssocID="{1099D1A2-E367-4AE5-B64A-B96831C6CA63}" presName="spaceBetweenRectangles" presStyleCnt="0"/>
      <dgm:spPr/>
      <dgm:t>
        <a:bodyPr/>
        <a:lstStyle/>
        <a:p>
          <a:endParaRPr lang="en-US"/>
        </a:p>
      </dgm:t>
    </dgm:pt>
    <dgm:pt modelId="{EC6B8BD5-82E8-41E5-BFC4-EE781D59D8D1}" type="pres">
      <dgm:prSet presAssocID="{197EFE65-A138-43E3-8F90-AB1A4F8CDD74}" presName="parentLin" presStyleCnt="0"/>
      <dgm:spPr/>
      <dgm:t>
        <a:bodyPr/>
        <a:lstStyle/>
        <a:p>
          <a:endParaRPr lang="en-US"/>
        </a:p>
      </dgm:t>
    </dgm:pt>
    <dgm:pt modelId="{1350AD9A-F596-4D59-A69D-2DE47F4A2A46}" type="pres">
      <dgm:prSet presAssocID="{197EFE65-A138-43E3-8F90-AB1A4F8CDD74}" presName="parentLeftMargin" presStyleLbl="node1" presStyleIdx="0" presStyleCnt="2"/>
      <dgm:spPr/>
      <dgm:t>
        <a:bodyPr/>
        <a:lstStyle/>
        <a:p>
          <a:endParaRPr lang="en-US"/>
        </a:p>
      </dgm:t>
    </dgm:pt>
    <dgm:pt modelId="{CB5B26C4-0BAD-4953-A894-3CF9E018EAA7}" type="pres">
      <dgm:prSet presAssocID="{197EFE65-A138-43E3-8F90-AB1A4F8CDD74}" presName="parentText" presStyleLbl="node1" presStyleIdx="1" presStyleCnt="2" custScaleX="142857">
        <dgm:presLayoutVars>
          <dgm:chMax val="0"/>
          <dgm:bulletEnabled val="1"/>
        </dgm:presLayoutVars>
      </dgm:prSet>
      <dgm:spPr/>
      <dgm:t>
        <a:bodyPr/>
        <a:lstStyle/>
        <a:p>
          <a:endParaRPr lang="en-US"/>
        </a:p>
      </dgm:t>
    </dgm:pt>
    <dgm:pt modelId="{3ED90159-89ED-4AAF-A6E4-85E96227B4AD}" type="pres">
      <dgm:prSet presAssocID="{197EFE65-A138-43E3-8F90-AB1A4F8CDD74}" presName="negativeSpace" presStyleCnt="0"/>
      <dgm:spPr/>
      <dgm:t>
        <a:bodyPr/>
        <a:lstStyle/>
        <a:p>
          <a:endParaRPr lang="en-US"/>
        </a:p>
      </dgm:t>
    </dgm:pt>
    <dgm:pt modelId="{4E0CDD8C-2135-46E8-8E1C-C3FBC4F129BD}" type="pres">
      <dgm:prSet presAssocID="{197EFE65-A138-43E3-8F90-AB1A4F8CDD74}" presName="childText" presStyleLbl="conFgAcc1" presStyleIdx="1" presStyleCnt="2" custLinFactNeighborY="10482">
        <dgm:presLayoutVars>
          <dgm:bulletEnabled val="1"/>
        </dgm:presLayoutVars>
      </dgm:prSet>
      <dgm:spPr/>
      <dgm:t>
        <a:bodyPr/>
        <a:lstStyle/>
        <a:p>
          <a:endParaRPr lang="en-US"/>
        </a:p>
      </dgm:t>
    </dgm:pt>
  </dgm:ptLst>
  <dgm:cxnLst>
    <dgm:cxn modelId="{5D7F0EDF-22EE-4E8A-8F87-9BC9FAFFD474}" srcId="{197EFE65-A138-43E3-8F90-AB1A4F8CDD74}" destId="{F7ED32A2-6209-4EB0-8945-F4191658E3EA}" srcOrd="2" destOrd="0" parTransId="{7DE35E20-54E6-4DCF-A3BD-E18327ACBCB4}" sibTransId="{36741FC3-0706-4CCB-A2BF-398C18BD1B5F}"/>
    <dgm:cxn modelId="{6E44993E-6061-404A-B079-43FCC1BDDB25}" type="presOf" srcId="{7D9D5D64-1EEA-4272-AF9A-C9BE286E4D3D}" destId="{7D7BBC06-CACE-4450-83D0-2A45C0840117}" srcOrd="0" destOrd="2" presId="urn:microsoft.com/office/officeart/2005/8/layout/list1"/>
    <dgm:cxn modelId="{6D2DAFC4-C225-4AD0-A6DA-B6315829E053}" type="presOf" srcId="{3ED296BE-157B-4888-901F-746E1D9215FF}" destId="{4E0CDD8C-2135-46E8-8E1C-C3FBC4F129BD}" srcOrd="0" destOrd="1" presId="urn:microsoft.com/office/officeart/2005/8/layout/list1"/>
    <dgm:cxn modelId="{33F4749B-B099-4B6C-936A-C3D9A4107BAF}" type="presOf" srcId="{BE7D90A0-C529-469E-B1D0-BA8C0DEED7A2}" destId="{7D7BBC06-CACE-4450-83D0-2A45C0840117}" srcOrd="0" destOrd="3" presId="urn:microsoft.com/office/officeart/2005/8/layout/list1"/>
    <dgm:cxn modelId="{B71A4F4E-9E15-4AD9-988E-6D98320D427A}" srcId="{7D9D5D64-1EEA-4272-AF9A-C9BE286E4D3D}" destId="{BE7D90A0-C529-469E-B1D0-BA8C0DEED7A2}" srcOrd="0" destOrd="0" parTransId="{36FDABAD-6D3A-4657-A042-589EDB809741}" sibTransId="{3C45D228-2B64-46BC-BD04-E417887D98D3}"/>
    <dgm:cxn modelId="{9F5A0602-E708-4D54-B7C6-AF8AD428459C}" type="presOf" srcId="{F7ED32A2-6209-4EB0-8945-F4191658E3EA}" destId="{4E0CDD8C-2135-46E8-8E1C-C3FBC4F129BD}" srcOrd="0" destOrd="2" presId="urn:microsoft.com/office/officeart/2005/8/layout/list1"/>
    <dgm:cxn modelId="{7F01C940-CBF4-43F6-A717-3AA56CE730D2}" type="presOf" srcId="{C4CF5395-FB4D-4780-8A4C-913D9F6C1C9F}" destId="{7D7BBC06-CACE-4450-83D0-2A45C0840117}" srcOrd="0" destOrd="1" presId="urn:microsoft.com/office/officeart/2005/8/layout/list1"/>
    <dgm:cxn modelId="{240B0190-DC76-4106-B1D8-6725739306E1}" type="presOf" srcId="{197EFE65-A138-43E3-8F90-AB1A4F8CDD74}" destId="{1350AD9A-F596-4D59-A69D-2DE47F4A2A46}" srcOrd="0" destOrd="0" presId="urn:microsoft.com/office/officeart/2005/8/layout/list1"/>
    <dgm:cxn modelId="{BBBA4E22-25BF-46EA-808C-78FAF7A0DFA3}" type="presOf" srcId="{197EFE65-A138-43E3-8F90-AB1A4F8CDD74}" destId="{CB5B26C4-0BAD-4953-A894-3CF9E018EAA7}" srcOrd="1" destOrd="0" presId="urn:microsoft.com/office/officeart/2005/8/layout/list1"/>
    <dgm:cxn modelId="{0CC1E9A4-2AC3-4DA5-8069-077A02FE02DE}" srcId="{197EFE65-A138-43E3-8F90-AB1A4F8CDD74}" destId="{74A0F8DB-B25F-4EDF-AEDC-C079E150ED91}" srcOrd="0" destOrd="0" parTransId="{3B73CDCE-DB69-4845-9BBB-34B7BC7D0DCB}" sibTransId="{09FF901E-46E5-4C05-807F-D653909B144C}"/>
    <dgm:cxn modelId="{2747469C-EF3B-448F-8B7B-FA6B44E80496}" srcId="{11DBD75E-78C5-4DC6-BEEB-DD80052CDC70}" destId="{375B32B7-584E-4BEB-B2BA-9F4DF1643724}" srcOrd="0" destOrd="0" parTransId="{BACAC604-D8A6-4806-9776-9F54D8899570}" sibTransId="{1099D1A2-E367-4AE5-B64A-B96831C6CA63}"/>
    <dgm:cxn modelId="{E3BF8918-1009-4938-920B-2246E67541C7}" srcId="{197EFE65-A138-43E3-8F90-AB1A4F8CDD74}" destId="{3ED296BE-157B-4888-901F-746E1D9215FF}" srcOrd="1" destOrd="0" parTransId="{E5170229-68D8-4D14-BC07-6F413942D346}" sibTransId="{D9947050-17A4-4B4A-90CF-7621EAB321B8}"/>
    <dgm:cxn modelId="{F2A7968A-C2DD-49E8-9721-B5CFC98592D6}" type="presOf" srcId="{375B32B7-584E-4BEB-B2BA-9F4DF1643724}" destId="{15B5A42A-92BA-4C1C-991D-1634F7AB60C9}" srcOrd="1" destOrd="0" presId="urn:microsoft.com/office/officeart/2005/8/layout/list1"/>
    <dgm:cxn modelId="{4F1A0CC6-3E5B-461B-81C3-B120408073E3}" type="presOf" srcId="{11DBD75E-78C5-4DC6-BEEB-DD80052CDC70}" destId="{FB2AC8A5-849C-4D3C-9668-71D976C3B2D7}" srcOrd="0" destOrd="0" presId="urn:microsoft.com/office/officeart/2005/8/layout/list1"/>
    <dgm:cxn modelId="{7BF715C9-A4E4-4304-A286-143E25564C73}" srcId="{375B32B7-584E-4BEB-B2BA-9F4DF1643724}" destId="{7D9D5D64-1EEA-4272-AF9A-C9BE286E4D3D}" srcOrd="1" destOrd="0" parTransId="{87DA332B-597D-4ADD-BBB2-87555DB74036}" sibTransId="{DAF96C99-B573-48AD-8F5E-983D80E6FBA2}"/>
    <dgm:cxn modelId="{AAADAA35-A827-449E-893B-3AD9E2176466}" srcId="{11DBD75E-78C5-4DC6-BEEB-DD80052CDC70}" destId="{197EFE65-A138-43E3-8F90-AB1A4F8CDD74}" srcOrd="1" destOrd="0" parTransId="{59BF9FE2-A141-4902-B770-F98EAD4DFB4B}" sibTransId="{CA46EB12-5832-4A24-9716-52475035E94B}"/>
    <dgm:cxn modelId="{5276B76F-FCEC-4617-A058-F57033E9F364}" type="presOf" srcId="{74A0F8DB-B25F-4EDF-AEDC-C079E150ED91}" destId="{4E0CDD8C-2135-46E8-8E1C-C3FBC4F129BD}" srcOrd="0" destOrd="0" presId="urn:microsoft.com/office/officeart/2005/8/layout/list1"/>
    <dgm:cxn modelId="{02757B04-176E-4C13-868B-DD5697434857}" srcId="{88C0FE68-2EB3-4281-9AB2-B428381C5871}" destId="{C4CF5395-FB4D-4780-8A4C-913D9F6C1C9F}" srcOrd="0" destOrd="0" parTransId="{2D69A150-CC3B-4BDC-AAC5-3D6A66AA2E26}" sibTransId="{55922CD0-8D62-45C6-9C12-9AB4A28B8823}"/>
    <dgm:cxn modelId="{4E5333AF-7DAA-49F6-9985-BAE0DC005574}" type="presOf" srcId="{88C0FE68-2EB3-4281-9AB2-B428381C5871}" destId="{7D7BBC06-CACE-4450-83D0-2A45C0840117}" srcOrd="0" destOrd="0" presId="urn:microsoft.com/office/officeart/2005/8/layout/list1"/>
    <dgm:cxn modelId="{DC8A972D-03E7-4967-8377-4900F6A3E933}" type="presOf" srcId="{375B32B7-584E-4BEB-B2BA-9F4DF1643724}" destId="{2E06E572-D8EB-4B1E-9754-B701F547A088}" srcOrd="0" destOrd="0" presId="urn:microsoft.com/office/officeart/2005/8/layout/list1"/>
    <dgm:cxn modelId="{A22005E6-7318-4D98-AF65-E519AFE750DC}" srcId="{375B32B7-584E-4BEB-B2BA-9F4DF1643724}" destId="{88C0FE68-2EB3-4281-9AB2-B428381C5871}" srcOrd="0" destOrd="0" parTransId="{6EF00C1C-50CA-4733-985B-A1570E042F55}" sibTransId="{57D35A55-C041-40A5-9679-A2326F7D9413}"/>
    <dgm:cxn modelId="{AE91708F-C230-449F-A80D-0EB68E7E22CA}" type="presParOf" srcId="{FB2AC8A5-849C-4D3C-9668-71D976C3B2D7}" destId="{E0F573D9-11C6-4570-8F55-D5E796C817CA}" srcOrd="0" destOrd="0" presId="urn:microsoft.com/office/officeart/2005/8/layout/list1"/>
    <dgm:cxn modelId="{16018915-A61C-4063-83E3-6623197F7E36}" type="presParOf" srcId="{E0F573D9-11C6-4570-8F55-D5E796C817CA}" destId="{2E06E572-D8EB-4B1E-9754-B701F547A088}" srcOrd="0" destOrd="0" presId="urn:microsoft.com/office/officeart/2005/8/layout/list1"/>
    <dgm:cxn modelId="{199B4A6A-FE59-4A23-959E-FA8F7E215E20}" type="presParOf" srcId="{E0F573D9-11C6-4570-8F55-D5E796C817CA}" destId="{15B5A42A-92BA-4C1C-991D-1634F7AB60C9}" srcOrd="1" destOrd="0" presId="urn:microsoft.com/office/officeart/2005/8/layout/list1"/>
    <dgm:cxn modelId="{B0E765A2-47BB-482C-8B65-40830B82593B}" type="presParOf" srcId="{FB2AC8A5-849C-4D3C-9668-71D976C3B2D7}" destId="{21F71F23-2332-4D73-B286-5D8ADB1054BF}" srcOrd="1" destOrd="0" presId="urn:microsoft.com/office/officeart/2005/8/layout/list1"/>
    <dgm:cxn modelId="{EE8338DA-D817-49CF-A5C1-8B0D9BC15021}" type="presParOf" srcId="{FB2AC8A5-849C-4D3C-9668-71D976C3B2D7}" destId="{7D7BBC06-CACE-4450-83D0-2A45C0840117}" srcOrd="2" destOrd="0" presId="urn:microsoft.com/office/officeart/2005/8/layout/list1"/>
    <dgm:cxn modelId="{E0EC31A5-04E0-4C46-A7EC-ED2FF48D921C}" type="presParOf" srcId="{FB2AC8A5-849C-4D3C-9668-71D976C3B2D7}" destId="{565402FA-9C7B-445E-9084-50A97C338071}" srcOrd="3" destOrd="0" presId="urn:microsoft.com/office/officeart/2005/8/layout/list1"/>
    <dgm:cxn modelId="{7E82AA4C-A000-4387-8EBA-ED774AFC5B4C}" type="presParOf" srcId="{FB2AC8A5-849C-4D3C-9668-71D976C3B2D7}" destId="{EC6B8BD5-82E8-41E5-BFC4-EE781D59D8D1}" srcOrd="4" destOrd="0" presId="urn:microsoft.com/office/officeart/2005/8/layout/list1"/>
    <dgm:cxn modelId="{5ED5FD54-564B-470B-AA54-B21B1428914A}" type="presParOf" srcId="{EC6B8BD5-82E8-41E5-BFC4-EE781D59D8D1}" destId="{1350AD9A-F596-4D59-A69D-2DE47F4A2A46}" srcOrd="0" destOrd="0" presId="urn:microsoft.com/office/officeart/2005/8/layout/list1"/>
    <dgm:cxn modelId="{B589E7E3-02E5-4DC4-A99F-D8BB051A23E2}" type="presParOf" srcId="{EC6B8BD5-82E8-41E5-BFC4-EE781D59D8D1}" destId="{CB5B26C4-0BAD-4953-A894-3CF9E018EAA7}" srcOrd="1" destOrd="0" presId="urn:microsoft.com/office/officeart/2005/8/layout/list1"/>
    <dgm:cxn modelId="{9E99A332-1056-43B1-89B3-3B060A35CC44}" type="presParOf" srcId="{FB2AC8A5-849C-4D3C-9668-71D976C3B2D7}" destId="{3ED90159-89ED-4AAF-A6E4-85E96227B4AD}" srcOrd="5" destOrd="0" presId="urn:microsoft.com/office/officeart/2005/8/layout/list1"/>
    <dgm:cxn modelId="{B5EB7FCE-00FC-4568-81C9-8A93C45A104E}" type="presParOf" srcId="{FB2AC8A5-849C-4D3C-9668-71D976C3B2D7}" destId="{4E0CDD8C-2135-46E8-8E1C-C3FBC4F129B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Standard Installer Method</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Y="-11674">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406F8CB1-0C0D-4289-A94B-7674CC393289}" type="presOf" srcId="{6CF83A7B-B3F1-40B9-BC63-07E8219FDF20}" destId="{3EA2973E-99D2-426A-B173-275F4490002F}" srcOrd="0" destOrd="0" presId="urn:microsoft.com/office/officeart/2005/8/layout/vList2"/>
    <dgm:cxn modelId="{4CE9C98C-606D-47A1-A0CA-0389D56FC912}" type="presOf" srcId="{C364D5FE-1488-4E93-94C8-40079A678047}" destId="{EA438F0D-1E9C-4BEA-8BFF-68FE106DB1CD}" srcOrd="0" destOrd="0" presId="urn:microsoft.com/office/officeart/2005/8/layout/vList2"/>
    <dgm:cxn modelId="{C6947745-8129-4ED5-85C2-F0C4FC893B57}"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A3775CA-49BA-4D13-B511-EA973CD33843}" type="doc">
      <dgm:prSet loTypeId="urn:microsoft.com/office/officeart/2005/8/layout/process2" loCatId="process" qsTypeId="urn:microsoft.com/office/officeart/2005/8/quickstyle/3d1" qsCatId="3D" csTypeId="urn:microsoft.com/office/officeart/2005/8/colors/accent1_2" csCatId="accent1" phldr="1"/>
      <dgm:spPr/>
      <dgm:t>
        <a:bodyPr/>
        <a:lstStyle/>
        <a:p>
          <a:endParaRPr lang="en-US"/>
        </a:p>
      </dgm:t>
    </dgm:pt>
    <dgm:pt modelId="{724EAE06-6CAA-4FF1-843F-DD07A02FBF84}">
      <dgm:prSet custT="1"/>
      <dgm:spPr>
        <a:solidFill>
          <a:schemeClr val="accent1">
            <a:lumMod val="60000"/>
            <a:lumOff val="40000"/>
          </a:schemeClr>
        </a:solidFill>
      </dgm:spPr>
      <dgm:t>
        <a:bodyPr/>
        <a:lstStyle/>
        <a:p>
          <a:pPr algn="l" rtl="0"/>
          <a:r>
            <a:rPr lang="en-US" sz="2000" dirty="0" smtClean="0">
              <a:solidFill>
                <a:schemeClr val="tx1"/>
              </a:solidFill>
            </a:rPr>
            <a:t>1. Download the Standard TDC Client installer version.</a:t>
          </a:r>
          <a:endParaRPr lang="en-US" sz="2000" dirty="0">
            <a:solidFill>
              <a:schemeClr val="tx1"/>
            </a:solidFill>
          </a:endParaRPr>
        </a:p>
      </dgm:t>
    </dgm:pt>
    <dgm:pt modelId="{806FC9B9-B014-4441-96B4-E6565B19C2BF}" type="parTrans" cxnId="{3F01E53C-5C29-4DB0-B2CC-F74460A62073}">
      <dgm:prSet/>
      <dgm:spPr/>
      <dgm:t>
        <a:bodyPr/>
        <a:lstStyle/>
        <a:p>
          <a:endParaRPr lang="en-US"/>
        </a:p>
      </dgm:t>
    </dgm:pt>
    <dgm:pt modelId="{0720A3E2-773D-4BB4-96AB-5AA40459E70A}" type="sibTrans" cxnId="{3F01E53C-5C29-4DB0-B2CC-F74460A62073}">
      <dgm:prSet/>
      <dgm:spPr/>
      <dgm:t>
        <a:bodyPr/>
        <a:lstStyle/>
        <a:p>
          <a:endParaRPr lang="en-US"/>
        </a:p>
      </dgm:t>
    </dgm:pt>
    <dgm:pt modelId="{8BA9E9F1-F492-4EE4-B0F1-95B7C8C728BA}">
      <dgm:prSet custT="1"/>
      <dgm:spPr>
        <a:solidFill>
          <a:schemeClr val="accent1">
            <a:lumMod val="60000"/>
            <a:lumOff val="40000"/>
          </a:schemeClr>
        </a:solidFill>
      </dgm:spPr>
      <dgm:t>
        <a:bodyPr/>
        <a:lstStyle/>
        <a:p>
          <a:pPr algn="l" rtl="0"/>
          <a:r>
            <a:rPr lang="en-US" sz="2000" dirty="0" smtClean="0">
              <a:solidFill>
                <a:schemeClr val="tx1"/>
              </a:solidFill>
            </a:rPr>
            <a:t>2. Double click the TDC installer and choose to run/save the installation.**  </a:t>
          </a:r>
          <a:endParaRPr lang="en-US" sz="2000" dirty="0">
            <a:solidFill>
              <a:schemeClr val="tx1"/>
            </a:solidFill>
          </a:endParaRPr>
        </a:p>
      </dgm:t>
    </dgm:pt>
    <dgm:pt modelId="{CEADEB14-D770-4C61-970D-47C25824BCD0}" type="parTrans" cxnId="{119BC25B-FBC6-44D6-890D-0D30FA36EB15}">
      <dgm:prSet/>
      <dgm:spPr/>
      <dgm:t>
        <a:bodyPr/>
        <a:lstStyle/>
        <a:p>
          <a:endParaRPr lang="en-US"/>
        </a:p>
      </dgm:t>
    </dgm:pt>
    <dgm:pt modelId="{541D7AA6-887B-4665-A000-63E9E66811CD}" type="sibTrans" cxnId="{119BC25B-FBC6-44D6-890D-0D30FA36EB15}">
      <dgm:prSet/>
      <dgm:spPr/>
      <dgm:t>
        <a:bodyPr/>
        <a:lstStyle/>
        <a:p>
          <a:endParaRPr lang="en-US"/>
        </a:p>
      </dgm:t>
    </dgm:pt>
    <dgm:pt modelId="{E554331F-A63F-4023-AB64-11933B605D97}">
      <dgm:prSet custT="1"/>
      <dgm:spPr>
        <a:solidFill>
          <a:schemeClr val="accent1">
            <a:lumMod val="60000"/>
            <a:lumOff val="40000"/>
          </a:schemeClr>
        </a:solidFill>
      </dgm:spPr>
      <dgm:t>
        <a:bodyPr/>
        <a:lstStyle/>
        <a:p>
          <a:pPr algn="l" rtl="0"/>
          <a:r>
            <a:rPr lang="en-US" sz="2000" dirty="0" smtClean="0">
              <a:solidFill>
                <a:schemeClr val="tx1"/>
              </a:solidFill>
            </a:rPr>
            <a:t>3. When the installation has finished, students will use the Test Delivery Client shortcut present on the desktop to launch the application.</a:t>
          </a:r>
          <a:endParaRPr lang="en-US" sz="2000" dirty="0">
            <a:solidFill>
              <a:schemeClr val="tx1"/>
            </a:solidFill>
          </a:endParaRPr>
        </a:p>
      </dgm:t>
    </dgm:pt>
    <dgm:pt modelId="{D55C171D-5604-43B8-AD32-E3C3087D7C22}" type="parTrans" cxnId="{8A778C7B-482A-4AF3-ABB9-B28D4CD1AB5D}">
      <dgm:prSet/>
      <dgm:spPr/>
      <dgm:t>
        <a:bodyPr/>
        <a:lstStyle/>
        <a:p>
          <a:endParaRPr lang="en-US"/>
        </a:p>
      </dgm:t>
    </dgm:pt>
    <dgm:pt modelId="{A440FC9F-3131-4982-A048-D740B741ACEA}" type="sibTrans" cxnId="{8A778C7B-482A-4AF3-ABB9-B28D4CD1AB5D}">
      <dgm:prSet/>
      <dgm:spPr/>
      <dgm:t>
        <a:bodyPr/>
        <a:lstStyle/>
        <a:p>
          <a:endParaRPr lang="en-US"/>
        </a:p>
      </dgm:t>
    </dgm:pt>
    <dgm:pt modelId="{A6BB6F16-BFE0-4A0F-B0C0-F22F17347A73}">
      <dgm:prSet custT="1"/>
      <dgm:spPr>
        <a:solidFill>
          <a:schemeClr val="accent1">
            <a:lumMod val="60000"/>
            <a:lumOff val="40000"/>
          </a:schemeClr>
        </a:solidFill>
      </dgm:spPr>
      <dgm:t>
        <a:bodyPr/>
        <a:lstStyle/>
        <a:p>
          <a:pPr algn="l" rtl="0"/>
          <a:r>
            <a:rPr lang="en-US" sz="2000" dirty="0" smtClean="0">
              <a:solidFill>
                <a:schemeClr val="tx1"/>
              </a:solidFill>
            </a:rPr>
            <a:t>4. Configure the Proxy. Properties file if requiring proxy authentication.</a:t>
          </a:r>
          <a:endParaRPr lang="en-US" sz="2000" dirty="0">
            <a:solidFill>
              <a:schemeClr val="tx1"/>
            </a:solidFill>
          </a:endParaRPr>
        </a:p>
      </dgm:t>
    </dgm:pt>
    <dgm:pt modelId="{2DB07D91-630F-4E7A-9B4A-084A805B85B9}" type="parTrans" cxnId="{C96CC9B5-629D-4A13-9C5C-627094A7A3F3}">
      <dgm:prSet/>
      <dgm:spPr/>
      <dgm:t>
        <a:bodyPr/>
        <a:lstStyle/>
        <a:p>
          <a:endParaRPr lang="en-US"/>
        </a:p>
      </dgm:t>
    </dgm:pt>
    <dgm:pt modelId="{9DE71A7E-93A8-4E6D-AA58-B39673C70FCC}" type="sibTrans" cxnId="{C96CC9B5-629D-4A13-9C5C-627094A7A3F3}">
      <dgm:prSet/>
      <dgm:spPr/>
      <dgm:t>
        <a:bodyPr/>
        <a:lstStyle/>
        <a:p>
          <a:endParaRPr lang="en-US"/>
        </a:p>
      </dgm:t>
    </dgm:pt>
    <dgm:pt modelId="{8F0FA332-1E55-4ED4-865A-95D8A514A2DC}">
      <dgm:prSet custT="1"/>
      <dgm:spPr>
        <a:solidFill>
          <a:schemeClr val="accent1">
            <a:lumMod val="60000"/>
            <a:lumOff val="40000"/>
          </a:schemeClr>
        </a:solidFill>
      </dgm:spPr>
      <dgm:t>
        <a:bodyPr/>
        <a:lstStyle/>
        <a:p>
          <a:pPr algn="l" rtl="0"/>
          <a:r>
            <a:rPr lang="en-US" sz="2000" dirty="0" smtClean="0">
              <a:solidFill>
                <a:schemeClr val="tx1"/>
              </a:solidFill>
            </a:rPr>
            <a:t>5. Access the objectbank folder and install (cache) the testing content.</a:t>
          </a:r>
          <a:endParaRPr lang="en-US" sz="2000" dirty="0">
            <a:solidFill>
              <a:schemeClr val="tx1"/>
            </a:solidFill>
          </a:endParaRPr>
        </a:p>
      </dgm:t>
    </dgm:pt>
    <dgm:pt modelId="{2F16A6D1-4E35-4D79-9062-8E9B196BD653}" type="parTrans" cxnId="{245CE79B-DB59-4FD3-AA17-4CAB81EF3B21}">
      <dgm:prSet/>
      <dgm:spPr/>
      <dgm:t>
        <a:bodyPr/>
        <a:lstStyle/>
        <a:p>
          <a:endParaRPr lang="en-US"/>
        </a:p>
      </dgm:t>
    </dgm:pt>
    <dgm:pt modelId="{D2B014CB-B257-4CC8-B460-03EC7D444CFD}" type="sibTrans" cxnId="{245CE79B-DB59-4FD3-AA17-4CAB81EF3B21}">
      <dgm:prSet/>
      <dgm:spPr/>
      <dgm:t>
        <a:bodyPr/>
        <a:lstStyle/>
        <a:p>
          <a:endParaRPr lang="en-US"/>
        </a:p>
      </dgm:t>
    </dgm:pt>
    <dgm:pt modelId="{E5099118-2076-4E61-BBE7-81CB5A538F60}">
      <dgm:prSet custT="1"/>
      <dgm:spPr>
        <a:solidFill>
          <a:schemeClr val="accent1">
            <a:lumMod val="60000"/>
            <a:lumOff val="40000"/>
          </a:schemeClr>
        </a:solidFill>
      </dgm:spPr>
      <dgm:t>
        <a:bodyPr/>
        <a:lstStyle/>
        <a:p>
          <a:pPr algn="l" rtl="0"/>
          <a:r>
            <a:rPr lang="en-US" sz="2000" dirty="0" smtClean="0">
              <a:solidFill>
                <a:schemeClr val="tx1"/>
              </a:solidFill>
            </a:rPr>
            <a:t>6. This workstation is now ready for online testing. </a:t>
          </a:r>
          <a:endParaRPr lang="en-US" sz="2000" dirty="0">
            <a:solidFill>
              <a:schemeClr val="tx1"/>
            </a:solidFill>
          </a:endParaRPr>
        </a:p>
      </dgm:t>
    </dgm:pt>
    <dgm:pt modelId="{8E1D5A0C-3D3A-476D-AE45-49F980C3C0F0}" type="parTrans" cxnId="{870F7FDA-4FC4-46A9-A24F-FBD8053442AE}">
      <dgm:prSet/>
      <dgm:spPr/>
      <dgm:t>
        <a:bodyPr/>
        <a:lstStyle/>
        <a:p>
          <a:endParaRPr lang="en-US"/>
        </a:p>
      </dgm:t>
    </dgm:pt>
    <dgm:pt modelId="{40C92311-1CF3-403B-9EE9-37D6DC03BA70}" type="sibTrans" cxnId="{870F7FDA-4FC4-46A9-A24F-FBD8053442AE}">
      <dgm:prSet/>
      <dgm:spPr/>
      <dgm:t>
        <a:bodyPr/>
        <a:lstStyle/>
        <a:p>
          <a:endParaRPr lang="en-US"/>
        </a:p>
      </dgm:t>
    </dgm:pt>
    <dgm:pt modelId="{413537A1-1142-4E68-9ABA-4A3BD2B86BCB}" type="pres">
      <dgm:prSet presAssocID="{FA3775CA-49BA-4D13-B511-EA973CD33843}" presName="linearFlow" presStyleCnt="0">
        <dgm:presLayoutVars>
          <dgm:resizeHandles val="exact"/>
        </dgm:presLayoutVars>
      </dgm:prSet>
      <dgm:spPr/>
      <dgm:t>
        <a:bodyPr/>
        <a:lstStyle/>
        <a:p>
          <a:endParaRPr lang="en-US"/>
        </a:p>
      </dgm:t>
    </dgm:pt>
    <dgm:pt modelId="{422068D6-9E60-44DC-9FB1-DCA35577C007}" type="pres">
      <dgm:prSet presAssocID="{724EAE06-6CAA-4FF1-843F-DD07A02FBF84}" presName="node" presStyleLbl="node1" presStyleIdx="0" presStyleCnt="6" custScaleX="470695">
        <dgm:presLayoutVars>
          <dgm:bulletEnabled val="1"/>
        </dgm:presLayoutVars>
      </dgm:prSet>
      <dgm:spPr/>
      <dgm:t>
        <a:bodyPr/>
        <a:lstStyle/>
        <a:p>
          <a:endParaRPr lang="en-US"/>
        </a:p>
      </dgm:t>
    </dgm:pt>
    <dgm:pt modelId="{708CA623-9E97-4C35-87F8-E67C0CE3BAD4}" type="pres">
      <dgm:prSet presAssocID="{0720A3E2-773D-4BB4-96AB-5AA40459E70A}" presName="sibTrans" presStyleLbl="sibTrans2D1" presStyleIdx="0" presStyleCnt="5"/>
      <dgm:spPr/>
      <dgm:t>
        <a:bodyPr/>
        <a:lstStyle/>
        <a:p>
          <a:endParaRPr lang="en-US"/>
        </a:p>
      </dgm:t>
    </dgm:pt>
    <dgm:pt modelId="{A76ACB19-ABE0-4445-B314-CCB15390F668}" type="pres">
      <dgm:prSet presAssocID="{0720A3E2-773D-4BB4-96AB-5AA40459E70A}" presName="connectorText" presStyleLbl="sibTrans2D1" presStyleIdx="0" presStyleCnt="5"/>
      <dgm:spPr/>
      <dgm:t>
        <a:bodyPr/>
        <a:lstStyle/>
        <a:p>
          <a:endParaRPr lang="en-US"/>
        </a:p>
      </dgm:t>
    </dgm:pt>
    <dgm:pt modelId="{1D828D8B-2169-4F19-8093-503F72354363}" type="pres">
      <dgm:prSet presAssocID="{8BA9E9F1-F492-4EE4-B0F1-95B7C8C728BA}" presName="node" presStyleLbl="node1" presStyleIdx="1" presStyleCnt="6" custScaleX="470695" custScaleY="113262">
        <dgm:presLayoutVars>
          <dgm:bulletEnabled val="1"/>
        </dgm:presLayoutVars>
      </dgm:prSet>
      <dgm:spPr/>
      <dgm:t>
        <a:bodyPr/>
        <a:lstStyle/>
        <a:p>
          <a:endParaRPr lang="en-US"/>
        </a:p>
      </dgm:t>
    </dgm:pt>
    <dgm:pt modelId="{69AB381F-6E1D-4B25-B427-5F9F7319FC48}" type="pres">
      <dgm:prSet presAssocID="{541D7AA6-887B-4665-A000-63E9E66811CD}" presName="sibTrans" presStyleLbl="sibTrans2D1" presStyleIdx="1" presStyleCnt="5"/>
      <dgm:spPr/>
      <dgm:t>
        <a:bodyPr/>
        <a:lstStyle/>
        <a:p>
          <a:endParaRPr lang="en-US"/>
        </a:p>
      </dgm:t>
    </dgm:pt>
    <dgm:pt modelId="{ED0D5623-3E55-4408-A025-ACD4F1164230}" type="pres">
      <dgm:prSet presAssocID="{541D7AA6-887B-4665-A000-63E9E66811CD}" presName="connectorText" presStyleLbl="sibTrans2D1" presStyleIdx="1" presStyleCnt="5"/>
      <dgm:spPr/>
      <dgm:t>
        <a:bodyPr/>
        <a:lstStyle/>
        <a:p>
          <a:endParaRPr lang="en-US"/>
        </a:p>
      </dgm:t>
    </dgm:pt>
    <dgm:pt modelId="{7977CC8B-F254-4C91-8CA5-C92E2992238B}" type="pres">
      <dgm:prSet presAssocID="{E554331F-A63F-4023-AB64-11933B605D97}" presName="node" presStyleLbl="node1" presStyleIdx="2" presStyleCnt="6" custScaleX="470695" custScaleY="160679">
        <dgm:presLayoutVars>
          <dgm:bulletEnabled val="1"/>
        </dgm:presLayoutVars>
      </dgm:prSet>
      <dgm:spPr/>
      <dgm:t>
        <a:bodyPr/>
        <a:lstStyle/>
        <a:p>
          <a:endParaRPr lang="en-US"/>
        </a:p>
      </dgm:t>
    </dgm:pt>
    <dgm:pt modelId="{80247D3B-F60C-4BDE-B230-680F88F7DC82}" type="pres">
      <dgm:prSet presAssocID="{A440FC9F-3131-4982-A048-D740B741ACEA}" presName="sibTrans" presStyleLbl="sibTrans2D1" presStyleIdx="2" presStyleCnt="5"/>
      <dgm:spPr/>
      <dgm:t>
        <a:bodyPr/>
        <a:lstStyle/>
        <a:p>
          <a:endParaRPr lang="en-US"/>
        </a:p>
      </dgm:t>
    </dgm:pt>
    <dgm:pt modelId="{135D4FC6-71AD-4F3E-82A0-A8C71F57BC7F}" type="pres">
      <dgm:prSet presAssocID="{A440FC9F-3131-4982-A048-D740B741ACEA}" presName="connectorText" presStyleLbl="sibTrans2D1" presStyleIdx="2" presStyleCnt="5"/>
      <dgm:spPr/>
      <dgm:t>
        <a:bodyPr/>
        <a:lstStyle/>
        <a:p>
          <a:endParaRPr lang="en-US"/>
        </a:p>
      </dgm:t>
    </dgm:pt>
    <dgm:pt modelId="{6C210492-F59F-4849-9EB5-3BC6B4011158}" type="pres">
      <dgm:prSet presAssocID="{A6BB6F16-BFE0-4A0F-B0C0-F22F17347A73}" presName="node" presStyleLbl="node1" presStyleIdx="3" presStyleCnt="6" custScaleX="470695">
        <dgm:presLayoutVars>
          <dgm:bulletEnabled val="1"/>
        </dgm:presLayoutVars>
      </dgm:prSet>
      <dgm:spPr/>
      <dgm:t>
        <a:bodyPr/>
        <a:lstStyle/>
        <a:p>
          <a:endParaRPr lang="en-US"/>
        </a:p>
      </dgm:t>
    </dgm:pt>
    <dgm:pt modelId="{71973346-FA65-4E14-9C31-1A3787F8735C}" type="pres">
      <dgm:prSet presAssocID="{9DE71A7E-93A8-4E6D-AA58-B39673C70FCC}" presName="sibTrans" presStyleLbl="sibTrans2D1" presStyleIdx="3" presStyleCnt="5"/>
      <dgm:spPr/>
      <dgm:t>
        <a:bodyPr/>
        <a:lstStyle/>
        <a:p>
          <a:endParaRPr lang="en-US"/>
        </a:p>
      </dgm:t>
    </dgm:pt>
    <dgm:pt modelId="{F015035D-650D-438C-952F-9A413BBE4984}" type="pres">
      <dgm:prSet presAssocID="{9DE71A7E-93A8-4E6D-AA58-B39673C70FCC}" presName="connectorText" presStyleLbl="sibTrans2D1" presStyleIdx="3" presStyleCnt="5"/>
      <dgm:spPr/>
      <dgm:t>
        <a:bodyPr/>
        <a:lstStyle/>
        <a:p>
          <a:endParaRPr lang="en-US"/>
        </a:p>
      </dgm:t>
    </dgm:pt>
    <dgm:pt modelId="{418589B2-FF59-4696-AC62-0B96AFCF0AD2}" type="pres">
      <dgm:prSet presAssocID="{8F0FA332-1E55-4ED4-865A-95D8A514A2DC}" presName="node" presStyleLbl="node1" presStyleIdx="4" presStyleCnt="6" custScaleX="470695">
        <dgm:presLayoutVars>
          <dgm:bulletEnabled val="1"/>
        </dgm:presLayoutVars>
      </dgm:prSet>
      <dgm:spPr/>
      <dgm:t>
        <a:bodyPr/>
        <a:lstStyle/>
        <a:p>
          <a:endParaRPr lang="en-US"/>
        </a:p>
      </dgm:t>
    </dgm:pt>
    <dgm:pt modelId="{6EBC6462-2A61-441A-B414-5927DDD83966}" type="pres">
      <dgm:prSet presAssocID="{D2B014CB-B257-4CC8-B460-03EC7D444CFD}" presName="sibTrans" presStyleLbl="sibTrans2D1" presStyleIdx="4" presStyleCnt="5"/>
      <dgm:spPr/>
      <dgm:t>
        <a:bodyPr/>
        <a:lstStyle/>
        <a:p>
          <a:endParaRPr lang="en-US"/>
        </a:p>
      </dgm:t>
    </dgm:pt>
    <dgm:pt modelId="{AA20D930-3F5F-4902-BE82-FDC0DF8A3A9C}" type="pres">
      <dgm:prSet presAssocID="{D2B014CB-B257-4CC8-B460-03EC7D444CFD}" presName="connectorText" presStyleLbl="sibTrans2D1" presStyleIdx="4" presStyleCnt="5"/>
      <dgm:spPr/>
      <dgm:t>
        <a:bodyPr/>
        <a:lstStyle/>
        <a:p>
          <a:endParaRPr lang="en-US"/>
        </a:p>
      </dgm:t>
    </dgm:pt>
    <dgm:pt modelId="{020129E7-62B9-44B5-BA8A-BFE257E8D68A}" type="pres">
      <dgm:prSet presAssocID="{E5099118-2076-4E61-BBE7-81CB5A538F60}" presName="node" presStyleLbl="node1" presStyleIdx="5" presStyleCnt="6" custScaleX="470695">
        <dgm:presLayoutVars>
          <dgm:bulletEnabled val="1"/>
        </dgm:presLayoutVars>
      </dgm:prSet>
      <dgm:spPr/>
      <dgm:t>
        <a:bodyPr/>
        <a:lstStyle/>
        <a:p>
          <a:endParaRPr lang="en-US"/>
        </a:p>
      </dgm:t>
    </dgm:pt>
  </dgm:ptLst>
  <dgm:cxnLst>
    <dgm:cxn modelId="{6D5CCB5A-682C-4DD4-994C-F45872A49FB2}" type="presOf" srcId="{8F0FA332-1E55-4ED4-865A-95D8A514A2DC}" destId="{418589B2-FF59-4696-AC62-0B96AFCF0AD2}" srcOrd="0" destOrd="0" presId="urn:microsoft.com/office/officeart/2005/8/layout/process2"/>
    <dgm:cxn modelId="{119BC25B-FBC6-44D6-890D-0D30FA36EB15}" srcId="{FA3775CA-49BA-4D13-B511-EA973CD33843}" destId="{8BA9E9F1-F492-4EE4-B0F1-95B7C8C728BA}" srcOrd="1" destOrd="0" parTransId="{CEADEB14-D770-4C61-970D-47C25824BCD0}" sibTransId="{541D7AA6-887B-4665-A000-63E9E66811CD}"/>
    <dgm:cxn modelId="{BC4B9C5F-5CBE-436C-A560-A20798CF3C2D}" type="presOf" srcId="{0720A3E2-773D-4BB4-96AB-5AA40459E70A}" destId="{A76ACB19-ABE0-4445-B314-CCB15390F668}" srcOrd="1" destOrd="0" presId="urn:microsoft.com/office/officeart/2005/8/layout/process2"/>
    <dgm:cxn modelId="{A0C21D54-6396-4DD4-ACBF-047E98602598}" type="presOf" srcId="{8BA9E9F1-F492-4EE4-B0F1-95B7C8C728BA}" destId="{1D828D8B-2169-4F19-8093-503F72354363}" srcOrd="0" destOrd="0" presId="urn:microsoft.com/office/officeart/2005/8/layout/process2"/>
    <dgm:cxn modelId="{3F01E53C-5C29-4DB0-B2CC-F74460A62073}" srcId="{FA3775CA-49BA-4D13-B511-EA973CD33843}" destId="{724EAE06-6CAA-4FF1-843F-DD07A02FBF84}" srcOrd="0" destOrd="0" parTransId="{806FC9B9-B014-4441-96B4-E6565B19C2BF}" sibTransId="{0720A3E2-773D-4BB4-96AB-5AA40459E70A}"/>
    <dgm:cxn modelId="{82032270-7A70-4C60-B0CE-9A2D6ACA314C}" type="presOf" srcId="{9DE71A7E-93A8-4E6D-AA58-B39673C70FCC}" destId="{F015035D-650D-438C-952F-9A413BBE4984}" srcOrd="1" destOrd="0" presId="urn:microsoft.com/office/officeart/2005/8/layout/process2"/>
    <dgm:cxn modelId="{47104A00-B13F-4C51-A0EC-03DEF164D278}" type="presOf" srcId="{D2B014CB-B257-4CC8-B460-03EC7D444CFD}" destId="{AA20D930-3F5F-4902-BE82-FDC0DF8A3A9C}" srcOrd="1" destOrd="0" presId="urn:microsoft.com/office/officeart/2005/8/layout/process2"/>
    <dgm:cxn modelId="{BA57D97F-E5B7-46BB-8463-52EC2390F833}" type="presOf" srcId="{E554331F-A63F-4023-AB64-11933B605D97}" destId="{7977CC8B-F254-4C91-8CA5-C92E2992238B}" srcOrd="0" destOrd="0" presId="urn:microsoft.com/office/officeart/2005/8/layout/process2"/>
    <dgm:cxn modelId="{4FCE1B7B-D888-498B-916B-FEBC8D3D024B}" type="presOf" srcId="{9DE71A7E-93A8-4E6D-AA58-B39673C70FCC}" destId="{71973346-FA65-4E14-9C31-1A3787F8735C}" srcOrd="0" destOrd="0" presId="urn:microsoft.com/office/officeart/2005/8/layout/process2"/>
    <dgm:cxn modelId="{C96CC9B5-629D-4A13-9C5C-627094A7A3F3}" srcId="{FA3775CA-49BA-4D13-B511-EA973CD33843}" destId="{A6BB6F16-BFE0-4A0F-B0C0-F22F17347A73}" srcOrd="3" destOrd="0" parTransId="{2DB07D91-630F-4E7A-9B4A-084A805B85B9}" sibTransId="{9DE71A7E-93A8-4E6D-AA58-B39673C70FCC}"/>
    <dgm:cxn modelId="{245CE79B-DB59-4FD3-AA17-4CAB81EF3B21}" srcId="{FA3775CA-49BA-4D13-B511-EA973CD33843}" destId="{8F0FA332-1E55-4ED4-865A-95D8A514A2DC}" srcOrd="4" destOrd="0" parTransId="{2F16A6D1-4E35-4D79-9062-8E9B196BD653}" sibTransId="{D2B014CB-B257-4CC8-B460-03EC7D444CFD}"/>
    <dgm:cxn modelId="{8A778C7B-482A-4AF3-ABB9-B28D4CD1AB5D}" srcId="{FA3775CA-49BA-4D13-B511-EA973CD33843}" destId="{E554331F-A63F-4023-AB64-11933B605D97}" srcOrd="2" destOrd="0" parTransId="{D55C171D-5604-43B8-AD32-E3C3087D7C22}" sibTransId="{A440FC9F-3131-4982-A048-D740B741ACEA}"/>
    <dgm:cxn modelId="{A9A73DDB-57F7-4917-8771-936ACD7CE301}" type="presOf" srcId="{0720A3E2-773D-4BB4-96AB-5AA40459E70A}" destId="{708CA623-9E97-4C35-87F8-E67C0CE3BAD4}" srcOrd="0" destOrd="0" presId="urn:microsoft.com/office/officeart/2005/8/layout/process2"/>
    <dgm:cxn modelId="{427C0752-C276-46DE-AF82-1ACC7458A3B6}" type="presOf" srcId="{A6BB6F16-BFE0-4A0F-B0C0-F22F17347A73}" destId="{6C210492-F59F-4849-9EB5-3BC6B4011158}" srcOrd="0" destOrd="0" presId="urn:microsoft.com/office/officeart/2005/8/layout/process2"/>
    <dgm:cxn modelId="{31EC185D-8A82-4441-810A-3D16DD022091}" type="presOf" srcId="{541D7AA6-887B-4665-A000-63E9E66811CD}" destId="{69AB381F-6E1D-4B25-B427-5F9F7319FC48}" srcOrd="0" destOrd="0" presId="urn:microsoft.com/office/officeart/2005/8/layout/process2"/>
    <dgm:cxn modelId="{0BF4B8C0-EA1D-426F-B9DA-8A63F4425179}" type="presOf" srcId="{A440FC9F-3131-4982-A048-D740B741ACEA}" destId="{80247D3B-F60C-4BDE-B230-680F88F7DC82}" srcOrd="0" destOrd="0" presId="urn:microsoft.com/office/officeart/2005/8/layout/process2"/>
    <dgm:cxn modelId="{6CE1DBF1-B37F-462F-9673-4EC29619E16F}" type="presOf" srcId="{FA3775CA-49BA-4D13-B511-EA973CD33843}" destId="{413537A1-1142-4E68-9ABA-4A3BD2B86BCB}" srcOrd="0" destOrd="0" presId="urn:microsoft.com/office/officeart/2005/8/layout/process2"/>
    <dgm:cxn modelId="{1E862AD3-132E-43D1-AC15-0FB1E728FF76}" type="presOf" srcId="{541D7AA6-887B-4665-A000-63E9E66811CD}" destId="{ED0D5623-3E55-4408-A025-ACD4F1164230}" srcOrd="1" destOrd="0" presId="urn:microsoft.com/office/officeart/2005/8/layout/process2"/>
    <dgm:cxn modelId="{5C6D3203-E551-4C42-95D5-29ED7A007B35}" type="presOf" srcId="{E5099118-2076-4E61-BBE7-81CB5A538F60}" destId="{020129E7-62B9-44B5-BA8A-BFE257E8D68A}" srcOrd="0" destOrd="0" presId="urn:microsoft.com/office/officeart/2005/8/layout/process2"/>
    <dgm:cxn modelId="{C27775B7-17B2-4932-91CD-6E83431E9C8A}" type="presOf" srcId="{A440FC9F-3131-4982-A048-D740B741ACEA}" destId="{135D4FC6-71AD-4F3E-82A0-A8C71F57BC7F}" srcOrd="1" destOrd="0" presId="urn:microsoft.com/office/officeart/2005/8/layout/process2"/>
    <dgm:cxn modelId="{F86F3FC2-2022-4C84-B67F-9F6E5C25F451}" type="presOf" srcId="{724EAE06-6CAA-4FF1-843F-DD07A02FBF84}" destId="{422068D6-9E60-44DC-9FB1-DCA35577C007}" srcOrd="0" destOrd="0" presId="urn:microsoft.com/office/officeart/2005/8/layout/process2"/>
    <dgm:cxn modelId="{870F7FDA-4FC4-46A9-A24F-FBD8053442AE}" srcId="{FA3775CA-49BA-4D13-B511-EA973CD33843}" destId="{E5099118-2076-4E61-BBE7-81CB5A538F60}" srcOrd="5" destOrd="0" parTransId="{8E1D5A0C-3D3A-476D-AE45-49F980C3C0F0}" sibTransId="{40C92311-1CF3-403B-9EE9-37D6DC03BA70}"/>
    <dgm:cxn modelId="{4E7F4B71-33B3-467D-8B70-0947A59FFED9}" type="presOf" srcId="{D2B014CB-B257-4CC8-B460-03EC7D444CFD}" destId="{6EBC6462-2A61-441A-B414-5927DDD83966}" srcOrd="0" destOrd="0" presId="urn:microsoft.com/office/officeart/2005/8/layout/process2"/>
    <dgm:cxn modelId="{446CF01F-925E-40FB-BE11-316332393DB6}" type="presParOf" srcId="{413537A1-1142-4E68-9ABA-4A3BD2B86BCB}" destId="{422068D6-9E60-44DC-9FB1-DCA35577C007}" srcOrd="0" destOrd="0" presId="urn:microsoft.com/office/officeart/2005/8/layout/process2"/>
    <dgm:cxn modelId="{96C07AEB-4D8A-4F42-B9F5-7C6826797A91}" type="presParOf" srcId="{413537A1-1142-4E68-9ABA-4A3BD2B86BCB}" destId="{708CA623-9E97-4C35-87F8-E67C0CE3BAD4}" srcOrd="1" destOrd="0" presId="urn:microsoft.com/office/officeart/2005/8/layout/process2"/>
    <dgm:cxn modelId="{4AAF2EBC-EA7C-4BF7-A0EF-B359DA57870F}" type="presParOf" srcId="{708CA623-9E97-4C35-87F8-E67C0CE3BAD4}" destId="{A76ACB19-ABE0-4445-B314-CCB15390F668}" srcOrd="0" destOrd="0" presId="urn:microsoft.com/office/officeart/2005/8/layout/process2"/>
    <dgm:cxn modelId="{560B2416-109C-4696-8121-B151A0FB5B32}" type="presParOf" srcId="{413537A1-1142-4E68-9ABA-4A3BD2B86BCB}" destId="{1D828D8B-2169-4F19-8093-503F72354363}" srcOrd="2" destOrd="0" presId="urn:microsoft.com/office/officeart/2005/8/layout/process2"/>
    <dgm:cxn modelId="{1EE8F3AE-42A2-4582-B903-89A2CE6DC604}" type="presParOf" srcId="{413537A1-1142-4E68-9ABA-4A3BD2B86BCB}" destId="{69AB381F-6E1D-4B25-B427-5F9F7319FC48}" srcOrd="3" destOrd="0" presId="urn:microsoft.com/office/officeart/2005/8/layout/process2"/>
    <dgm:cxn modelId="{1AE8D0AB-5A8C-4774-8AD4-02FFCEEE69BC}" type="presParOf" srcId="{69AB381F-6E1D-4B25-B427-5F9F7319FC48}" destId="{ED0D5623-3E55-4408-A025-ACD4F1164230}" srcOrd="0" destOrd="0" presId="urn:microsoft.com/office/officeart/2005/8/layout/process2"/>
    <dgm:cxn modelId="{D8920A8A-6623-4A11-9B56-DEC7330EDD8B}" type="presParOf" srcId="{413537A1-1142-4E68-9ABA-4A3BD2B86BCB}" destId="{7977CC8B-F254-4C91-8CA5-C92E2992238B}" srcOrd="4" destOrd="0" presId="urn:microsoft.com/office/officeart/2005/8/layout/process2"/>
    <dgm:cxn modelId="{471E035D-FB3D-4736-9DAD-957776D84C82}" type="presParOf" srcId="{413537A1-1142-4E68-9ABA-4A3BD2B86BCB}" destId="{80247D3B-F60C-4BDE-B230-680F88F7DC82}" srcOrd="5" destOrd="0" presId="urn:microsoft.com/office/officeart/2005/8/layout/process2"/>
    <dgm:cxn modelId="{74F3B213-DE26-4A8A-8FA4-909F49D7B7A4}" type="presParOf" srcId="{80247D3B-F60C-4BDE-B230-680F88F7DC82}" destId="{135D4FC6-71AD-4F3E-82A0-A8C71F57BC7F}" srcOrd="0" destOrd="0" presId="urn:microsoft.com/office/officeart/2005/8/layout/process2"/>
    <dgm:cxn modelId="{E79AF58C-3085-47B0-83AD-ED88324FEA64}" type="presParOf" srcId="{413537A1-1142-4E68-9ABA-4A3BD2B86BCB}" destId="{6C210492-F59F-4849-9EB5-3BC6B4011158}" srcOrd="6" destOrd="0" presId="urn:microsoft.com/office/officeart/2005/8/layout/process2"/>
    <dgm:cxn modelId="{1FF29117-4B43-4FE4-BEF6-AB71B78AE612}" type="presParOf" srcId="{413537A1-1142-4E68-9ABA-4A3BD2B86BCB}" destId="{71973346-FA65-4E14-9C31-1A3787F8735C}" srcOrd="7" destOrd="0" presId="urn:microsoft.com/office/officeart/2005/8/layout/process2"/>
    <dgm:cxn modelId="{56C6D833-2F73-4053-816B-12943A9F8846}" type="presParOf" srcId="{71973346-FA65-4E14-9C31-1A3787F8735C}" destId="{F015035D-650D-438C-952F-9A413BBE4984}" srcOrd="0" destOrd="0" presId="urn:microsoft.com/office/officeart/2005/8/layout/process2"/>
    <dgm:cxn modelId="{552C7A9A-36DF-4A60-BBBF-8D00E5B4AFF7}" type="presParOf" srcId="{413537A1-1142-4E68-9ABA-4A3BD2B86BCB}" destId="{418589B2-FF59-4696-AC62-0B96AFCF0AD2}" srcOrd="8" destOrd="0" presId="urn:microsoft.com/office/officeart/2005/8/layout/process2"/>
    <dgm:cxn modelId="{0895FD70-E256-4526-81A9-180AED6A6E5C}" type="presParOf" srcId="{413537A1-1142-4E68-9ABA-4A3BD2B86BCB}" destId="{6EBC6462-2A61-441A-B414-5927DDD83966}" srcOrd="9" destOrd="0" presId="urn:microsoft.com/office/officeart/2005/8/layout/process2"/>
    <dgm:cxn modelId="{08919A21-F575-4556-9EA4-EE7ACF04D1EB}" type="presParOf" srcId="{6EBC6462-2A61-441A-B414-5927DDD83966}" destId="{AA20D930-3F5F-4902-BE82-FDC0DF8A3A9C}" srcOrd="0" destOrd="0" presId="urn:microsoft.com/office/officeart/2005/8/layout/process2"/>
    <dgm:cxn modelId="{100EC292-BCB5-44A7-837D-9A79393E8E0C}" type="presParOf" srcId="{413537A1-1142-4E68-9ABA-4A3BD2B86BCB}" destId="{020129E7-62B9-44B5-BA8A-BFE257E8D68A}" srcOrd="10"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6CF83A7B-B3F1-40B9-BC63-07E8219FDF20}">
      <dgm:prSet custT="1"/>
      <dgm:spPr/>
      <dgm:t>
        <a:bodyPr/>
        <a:lstStyle/>
        <a:p>
          <a:pPr rtl="0"/>
          <a:r>
            <a:rPr lang="en-US" sz="2000" b="0" dirty="0" smtClean="0"/>
            <a:t>Standard Installer Method – Mac</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Y="-471">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5EEEE5D1-04DD-46B8-9CA5-ED87755E4749}" type="presOf" srcId="{C364D5FE-1488-4E93-94C8-40079A678047}" destId="{EA438F0D-1E9C-4BEA-8BFF-68FE106DB1CD}" srcOrd="0" destOrd="0" presId="urn:microsoft.com/office/officeart/2005/8/layout/vList2"/>
    <dgm:cxn modelId="{310D786B-C0C1-488A-9049-71E2C1336689}" type="presOf" srcId="{6CF83A7B-B3F1-40B9-BC63-07E8219FDF20}" destId="{3EA2973E-99D2-426A-B173-275F4490002F}" srcOrd="0" destOrd="0" presId="urn:microsoft.com/office/officeart/2005/8/layout/vList2"/>
    <dgm:cxn modelId="{F8F26825-18E7-4C27-BCC7-17DCB480FAD9}"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A3775CA-49BA-4D13-B511-EA973CD33843}" type="doc">
      <dgm:prSet loTypeId="urn:microsoft.com/office/officeart/2005/8/layout/process2" loCatId="process" qsTypeId="urn:microsoft.com/office/officeart/2005/8/quickstyle/simple3" qsCatId="simple" csTypeId="urn:microsoft.com/office/officeart/2005/8/colors/accent1_2" csCatId="accent1" phldr="1"/>
      <dgm:spPr/>
      <dgm:t>
        <a:bodyPr/>
        <a:lstStyle/>
        <a:p>
          <a:endParaRPr lang="en-US"/>
        </a:p>
      </dgm:t>
    </dgm:pt>
    <dgm:pt modelId="{8BA9E9F1-F492-4EE4-B0F1-95B7C8C728BA}">
      <dgm:prSet custT="1"/>
      <dgm:spPr/>
      <dgm:t>
        <a:bodyPr/>
        <a:lstStyle/>
        <a:p>
          <a:pPr algn="l" rtl="0"/>
          <a:r>
            <a:rPr lang="en-US" sz="1800" i="0" dirty="0" smtClean="0"/>
            <a:t>2) Configure </a:t>
          </a:r>
          <a:r>
            <a:rPr lang="en-US" sz="1800" i="0" dirty="0" err="1" smtClean="0"/>
            <a:t>proxy.properties</a:t>
          </a:r>
          <a:r>
            <a:rPr lang="en-US" sz="1800" i="0" dirty="0" smtClean="0"/>
            <a:t> file found in </a:t>
          </a:r>
          <a:br>
            <a:rPr lang="en-US" sz="1800" i="0" dirty="0" smtClean="0"/>
          </a:br>
          <a:r>
            <a:rPr lang="en-US" sz="1800" i="0" dirty="0" smtClean="0"/>
            <a:t>Macintosh -HD/Applications/</a:t>
          </a:r>
          <a:r>
            <a:rPr lang="en-US" sz="1800" i="0" dirty="0" err="1" smtClean="0"/>
            <a:t>OnlineAssessment</a:t>
          </a:r>
          <a:r>
            <a:rPr lang="en-US" sz="1800" i="0" dirty="0" smtClean="0"/>
            <a:t>/etc folder</a:t>
          </a:r>
          <a:endParaRPr lang="en-US" sz="1800" i="0" dirty="0"/>
        </a:p>
      </dgm:t>
    </dgm:pt>
    <dgm:pt modelId="{CEADEB14-D770-4C61-970D-47C25824BCD0}" type="parTrans" cxnId="{119BC25B-FBC6-44D6-890D-0D30FA36EB15}">
      <dgm:prSet/>
      <dgm:spPr/>
      <dgm:t>
        <a:bodyPr/>
        <a:lstStyle/>
        <a:p>
          <a:endParaRPr lang="en-US"/>
        </a:p>
      </dgm:t>
    </dgm:pt>
    <dgm:pt modelId="{541D7AA6-887B-4665-A000-63E9E66811CD}" type="sibTrans" cxnId="{119BC25B-FBC6-44D6-890D-0D30FA36EB15}">
      <dgm:prSet/>
      <dgm:spPr/>
      <dgm:t>
        <a:bodyPr/>
        <a:lstStyle/>
        <a:p>
          <a:endParaRPr lang="en-US"/>
        </a:p>
      </dgm:t>
    </dgm:pt>
    <dgm:pt modelId="{E554331F-A63F-4023-AB64-11933B605D97}">
      <dgm:prSet custT="1"/>
      <dgm:spPr/>
      <dgm:t>
        <a:bodyPr/>
        <a:lstStyle/>
        <a:p>
          <a:pPr algn="l" rtl="0"/>
          <a:r>
            <a:rPr lang="en-US" sz="1800" dirty="0" smtClean="0"/>
            <a:t>3) Confirm Web Browser ‐ Safari®. Safari required on workstations for testing.</a:t>
          </a:r>
          <a:endParaRPr lang="en-US" sz="1800" dirty="0"/>
        </a:p>
      </dgm:t>
    </dgm:pt>
    <dgm:pt modelId="{D55C171D-5604-43B8-AD32-E3C3087D7C22}" type="parTrans" cxnId="{8A778C7B-482A-4AF3-ABB9-B28D4CD1AB5D}">
      <dgm:prSet/>
      <dgm:spPr/>
      <dgm:t>
        <a:bodyPr/>
        <a:lstStyle/>
        <a:p>
          <a:endParaRPr lang="en-US"/>
        </a:p>
      </dgm:t>
    </dgm:pt>
    <dgm:pt modelId="{A440FC9F-3131-4982-A048-D740B741ACEA}" type="sibTrans" cxnId="{8A778C7B-482A-4AF3-ABB9-B28D4CD1AB5D}">
      <dgm:prSet/>
      <dgm:spPr/>
      <dgm:t>
        <a:bodyPr/>
        <a:lstStyle/>
        <a:p>
          <a:endParaRPr lang="en-US"/>
        </a:p>
      </dgm:t>
    </dgm:pt>
    <dgm:pt modelId="{E5099118-2076-4E61-BBE7-81CB5A538F60}">
      <dgm:prSet custT="1"/>
      <dgm:spPr/>
      <dgm:t>
        <a:bodyPr/>
        <a:lstStyle/>
        <a:p>
          <a:pPr algn="l" rtl="0"/>
          <a:r>
            <a:rPr lang="en-US" sz="1800" dirty="0" smtClean="0"/>
            <a:t>4) Click on Online Assessment Shortcut. TDC login page should launch.</a:t>
          </a:r>
        </a:p>
        <a:p>
          <a:pPr algn="l" rtl="0"/>
          <a:r>
            <a:rPr lang="en-US" sz="1800" dirty="0" smtClean="0"/>
            <a:t>This workstation is now ready for online testing. </a:t>
          </a:r>
          <a:endParaRPr lang="en-US" sz="1800" dirty="0"/>
        </a:p>
      </dgm:t>
    </dgm:pt>
    <dgm:pt modelId="{8E1D5A0C-3D3A-476D-AE45-49F980C3C0F0}" type="parTrans" cxnId="{870F7FDA-4FC4-46A9-A24F-FBD8053442AE}">
      <dgm:prSet/>
      <dgm:spPr/>
      <dgm:t>
        <a:bodyPr/>
        <a:lstStyle/>
        <a:p>
          <a:endParaRPr lang="en-US"/>
        </a:p>
      </dgm:t>
    </dgm:pt>
    <dgm:pt modelId="{40C92311-1CF3-403B-9EE9-37D6DC03BA70}" type="sibTrans" cxnId="{870F7FDA-4FC4-46A9-A24F-FBD8053442AE}">
      <dgm:prSet/>
      <dgm:spPr/>
      <dgm:t>
        <a:bodyPr/>
        <a:lstStyle/>
        <a:p>
          <a:endParaRPr lang="en-US"/>
        </a:p>
      </dgm:t>
    </dgm:pt>
    <dgm:pt modelId="{938B1783-FE4F-42CF-B20B-077A288AFBE2}">
      <dgm:prSet custT="1"/>
      <dgm:spPr/>
      <dgm:t>
        <a:bodyPr/>
        <a:lstStyle/>
        <a:p>
          <a:pPr algn="l" rtl="0"/>
          <a:r>
            <a:rPr lang="en-US" sz="1800" dirty="0" smtClean="0"/>
            <a:t>1) Install student test content into folder </a:t>
          </a:r>
          <a:br>
            <a:rPr lang="en-US" sz="1800" dirty="0" smtClean="0"/>
          </a:br>
          <a:r>
            <a:rPr lang="en-US" sz="1800" dirty="0" smtClean="0"/>
            <a:t>Macintosh- HD/Applications/</a:t>
          </a:r>
          <a:r>
            <a:rPr lang="en-US" sz="1800" dirty="0" err="1" smtClean="0"/>
            <a:t>OnlineAssessment</a:t>
          </a:r>
          <a:r>
            <a:rPr lang="en-US" sz="1800" dirty="0" smtClean="0"/>
            <a:t>/data/</a:t>
          </a:r>
          <a:r>
            <a:rPr lang="en-US" sz="1800" dirty="0" err="1" smtClean="0"/>
            <a:t>objectbank</a:t>
          </a:r>
          <a:endParaRPr lang="en-US" sz="1800" dirty="0"/>
        </a:p>
      </dgm:t>
    </dgm:pt>
    <dgm:pt modelId="{748D3746-1989-4441-AF30-9F8017B752D0}" type="parTrans" cxnId="{0873D0C4-43B1-40AB-A562-B72FA767E5AE}">
      <dgm:prSet/>
      <dgm:spPr/>
      <dgm:t>
        <a:bodyPr/>
        <a:lstStyle/>
        <a:p>
          <a:endParaRPr lang="en-US"/>
        </a:p>
      </dgm:t>
    </dgm:pt>
    <dgm:pt modelId="{AF3EC685-F16E-4C45-B1E0-BC53C82E5DA6}" type="sibTrans" cxnId="{0873D0C4-43B1-40AB-A562-B72FA767E5AE}">
      <dgm:prSet/>
      <dgm:spPr/>
      <dgm:t>
        <a:bodyPr/>
        <a:lstStyle/>
        <a:p>
          <a:endParaRPr lang="en-US"/>
        </a:p>
      </dgm:t>
    </dgm:pt>
    <dgm:pt modelId="{413537A1-1142-4E68-9ABA-4A3BD2B86BCB}" type="pres">
      <dgm:prSet presAssocID="{FA3775CA-49BA-4D13-B511-EA973CD33843}" presName="linearFlow" presStyleCnt="0">
        <dgm:presLayoutVars>
          <dgm:resizeHandles val="exact"/>
        </dgm:presLayoutVars>
      </dgm:prSet>
      <dgm:spPr/>
      <dgm:t>
        <a:bodyPr/>
        <a:lstStyle/>
        <a:p>
          <a:endParaRPr lang="en-US"/>
        </a:p>
      </dgm:t>
    </dgm:pt>
    <dgm:pt modelId="{25A5A6DE-2C3E-4444-ADAE-044F13A757B3}" type="pres">
      <dgm:prSet presAssocID="{938B1783-FE4F-42CF-B20B-077A288AFBE2}" presName="node" presStyleLbl="node1" presStyleIdx="0" presStyleCnt="4" custScaleX="476745">
        <dgm:presLayoutVars>
          <dgm:bulletEnabled val="1"/>
        </dgm:presLayoutVars>
      </dgm:prSet>
      <dgm:spPr/>
      <dgm:t>
        <a:bodyPr/>
        <a:lstStyle/>
        <a:p>
          <a:endParaRPr lang="en-US"/>
        </a:p>
      </dgm:t>
    </dgm:pt>
    <dgm:pt modelId="{D9F69317-5FE2-4CF4-934E-F1DDEEE9FBE0}" type="pres">
      <dgm:prSet presAssocID="{AF3EC685-F16E-4C45-B1E0-BC53C82E5DA6}" presName="sibTrans" presStyleLbl="sibTrans2D1" presStyleIdx="0" presStyleCnt="3"/>
      <dgm:spPr/>
      <dgm:t>
        <a:bodyPr/>
        <a:lstStyle/>
        <a:p>
          <a:endParaRPr lang="en-US"/>
        </a:p>
      </dgm:t>
    </dgm:pt>
    <dgm:pt modelId="{DE7F2DE3-4F60-404A-93B9-32D0D59C3CC4}" type="pres">
      <dgm:prSet presAssocID="{AF3EC685-F16E-4C45-B1E0-BC53C82E5DA6}" presName="connectorText" presStyleLbl="sibTrans2D1" presStyleIdx="0" presStyleCnt="3"/>
      <dgm:spPr/>
      <dgm:t>
        <a:bodyPr/>
        <a:lstStyle/>
        <a:p>
          <a:endParaRPr lang="en-US"/>
        </a:p>
      </dgm:t>
    </dgm:pt>
    <dgm:pt modelId="{1D828D8B-2169-4F19-8093-503F72354363}" type="pres">
      <dgm:prSet presAssocID="{8BA9E9F1-F492-4EE4-B0F1-95B7C8C728BA}" presName="node" presStyleLbl="node1" presStyleIdx="1" presStyleCnt="4" custScaleX="476745">
        <dgm:presLayoutVars>
          <dgm:bulletEnabled val="1"/>
        </dgm:presLayoutVars>
      </dgm:prSet>
      <dgm:spPr/>
      <dgm:t>
        <a:bodyPr/>
        <a:lstStyle/>
        <a:p>
          <a:endParaRPr lang="en-US"/>
        </a:p>
      </dgm:t>
    </dgm:pt>
    <dgm:pt modelId="{69AB381F-6E1D-4B25-B427-5F9F7319FC48}" type="pres">
      <dgm:prSet presAssocID="{541D7AA6-887B-4665-A000-63E9E66811CD}" presName="sibTrans" presStyleLbl="sibTrans2D1" presStyleIdx="1" presStyleCnt="3"/>
      <dgm:spPr/>
      <dgm:t>
        <a:bodyPr/>
        <a:lstStyle/>
        <a:p>
          <a:endParaRPr lang="en-US"/>
        </a:p>
      </dgm:t>
    </dgm:pt>
    <dgm:pt modelId="{ED0D5623-3E55-4408-A025-ACD4F1164230}" type="pres">
      <dgm:prSet presAssocID="{541D7AA6-887B-4665-A000-63E9E66811CD}" presName="connectorText" presStyleLbl="sibTrans2D1" presStyleIdx="1" presStyleCnt="3"/>
      <dgm:spPr/>
      <dgm:t>
        <a:bodyPr/>
        <a:lstStyle/>
        <a:p>
          <a:endParaRPr lang="en-US"/>
        </a:p>
      </dgm:t>
    </dgm:pt>
    <dgm:pt modelId="{7977CC8B-F254-4C91-8CA5-C92E2992238B}" type="pres">
      <dgm:prSet presAssocID="{E554331F-A63F-4023-AB64-11933B605D97}" presName="node" presStyleLbl="node1" presStyleIdx="2" presStyleCnt="4" custScaleX="476745" custScaleY="94019">
        <dgm:presLayoutVars>
          <dgm:bulletEnabled val="1"/>
        </dgm:presLayoutVars>
      </dgm:prSet>
      <dgm:spPr/>
      <dgm:t>
        <a:bodyPr/>
        <a:lstStyle/>
        <a:p>
          <a:endParaRPr lang="en-US"/>
        </a:p>
      </dgm:t>
    </dgm:pt>
    <dgm:pt modelId="{80247D3B-F60C-4BDE-B230-680F88F7DC82}" type="pres">
      <dgm:prSet presAssocID="{A440FC9F-3131-4982-A048-D740B741ACEA}" presName="sibTrans" presStyleLbl="sibTrans2D1" presStyleIdx="2" presStyleCnt="3"/>
      <dgm:spPr/>
      <dgm:t>
        <a:bodyPr/>
        <a:lstStyle/>
        <a:p>
          <a:endParaRPr lang="en-US"/>
        </a:p>
      </dgm:t>
    </dgm:pt>
    <dgm:pt modelId="{135D4FC6-71AD-4F3E-82A0-A8C71F57BC7F}" type="pres">
      <dgm:prSet presAssocID="{A440FC9F-3131-4982-A048-D740B741ACEA}" presName="connectorText" presStyleLbl="sibTrans2D1" presStyleIdx="2" presStyleCnt="3"/>
      <dgm:spPr/>
      <dgm:t>
        <a:bodyPr/>
        <a:lstStyle/>
        <a:p>
          <a:endParaRPr lang="en-US"/>
        </a:p>
      </dgm:t>
    </dgm:pt>
    <dgm:pt modelId="{020129E7-62B9-44B5-BA8A-BFE257E8D68A}" type="pres">
      <dgm:prSet presAssocID="{E5099118-2076-4E61-BBE7-81CB5A538F60}" presName="node" presStyleLbl="node1" presStyleIdx="3" presStyleCnt="4" custScaleX="476745" custScaleY="69029">
        <dgm:presLayoutVars>
          <dgm:bulletEnabled val="1"/>
        </dgm:presLayoutVars>
      </dgm:prSet>
      <dgm:spPr/>
      <dgm:t>
        <a:bodyPr/>
        <a:lstStyle/>
        <a:p>
          <a:endParaRPr lang="en-US"/>
        </a:p>
      </dgm:t>
    </dgm:pt>
  </dgm:ptLst>
  <dgm:cxnLst>
    <dgm:cxn modelId="{0873D0C4-43B1-40AB-A562-B72FA767E5AE}" srcId="{FA3775CA-49BA-4D13-B511-EA973CD33843}" destId="{938B1783-FE4F-42CF-B20B-077A288AFBE2}" srcOrd="0" destOrd="0" parTransId="{748D3746-1989-4441-AF30-9F8017B752D0}" sibTransId="{AF3EC685-F16E-4C45-B1E0-BC53C82E5DA6}"/>
    <dgm:cxn modelId="{C6052A40-4046-44A9-8698-92C826D16BA6}" type="presOf" srcId="{AF3EC685-F16E-4C45-B1E0-BC53C82E5DA6}" destId="{D9F69317-5FE2-4CF4-934E-F1DDEEE9FBE0}" srcOrd="0" destOrd="0" presId="urn:microsoft.com/office/officeart/2005/8/layout/process2"/>
    <dgm:cxn modelId="{B4F32980-1241-4529-9059-E032009EDF98}" type="presOf" srcId="{8BA9E9F1-F492-4EE4-B0F1-95B7C8C728BA}" destId="{1D828D8B-2169-4F19-8093-503F72354363}" srcOrd="0" destOrd="0" presId="urn:microsoft.com/office/officeart/2005/8/layout/process2"/>
    <dgm:cxn modelId="{119BC25B-FBC6-44D6-890D-0D30FA36EB15}" srcId="{FA3775CA-49BA-4D13-B511-EA973CD33843}" destId="{8BA9E9F1-F492-4EE4-B0F1-95B7C8C728BA}" srcOrd="1" destOrd="0" parTransId="{CEADEB14-D770-4C61-970D-47C25824BCD0}" sibTransId="{541D7AA6-887B-4665-A000-63E9E66811CD}"/>
    <dgm:cxn modelId="{096D7AC4-D609-4422-9CDA-63B50B0F1581}" type="presOf" srcId="{AF3EC685-F16E-4C45-B1E0-BC53C82E5DA6}" destId="{DE7F2DE3-4F60-404A-93B9-32D0D59C3CC4}" srcOrd="1" destOrd="0" presId="urn:microsoft.com/office/officeart/2005/8/layout/process2"/>
    <dgm:cxn modelId="{870F7FDA-4FC4-46A9-A24F-FBD8053442AE}" srcId="{FA3775CA-49BA-4D13-B511-EA973CD33843}" destId="{E5099118-2076-4E61-BBE7-81CB5A538F60}" srcOrd="3" destOrd="0" parTransId="{8E1D5A0C-3D3A-476D-AE45-49F980C3C0F0}" sibTransId="{40C92311-1CF3-403B-9EE9-37D6DC03BA70}"/>
    <dgm:cxn modelId="{A8B774DB-52DC-42D3-9DC3-3B7A09C97C82}" type="presOf" srcId="{A440FC9F-3131-4982-A048-D740B741ACEA}" destId="{135D4FC6-71AD-4F3E-82A0-A8C71F57BC7F}" srcOrd="1" destOrd="0" presId="urn:microsoft.com/office/officeart/2005/8/layout/process2"/>
    <dgm:cxn modelId="{F5534341-D24E-42E1-8701-3C9D38B98E4B}" type="presOf" srcId="{E554331F-A63F-4023-AB64-11933B605D97}" destId="{7977CC8B-F254-4C91-8CA5-C92E2992238B}" srcOrd="0" destOrd="0" presId="urn:microsoft.com/office/officeart/2005/8/layout/process2"/>
    <dgm:cxn modelId="{10AC9544-C919-4FC2-A48E-6EC23FF6DB81}" type="presOf" srcId="{541D7AA6-887B-4665-A000-63E9E66811CD}" destId="{69AB381F-6E1D-4B25-B427-5F9F7319FC48}" srcOrd="0" destOrd="0" presId="urn:microsoft.com/office/officeart/2005/8/layout/process2"/>
    <dgm:cxn modelId="{28240F6D-A63E-414F-8710-8488BDBB7C12}" type="presOf" srcId="{E5099118-2076-4E61-BBE7-81CB5A538F60}" destId="{020129E7-62B9-44B5-BA8A-BFE257E8D68A}" srcOrd="0" destOrd="0" presId="urn:microsoft.com/office/officeart/2005/8/layout/process2"/>
    <dgm:cxn modelId="{8A778C7B-482A-4AF3-ABB9-B28D4CD1AB5D}" srcId="{FA3775CA-49BA-4D13-B511-EA973CD33843}" destId="{E554331F-A63F-4023-AB64-11933B605D97}" srcOrd="2" destOrd="0" parTransId="{D55C171D-5604-43B8-AD32-E3C3087D7C22}" sibTransId="{A440FC9F-3131-4982-A048-D740B741ACEA}"/>
    <dgm:cxn modelId="{1A5D5E0E-73BC-4289-ACC8-3565AA35ECFF}" type="presOf" srcId="{938B1783-FE4F-42CF-B20B-077A288AFBE2}" destId="{25A5A6DE-2C3E-4444-ADAE-044F13A757B3}" srcOrd="0" destOrd="0" presId="urn:microsoft.com/office/officeart/2005/8/layout/process2"/>
    <dgm:cxn modelId="{24F66F4E-20B3-45A7-9101-4AA44C50FEB8}" type="presOf" srcId="{541D7AA6-887B-4665-A000-63E9E66811CD}" destId="{ED0D5623-3E55-4408-A025-ACD4F1164230}" srcOrd="1" destOrd="0" presId="urn:microsoft.com/office/officeart/2005/8/layout/process2"/>
    <dgm:cxn modelId="{2695631F-D9BA-4F53-BC90-80FB232506F5}" type="presOf" srcId="{A440FC9F-3131-4982-A048-D740B741ACEA}" destId="{80247D3B-F60C-4BDE-B230-680F88F7DC82}" srcOrd="0" destOrd="0" presId="urn:microsoft.com/office/officeart/2005/8/layout/process2"/>
    <dgm:cxn modelId="{395E1EE0-C8C1-4202-9554-EF5BF725C1AF}" type="presOf" srcId="{FA3775CA-49BA-4D13-B511-EA973CD33843}" destId="{413537A1-1142-4E68-9ABA-4A3BD2B86BCB}" srcOrd="0" destOrd="0" presId="urn:microsoft.com/office/officeart/2005/8/layout/process2"/>
    <dgm:cxn modelId="{9A01F6CA-383C-480E-8B39-90E8A1CF184F}" type="presParOf" srcId="{413537A1-1142-4E68-9ABA-4A3BD2B86BCB}" destId="{25A5A6DE-2C3E-4444-ADAE-044F13A757B3}" srcOrd="0" destOrd="0" presId="urn:microsoft.com/office/officeart/2005/8/layout/process2"/>
    <dgm:cxn modelId="{6C4740EF-641D-4B6A-BCB6-B54ADA36AB0C}" type="presParOf" srcId="{413537A1-1142-4E68-9ABA-4A3BD2B86BCB}" destId="{D9F69317-5FE2-4CF4-934E-F1DDEEE9FBE0}" srcOrd="1" destOrd="0" presId="urn:microsoft.com/office/officeart/2005/8/layout/process2"/>
    <dgm:cxn modelId="{FEEDD545-ACC2-400F-921F-69460DEBBA6B}" type="presParOf" srcId="{D9F69317-5FE2-4CF4-934E-F1DDEEE9FBE0}" destId="{DE7F2DE3-4F60-404A-93B9-32D0D59C3CC4}" srcOrd="0" destOrd="0" presId="urn:microsoft.com/office/officeart/2005/8/layout/process2"/>
    <dgm:cxn modelId="{A2B8ACF1-B0E1-4B6D-89F0-A87FECFDE4BC}" type="presParOf" srcId="{413537A1-1142-4E68-9ABA-4A3BD2B86BCB}" destId="{1D828D8B-2169-4F19-8093-503F72354363}" srcOrd="2" destOrd="0" presId="urn:microsoft.com/office/officeart/2005/8/layout/process2"/>
    <dgm:cxn modelId="{9E179AE7-5849-4FFE-BF6E-509BCC9E9A5D}" type="presParOf" srcId="{413537A1-1142-4E68-9ABA-4A3BD2B86BCB}" destId="{69AB381F-6E1D-4B25-B427-5F9F7319FC48}" srcOrd="3" destOrd="0" presId="urn:microsoft.com/office/officeart/2005/8/layout/process2"/>
    <dgm:cxn modelId="{295C4A54-20CF-49FC-A0CD-E38C2A8D682D}" type="presParOf" srcId="{69AB381F-6E1D-4B25-B427-5F9F7319FC48}" destId="{ED0D5623-3E55-4408-A025-ACD4F1164230}" srcOrd="0" destOrd="0" presId="urn:microsoft.com/office/officeart/2005/8/layout/process2"/>
    <dgm:cxn modelId="{E12360A8-EC0A-4089-8555-76F589900EDE}" type="presParOf" srcId="{413537A1-1142-4E68-9ABA-4A3BD2B86BCB}" destId="{7977CC8B-F254-4C91-8CA5-C92E2992238B}" srcOrd="4" destOrd="0" presId="urn:microsoft.com/office/officeart/2005/8/layout/process2"/>
    <dgm:cxn modelId="{1D8819C9-BA34-4694-BB7B-FF10D6F1F0E8}" type="presParOf" srcId="{413537A1-1142-4E68-9ABA-4A3BD2B86BCB}" destId="{80247D3B-F60C-4BDE-B230-680F88F7DC82}" srcOrd="5" destOrd="0" presId="urn:microsoft.com/office/officeart/2005/8/layout/process2"/>
    <dgm:cxn modelId="{77EA56E3-7AD7-473D-933D-F00A25D0C5DF}" type="presParOf" srcId="{80247D3B-F60C-4BDE-B230-680F88F7DC82}" destId="{135D4FC6-71AD-4F3E-82A0-A8C71F57BC7F}" srcOrd="0" destOrd="0" presId="urn:microsoft.com/office/officeart/2005/8/layout/process2"/>
    <dgm:cxn modelId="{636FF49C-8366-4387-B7B0-F69952ABBF6A}" type="presParOf" srcId="{413537A1-1142-4E68-9ABA-4A3BD2B86BCB}" destId="{020129E7-62B9-44B5-BA8A-BFE257E8D68A}" srcOrd="6"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6CF83A7B-B3F1-40B9-BC63-07E8219FDF20}">
      <dgm:prSet custT="1"/>
      <dgm:spPr/>
      <dgm:t>
        <a:bodyPr/>
        <a:lstStyle/>
        <a:p>
          <a:pPr rtl="0"/>
          <a:r>
            <a:rPr lang="en-US" sz="2000" b="0" dirty="0" smtClean="0"/>
            <a:t>Standard Installer Method – Linux</a:t>
          </a:r>
          <a:endParaRPr lang="en-US" sz="2000" b="0"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6461" custScaleY="37377" custLinFactNeighborY="-471">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71F1AF5F-9425-4D8D-805D-3C29A16A3E3E}" type="presOf" srcId="{C364D5FE-1488-4E93-94C8-40079A678047}" destId="{EA438F0D-1E9C-4BEA-8BFF-68FE106DB1CD}" srcOrd="0" destOrd="0" presId="urn:microsoft.com/office/officeart/2005/8/layout/vList2"/>
    <dgm:cxn modelId="{675877D2-2876-4393-AAA2-B1FA913D7758}" type="presOf" srcId="{6CF83A7B-B3F1-40B9-BC63-07E8219FDF20}" destId="{3EA2973E-99D2-426A-B173-275F4490002F}" srcOrd="0" destOrd="0" presId="urn:microsoft.com/office/officeart/2005/8/layout/vList2"/>
    <dgm:cxn modelId="{399D26B8-A824-4A1F-AFF6-60E875BB755E}" type="presParOf" srcId="{EA438F0D-1E9C-4BEA-8BFF-68FE106DB1CD}" destId="{3EA2973E-99D2-426A-B173-275F449000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A3775CA-49BA-4D13-B511-EA973CD33843}" type="doc">
      <dgm:prSet loTypeId="urn:microsoft.com/office/officeart/2005/8/layout/process2" loCatId="process" qsTypeId="urn:microsoft.com/office/officeart/2005/8/quickstyle/simple3" qsCatId="simple" csTypeId="urn:microsoft.com/office/officeart/2005/8/colors/accent1_2" csCatId="accent1" phldr="1"/>
      <dgm:spPr/>
      <dgm:t>
        <a:bodyPr/>
        <a:lstStyle/>
        <a:p>
          <a:endParaRPr lang="en-US"/>
        </a:p>
      </dgm:t>
    </dgm:pt>
    <dgm:pt modelId="{8BA9E9F1-F492-4EE4-B0F1-95B7C8C728BA}">
      <dgm:prSet custT="1"/>
      <dgm:spPr/>
      <dgm:t>
        <a:bodyPr/>
        <a:lstStyle/>
        <a:p>
          <a:pPr algn="l" rtl="0"/>
          <a:r>
            <a:rPr lang="en-US" sz="1800" i="0" dirty="0" smtClean="0"/>
            <a:t>2) Configure </a:t>
          </a:r>
          <a:r>
            <a:rPr lang="en-US" sz="1800" i="0" dirty="0" err="1" smtClean="0"/>
            <a:t>proxy.properties</a:t>
          </a:r>
          <a:r>
            <a:rPr lang="en-US" sz="1800" i="0" dirty="0" smtClean="0"/>
            <a:t> file found in [Installation location]/local/Online Assessment/etc/ folder.</a:t>
          </a:r>
          <a:endParaRPr lang="en-US" sz="1800" i="0" dirty="0"/>
        </a:p>
      </dgm:t>
    </dgm:pt>
    <dgm:pt modelId="{CEADEB14-D770-4C61-970D-47C25824BCD0}" type="parTrans" cxnId="{119BC25B-FBC6-44D6-890D-0D30FA36EB15}">
      <dgm:prSet/>
      <dgm:spPr/>
      <dgm:t>
        <a:bodyPr/>
        <a:lstStyle/>
        <a:p>
          <a:endParaRPr lang="en-US"/>
        </a:p>
      </dgm:t>
    </dgm:pt>
    <dgm:pt modelId="{541D7AA6-887B-4665-A000-63E9E66811CD}" type="sibTrans" cxnId="{119BC25B-FBC6-44D6-890D-0D30FA36EB15}">
      <dgm:prSet/>
      <dgm:spPr/>
      <dgm:t>
        <a:bodyPr/>
        <a:lstStyle/>
        <a:p>
          <a:endParaRPr lang="en-US"/>
        </a:p>
      </dgm:t>
    </dgm:pt>
    <dgm:pt modelId="{E554331F-A63F-4023-AB64-11933B605D97}">
      <dgm:prSet custT="1"/>
      <dgm:spPr/>
      <dgm:t>
        <a:bodyPr/>
        <a:lstStyle/>
        <a:p>
          <a:pPr algn="l" rtl="0"/>
          <a:r>
            <a:rPr lang="en-US" sz="1800" dirty="0" smtClean="0"/>
            <a:t>3) Click on Online Assessment Shortcut. TDC login page should launch.</a:t>
          </a:r>
        </a:p>
        <a:p>
          <a:pPr algn="l"/>
          <a:r>
            <a:rPr lang="en-US" sz="1800" dirty="0" smtClean="0"/>
            <a:t>(Linux‐provided Online Assessment icon on the desktop)</a:t>
          </a:r>
          <a:endParaRPr lang="en-US" sz="1800" dirty="0"/>
        </a:p>
      </dgm:t>
    </dgm:pt>
    <dgm:pt modelId="{D55C171D-5604-43B8-AD32-E3C3087D7C22}" type="parTrans" cxnId="{8A778C7B-482A-4AF3-ABB9-B28D4CD1AB5D}">
      <dgm:prSet/>
      <dgm:spPr/>
      <dgm:t>
        <a:bodyPr/>
        <a:lstStyle/>
        <a:p>
          <a:endParaRPr lang="en-US"/>
        </a:p>
      </dgm:t>
    </dgm:pt>
    <dgm:pt modelId="{A440FC9F-3131-4982-A048-D740B741ACEA}" type="sibTrans" cxnId="{8A778C7B-482A-4AF3-ABB9-B28D4CD1AB5D}">
      <dgm:prSet/>
      <dgm:spPr/>
      <dgm:t>
        <a:bodyPr/>
        <a:lstStyle/>
        <a:p>
          <a:endParaRPr lang="en-US"/>
        </a:p>
      </dgm:t>
    </dgm:pt>
    <dgm:pt modelId="{E5099118-2076-4E61-BBE7-81CB5A538F60}">
      <dgm:prSet custT="1"/>
      <dgm:spPr/>
      <dgm:t>
        <a:bodyPr/>
        <a:lstStyle/>
        <a:p>
          <a:pPr algn="l" rtl="0"/>
          <a:r>
            <a:rPr lang="en-US" sz="1800" dirty="0" smtClean="0"/>
            <a:t>4) This workstation is now ready for online testing. </a:t>
          </a:r>
          <a:endParaRPr lang="en-US" sz="1800" dirty="0"/>
        </a:p>
      </dgm:t>
    </dgm:pt>
    <dgm:pt modelId="{8E1D5A0C-3D3A-476D-AE45-49F980C3C0F0}" type="parTrans" cxnId="{870F7FDA-4FC4-46A9-A24F-FBD8053442AE}">
      <dgm:prSet/>
      <dgm:spPr/>
      <dgm:t>
        <a:bodyPr/>
        <a:lstStyle/>
        <a:p>
          <a:endParaRPr lang="en-US"/>
        </a:p>
      </dgm:t>
    </dgm:pt>
    <dgm:pt modelId="{40C92311-1CF3-403B-9EE9-37D6DC03BA70}" type="sibTrans" cxnId="{870F7FDA-4FC4-46A9-A24F-FBD8053442AE}">
      <dgm:prSet/>
      <dgm:spPr/>
      <dgm:t>
        <a:bodyPr/>
        <a:lstStyle/>
        <a:p>
          <a:endParaRPr lang="en-US"/>
        </a:p>
      </dgm:t>
    </dgm:pt>
    <dgm:pt modelId="{938B1783-FE4F-42CF-B20B-077A288AFBE2}">
      <dgm:prSet custT="1"/>
      <dgm:spPr/>
      <dgm:t>
        <a:bodyPr/>
        <a:lstStyle/>
        <a:p>
          <a:pPr algn="l" rtl="0"/>
          <a:r>
            <a:rPr lang="en-US" sz="1800" dirty="0" smtClean="0"/>
            <a:t>1) Install student test content into folder …</a:t>
          </a:r>
          <a:r>
            <a:rPr lang="en-US" sz="1800" dirty="0" err="1" smtClean="0"/>
            <a:t>usr</a:t>
          </a:r>
          <a:r>
            <a:rPr lang="en-US" sz="1800" dirty="0" smtClean="0"/>
            <a:t>/local/</a:t>
          </a:r>
          <a:r>
            <a:rPr lang="en-US" sz="1800" dirty="0" err="1" smtClean="0"/>
            <a:t>OnlineAssessment</a:t>
          </a:r>
          <a:r>
            <a:rPr lang="en-US" sz="1800" dirty="0" smtClean="0"/>
            <a:t>/data/objectbank</a:t>
          </a:r>
          <a:endParaRPr lang="en-US" sz="1800" dirty="0"/>
        </a:p>
      </dgm:t>
    </dgm:pt>
    <dgm:pt modelId="{748D3746-1989-4441-AF30-9F8017B752D0}" type="parTrans" cxnId="{0873D0C4-43B1-40AB-A562-B72FA767E5AE}">
      <dgm:prSet/>
      <dgm:spPr/>
      <dgm:t>
        <a:bodyPr/>
        <a:lstStyle/>
        <a:p>
          <a:endParaRPr lang="en-US"/>
        </a:p>
      </dgm:t>
    </dgm:pt>
    <dgm:pt modelId="{AF3EC685-F16E-4C45-B1E0-BC53C82E5DA6}" type="sibTrans" cxnId="{0873D0C4-43B1-40AB-A562-B72FA767E5AE}">
      <dgm:prSet/>
      <dgm:spPr/>
      <dgm:t>
        <a:bodyPr/>
        <a:lstStyle/>
        <a:p>
          <a:endParaRPr lang="en-US"/>
        </a:p>
      </dgm:t>
    </dgm:pt>
    <dgm:pt modelId="{413537A1-1142-4E68-9ABA-4A3BD2B86BCB}" type="pres">
      <dgm:prSet presAssocID="{FA3775CA-49BA-4D13-B511-EA973CD33843}" presName="linearFlow" presStyleCnt="0">
        <dgm:presLayoutVars>
          <dgm:resizeHandles val="exact"/>
        </dgm:presLayoutVars>
      </dgm:prSet>
      <dgm:spPr/>
      <dgm:t>
        <a:bodyPr/>
        <a:lstStyle/>
        <a:p>
          <a:endParaRPr lang="en-US"/>
        </a:p>
      </dgm:t>
    </dgm:pt>
    <dgm:pt modelId="{25A5A6DE-2C3E-4444-ADAE-044F13A757B3}" type="pres">
      <dgm:prSet presAssocID="{938B1783-FE4F-42CF-B20B-077A288AFBE2}" presName="node" presStyleLbl="node1" presStyleIdx="0" presStyleCnt="4" custScaleX="476745">
        <dgm:presLayoutVars>
          <dgm:bulletEnabled val="1"/>
        </dgm:presLayoutVars>
      </dgm:prSet>
      <dgm:spPr/>
      <dgm:t>
        <a:bodyPr/>
        <a:lstStyle/>
        <a:p>
          <a:endParaRPr lang="en-US"/>
        </a:p>
      </dgm:t>
    </dgm:pt>
    <dgm:pt modelId="{D9F69317-5FE2-4CF4-934E-F1DDEEE9FBE0}" type="pres">
      <dgm:prSet presAssocID="{AF3EC685-F16E-4C45-B1E0-BC53C82E5DA6}" presName="sibTrans" presStyleLbl="sibTrans2D1" presStyleIdx="0" presStyleCnt="3"/>
      <dgm:spPr/>
      <dgm:t>
        <a:bodyPr/>
        <a:lstStyle/>
        <a:p>
          <a:endParaRPr lang="en-US"/>
        </a:p>
      </dgm:t>
    </dgm:pt>
    <dgm:pt modelId="{DE7F2DE3-4F60-404A-93B9-32D0D59C3CC4}" type="pres">
      <dgm:prSet presAssocID="{AF3EC685-F16E-4C45-B1E0-BC53C82E5DA6}" presName="connectorText" presStyleLbl="sibTrans2D1" presStyleIdx="0" presStyleCnt="3"/>
      <dgm:spPr/>
      <dgm:t>
        <a:bodyPr/>
        <a:lstStyle/>
        <a:p>
          <a:endParaRPr lang="en-US"/>
        </a:p>
      </dgm:t>
    </dgm:pt>
    <dgm:pt modelId="{1D828D8B-2169-4F19-8093-503F72354363}" type="pres">
      <dgm:prSet presAssocID="{8BA9E9F1-F492-4EE4-B0F1-95B7C8C728BA}" presName="node" presStyleLbl="node1" presStyleIdx="1" presStyleCnt="4" custScaleX="476745">
        <dgm:presLayoutVars>
          <dgm:bulletEnabled val="1"/>
        </dgm:presLayoutVars>
      </dgm:prSet>
      <dgm:spPr/>
      <dgm:t>
        <a:bodyPr/>
        <a:lstStyle/>
        <a:p>
          <a:endParaRPr lang="en-US"/>
        </a:p>
      </dgm:t>
    </dgm:pt>
    <dgm:pt modelId="{69AB381F-6E1D-4B25-B427-5F9F7319FC48}" type="pres">
      <dgm:prSet presAssocID="{541D7AA6-887B-4665-A000-63E9E66811CD}" presName="sibTrans" presStyleLbl="sibTrans2D1" presStyleIdx="1" presStyleCnt="3"/>
      <dgm:spPr/>
      <dgm:t>
        <a:bodyPr/>
        <a:lstStyle/>
        <a:p>
          <a:endParaRPr lang="en-US"/>
        </a:p>
      </dgm:t>
    </dgm:pt>
    <dgm:pt modelId="{ED0D5623-3E55-4408-A025-ACD4F1164230}" type="pres">
      <dgm:prSet presAssocID="{541D7AA6-887B-4665-A000-63E9E66811CD}" presName="connectorText" presStyleLbl="sibTrans2D1" presStyleIdx="1" presStyleCnt="3"/>
      <dgm:spPr/>
      <dgm:t>
        <a:bodyPr/>
        <a:lstStyle/>
        <a:p>
          <a:endParaRPr lang="en-US"/>
        </a:p>
      </dgm:t>
    </dgm:pt>
    <dgm:pt modelId="{7977CC8B-F254-4C91-8CA5-C92E2992238B}" type="pres">
      <dgm:prSet presAssocID="{E554331F-A63F-4023-AB64-11933B605D97}" presName="node" presStyleLbl="node1" presStyleIdx="2" presStyleCnt="4" custScaleX="476745" custScaleY="94019">
        <dgm:presLayoutVars>
          <dgm:bulletEnabled val="1"/>
        </dgm:presLayoutVars>
      </dgm:prSet>
      <dgm:spPr/>
      <dgm:t>
        <a:bodyPr/>
        <a:lstStyle/>
        <a:p>
          <a:endParaRPr lang="en-US"/>
        </a:p>
      </dgm:t>
    </dgm:pt>
    <dgm:pt modelId="{80247D3B-F60C-4BDE-B230-680F88F7DC82}" type="pres">
      <dgm:prSet presAssocID="{A440FC9F-3131-4982-A048-D740B741ACEA}" presName="sibTrans" presStyleLbl="sibTrans2D1" presStyleIdx="2" presStyleCnt="3"/>
      <dgm:spPr/>
      <dgm:t>
        <a:bodyPr/>
        <a:lstStyle/>
        <a:p>
          <a:endParaRPr lang="en-US"/>
        </a:p>
      </dgm:t>
    </dgm:pt>
    <dgm:pt modelId="{135D4FC6-71AD-4F3E-82A0-A8C71F57BC7F}" type="pres">
      <dgm:prSet presAssocID="{A440FC9F-3131-4982-A048-D740B741ACEA}" presName="connectorText" presStyleLbl="sibTrans2D1" presStyleIdx="2" presStyleCnt="3"/>
      <dgm:spPr/>
      <dgm:t>
        <a:bodyPr/>
        <a:lstStyle/>
        <a:p>
          <a:endParaRPr lang="en-US"/>
        </a:p>
      </dgm:t>
    </dgm:pt>
    <dgm:pt modelId="{020129E7-62B9-44B5-BA8A-BFE257E8D68A}" type="pres">
      <dgm:prSet presAssocID="{E5099118-2076-4E61-BBE7-81CB5A538F60}" presName="node" presStyleLbl="node1" presStyleIdx="3" presStyleCnt="4" custScaleX="476745" custScaleY="69029">
        <dgm:presLayoutVars>
          <dgm:bulletEnabled val="1"/>
        </dgm:presLayoutVars>
      </dgm:prSet>
      <dgm:spPr/>
      <dgm:t>
        <a:bodyPr/>
        <a:lstStyle/>
        <a:p>
          <a:endParaRPr lang="en-US"/>
        </a:p>
      </dgm:t>
    </dgm:pt>
  </dgm:ptLst>
  <dgm:cxnLst>
    <dgm:cxn modelId="{0873D0C4-43B1-40AB-A562-B72FA767E5AE}" srcId="{FA3775CA-49BA-4D13-B511-EA973CD33843}" destId="{938B1783-FE4F-42CF-B20B-077A288AFBE2}" srcOrd="0" destOrd="0" parTransId="{748D3746-1989-4441-AF30-9F8017B752D0}" sibTransId="{AF3EC685-F16E-4C45-B1E0-BC53C82E5DA6}"/>
    <dgm:cxn modelId="{16E441AD-05CA-4CDF-A97C-980657BF5D7B}" type="presOf" srcId="{A440FC9F-3131-4982-A048-D740B741ACEA}" destId="{135D4FC6-71AD-4F3E-82A0-A8C71F57BC7F}" srcOrd="1" destOrd="0" presId="urn:microsoft.com/office/officeart/2005/8/layout/process2"/>
    <dgm:cxn modelId="{3DD97A7F-6401-437D-8429-C6A802F088AD}" type="presOf" srcId="{938B1783-FE4F-42CF-B20B-077A288AFBE2}" destId="{25A5A6DE-2C3E-4444-ADAE-044F13A757B3}" srcOrd="0" destOrd="0" presId="urn:microsoft.com/office/officeart/2005/8/layout/process2"/>
    <dgm:cxn modelId="{119BC25B-FBC6-44D6-890D-0D30FA36EB15}" srcId="{FA3775CA-49BA-4D13-B511-EA973CD33843}" destId="{8BA9E9F1-F492-4EE4-B0F1-95B7C8C728BA}" srcOrd="1" destOrd="0" parTransId="{CEADEB14-D770-4C61-970D-47C25824BCD0}" sibTransId="{541D7AA6-887B-4665-A000-63E9E66811CD}"/>
    <dgm:cxn modelId="{870F7FDA-4FC4-46A9-A24F-FBD8053442AE}" srcId="{FA3775CA-49BA-4D13-B511-EA973CD33843}" destId="{E5099118-2076-4E61-BBE7-81CB5A538F60}" srcOrd="3" destOrd="0" parTransId="{8E1D5A0C-3D3A-476D-AE45-49F980C3C0F0}" sibTransId="{40C92311-1CF3-403B-9EE9-37D6DC03BA70}"/>
    <dgm:cxn modelId="{3C9FB5E4-4399-46E6-A35E-A78DBAFE2E2B}" type="presOf" srcId="{E554331F-A63F-4023-AB64-11933B605D97}" destId="{7977CC8B-F254-4C91-8CA5-C92E2992238B}" srcOrd="0" destOrd="0" presId="urn:microsoft.com/office/officeart/2005/8/layout/process2"/>
    <dgm:cxn modelId="{A54BB13F-2817-4991-9B49-0437739179C4}" type="presOf" srcId="{A440FC9F-3131-4982-A048-D740B741ACEA}" destId="{80247D3B-F60C-4BDE-B230-680F88F7DC82}" srcOrd="0" destOrd="0" presId="urn:microsoft.com/office/officeart/2005/8/layout/process2"/>
    <dgm:cxn modelId="{AF58FB71-6F7F-472B-8FAD-2F6C38C1DFDA}" type="presOf" srcId="{FA3775CA-49BA-4D13-B511-EA973CD33843}" destId="{413537A1-1142-4E68-9ABA-4A3BD2B86BCB}" srcOrd="0" destOrd="0" presId="urn:microsoft.com/office/officeart/2005/8/layout/process2"/>
    <dgm:cxn modelId="{F8A2FA62-D178-4A77-BC7D-6B413693C9D3}" type="presOf" srcId="{541D7AA6-887B-4665-A000-63E9E66811CD}" destId="{ED0D5623-3E55-4408-A025-ACD4F1164230}" srcOrd="1" destOrd="0" presId="urn:microsoft.com/office/officeart/2005/8/layout/process2"/>
    <dgm:cxn modelId="{E573EE18-2796-45CB-8E17-B6D8AE8C55D1}" type="presOf" srcId="{541D7AA6-887B-4665-A000-63E9E66811CD}" destId="{69AB381F-6E1D-4B25-B427-5F9F7319FC48}" srcOrd="0" destOrd="0" presId="urn:microsoft.com/office/officeart/2005/8/layout/process2"/>
    <dgm:cxn modelId="{150C7AAE-1F27-42BC-AEEC-431E103ADF4A}" type="presOf" srcId="{AF3EC685-F16E-4C45-B1E0-BC53C82E5DA6}" destId="{DE7F2DE3-4F60-404A-93B9-32D0D59C3CC4}" srcOrd="1" destOrd="0" presId="urn:microsoft.com/office/officeart/2005/8/layout/process2"/>
    <dgm:cxn modelId="{0F005DCC-3395-44EC-8492-10D21B712643}" type="presOf" srcId="{AF3EC685-F16E-4C45-B1E0-BC53C82E5DA6}" destId="{D9F69317-5FE2-4CF4-934E-F1DDEEE9FBE0}" srcOrd="0" destOrd="0" presId="urn:microsoft.com/office/officeart/2005/8/layout/process2"/>
    <dgm:cxn modelId="{8A778C7B-482A-4AF3-ABB9-B28D4CD1AB5D}" srcId="{FA3775CA-49BA-4D13-B511-EA973CD33843}" destId="{E554331F-A63F-4023-AB64-11933B605D97}" srcOrd="2" destOrd="0" parTransId="{D55C171D-5604-43B8-AD32-E3C3087D7C22}" sibTransId="{A440FC9F-3131-4982-A048-D740B741ACEA}"/>
    <dgm:cxn modelId="{EBF1BBCF-D38A-4E76-9836-3BBEB61975CE}" type="presOf" srcId="{8BA9E9F1-F492-4EE4-B0F1-95B7C8C728BA}" destId="{1D828D8B-2169-4F19-8093-503F72354363}" srcOrd="0" destOrd="0" presId="urn:microsoft.com/office/officeart/2005/8/layout/process2"/>
    <dgm:cxn modelId="{38F7AF99-2AD7-4E86-BAB3-FB3D4AE905CD}" type="presOf" srcId="{E5099118-2076-4E61-BBE7-81CB5A538F60}" destId="{020129E7-62B9-44B5-BA8A-BFE257E8D68A}" srcOrd="0" destOrd="0" presId="urn:microsoft.com/office/officeart/2005/8/layout/process2"/>
    <dgm:cxn modelId="{5393E696-4480-4EAF-B78D-46E4BBAB85D2}" type="presParOf" srcId="{413537A1-1142-4E68-9ABA-4A3BD2B86BCB}" destId="{25A5A6DE-2C3E-4444-ADAE-044F13A757B3}" srcOrd="0" destOrd="0" presId="urn:microsoft.com/office/officeart/2005/8/layout/process2"/>
    <dgm:cxn modelId="{C5D2AA12-D0F4-4B1C-A511-6640D20A3AA9}" type="presParOf" srcId="{413537A1-1142-4E68-9ABA-4A3BD2B86BCB}" destId="{D9F69317-5FE2-4CF4-934E-F1DDEEE9FBE0}" srcOrd="1" destOrd="0" presId="urn:microsoft.com/office/officeart/2005/8/layout/process2"/>
    <dgm:cxn modelId="{BED5B4A1-0E2F-4F74-B8F7-7F4DD2A7169F}" type="presParOf" srcId="{D9F69317-5FE2-4CF4-934E-F1DDEEE9FBE0}" destId="{DE7F2DE3-4F60-404A-93B9-32D0D59C3CC4}" srcOrd="0" destOrd="0" presId="urn:microsoft.com/office/officeart/2005/8/layout/process2"/>
    <dgm:cxn modelId="{E4766B73-027D-4C96-BF3D-526FE7837C3A}" type="presParOf" srcId="{413537A1-1142-4E68-9ABA-4A3BD2B86BCB}" destId="{1D828D8B-2169-4F19-8093-503F72354363}" srcOrd="2" destOrd="0" presId="urn:microsoft.com/office/officeart/2005/8/layout/process2"/>
    <dgm:cxn modelId="{D0312044-F94B-465B-9AF1-16C2692D0997}" type="presParOf" srcId="{413537A1-1142-4E68-9ABA-4A3BD2B86BCB}" destId="{69AB381F-6E1D-4B25-B427-5F9F7319FC48}" srcOrd="3" destOrd="0" presId="urn:microsoft.com/office/officeart/2005/8/layout/process2"/>
    <dgm:cxn modelId="{AA6B051C-5D8A-4BBA-A71F-6FC23A12B06E}" type="presParOf" srcId="{69AB381F-6E1D-4B25-B427-5F9F7319FC48}" destId="{ED0D5623-3E55-4408-A025-ACD4F1164230}" srcOrd="0" destOrd="0" presId="urn:microsoft.com/office/officeart/2005/8/layout/process2"/>
    <dgm:cxn modelId="{106878CE-4C88-411A-BAD5-5EB7FD722A36}" type="presParOf" srcId="{413537A1-1142-4E68-9ABA-4A3BD2B86BCB}" destId="{7977CC8B-F254-4C91-8CA5-C92E2992238B}" srcOrd="4" destOrd="0" presId="urn:microsoft.com/office/officeart/2005/8/layout/process2"/>
    <dgm:cxn modelId="{09DAD607-E1E0-486F-B645-A0CC5A3171A2}" type="presParOf" srcId="{413537A1-1142-4E68-9ABA-4A3BD2B86BCB}" destId="{80247D3B-F60C-4BDE-B230-680F88F7DC82}" srcOrd="5" destOrd="0" presId="urn:microsoft.com/office/officeart/2005/8/layout/process2"/>
    <dgm:cxn modelId="{5C720E32-1C57-4F7D-B293-5E16BA4A25BF}" type="presParOf" srcId="{80247D3B-F60C-4BDE-B230-680F88F7DC82}" destId="{135D4FC6-71AD-4F3E-82A0-A8C71F57BC7F}" srcOrd="0" destOrd="0" presId="urn:microsoft.com/office/officeart/2005/8/layout/process2"/>
    <dgm:cxn modelId="{48390BC8-8C93-47C3-9FE7-DA569E4C6F08}" type="presParOf" srcId="{413537A1-1142-4E68-9ABA-4A3BD2B86BCB}" destId="{020129E7-62B9-44B5-BA8A-BFE257E8D68A}" srcOrd="6"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6CF2D5B-7712-4896-B3EB-94361E7FF101}" type="doc">
      <dgm:prSet loTypeId="urn:microsoft.com/office/officeart/2005/8/layout/lProcess1" loCatId="process" qsTypeId="urn:microsoft.com/office/officeart/2005/8/quickstyle/simple5" qsCatId="simple" csTypeId="urn:microsoft.com/office/officeart/2005/8/colors/accent1_2" csCatId="accent1" phldr="1"/>
      <dgm:spPr/>
      <dgm:t>
        <a:bodyPr/>
        <a:lstStyle/>
        <a:p>
          <a:endParaRPr lang="en-US"/>
        </a:p>
      </dgm:t>
    </dgm:pt>
    <dgm:pt modelId="{250770A1-5371-480F-8BA6-B2839F6FA4B7}">
      <dgm:prSet/>
      <dgm:spPr>
        <a:solidFill>
          <a:schemeClr val="accent5">
            <a:lumMod val="50000"/>
          </a:schemeClr>
        </a:solidFill>
      </dgm:spPr>
      <dgm:t>
        <a:bodyPr/>
        <a:lstStyle/>
        <a:p>
          <a:pPr rtl="0"/>
          <a:r>
            <a:rPr lang="en-US" b="1" smtClean="0"/>
            <a:t>In order for the TDC to work properly and deliver an assessment, the following conditions must be met on each workstation:</a:t>
          </a:r>
          <a:r>
            <a:rPr lang="en-US" smtClean="0"/>
            <a:t> </a:t>
          </a:r>
          <a:endParaRPr lang="en-US"/>
        </a:p>
      </dgm:t>
    </dgm:pt>
    <dgm:pt modelId="{BB55C35E-2F7B-4C87-8E8F-95952209B784}" type="parTrans" cxnId="{D7FC62BC-C634-4BE0-A461-B682B4E3080E}">
      <dgm:prSet/>
      <dgm:spPr/>
      <dgm:t>
        <a:bodyPr/>
        <a:lstStyle/>
        <a:p>
          <a:endParaRPr lang="en-US"/>
        </a:p>
      </dgm:t>
    </dgm:pt>
    <dgm:pt modelId="{6B6222BC-157D-472C-BE14-C8983709B30C}" type="sibTrans" cxnId="{D7FC62BC-C634-4BE0-A461-B682B4E3080E}">
      <dgm:prSet/>
      <dgm:spPr/>
      <dgm:t>
        <a:bodyPr/>
        <a:lstStyle/>
        <a:p>
          <a:endParaRPr lang="en-US"/>
        </a:p>
      </dgm:t>
    </dgm:pt>
    <dgm:pt modelId="{3FBA2B33-7189-4B17-B7B4-C9B346C378F8}">
      <dgm:prSet/>
      <dgm:spPr/>
      <dgm:t>
        <a:bodyPr/>
        <a:lstStyle/>
        <a:p>
          <a:pPr algn="l" rtl="0"/>
          <a:r>
            <a:rPr lang="en-US" b="1" dirty="0" smtClean="0"/>
            <a:t>Appropriate versions of AIR (or Flash, on the Mac) and the Java Runtime Environment must be installed and runnable by the logged-in user during testing.</a:t>
          </a:r>
          <a:endParaRPr lang="en-US" dirty="0"/>
        </a:p>
      </dgm:t>
    </dgm:pt>
    <dgm:pt modelId="{2C4E8659-50F1-423A-8B0C-0E7E0340F3FC}" type="parTrans" cxnId="{DC946E8D-80FA-464B-9101-999D54F4FEF4}">
      <dgm:prSet/>
      <dgm:spPr/>
      <dgm:t>
        <a:bodyPr/>
        <a:lstStyle/>
        <a:p>
          <a:endParaRPr lang="en-US"/>
        </a:p>
      </dgm:t>
    </dgm:pt>
    <dgm:pt modelId="{D47900C5-1889-4C59-AC6C-785B490A1D56}" type="sibTrans" cxnId="{DC946E8D-80FA-464B-9101-999D54F4FEF4}">
      <dgm:prSet/>
      <dgm:spPr/>
      <dgm:t>
        <a:bodyPr/>
        <a:lstStyle/>
        <a:p>
          <a:endParaRPr lang="en-US"/>
        </a:p>
      </dgm:t>
    </dgm:pt>
    <dgm:pt modelId="{555CA9AF-B59D-4B32-AD84-8D2A729372DF}">
      <dgm:prSet/>
      <dgm:spPr/>
      <dgm:t>
        <a:bodyPr/>
        <a:lstStyle/>
        <a:p>
          <a:pPr algn="l" rtl="0"/>
          <a:r>
            <a:rPr lang="en-US" b="1" dirty="0" smtClean="0"/>
            <a:t>The Test Delivery Client must be installed, and the Test Delivery executable must be runnable by the logged-in user during testing.</a:t>
          </a:r>
          <a:endParaRPr lang="en-US" dirty="0"/>
        </a:p>
      </dgm:t>
    </dgm:pt>
    <dgm:pt modelId="{A4CE1C99-0C48-4881-AB16-3ECD940C4E88}" type="parTrans" cxnId="{2425221E-0277-4E91-923C-1D103220902F}">
      <dgm:prSet/>
      <dgm:spPr/>
      <dgm:t>
        <a:bodyPr/>
        <a:lstStyle/>
        <a:p>
          <a:endParaRPr lang="en-US"/>
        </a:p>
      </dgm:t>
    </dgm:pt>
    <dgm:pt modelId="{68A699CB-8FC3-4A73-807E-4248CBEEA495}" type="sibTrans" cxnId="{2425221E-0277-4E91-923C-1D103220902F}">
      <dgm:prSet/>
      <dgm:spPr/>
      <dgm:t>
        <a:bodyPr/>
        <a:lstStyle/>
        <a:p>
          <a:endParaRPr lang="en-US"/>
        </a:p>
      </dgm:t>
    </dgm:pt>
    <dgm:pt modelId="{B991921C-FB46-41FF-A2F8-927C2112627E}">
      <dgm:prSet/>
      <dgm:spPr/>
      <dgm:t>
        <a:bodyPr/>
        <a:lstStyle/>
        <a:p>
          <a:pPr algn="l" rtl="0"/>
          <a:r>
            <a:rPr lang="en-US" b="1" dirty="0" smtClean="0"/>
            <a:t>This executable must not be prevented from executing other processes, specifically java.exe.</a:t>
          </a:r>
          <a:endParaRPr lang="en-US" dirty="0"/>
        </a:p>
      </dgm:t>
    </dgm:pt>
    <dgm:pt modelId="{F7280505-6C1D-4AE0-98C4-6ADF8DFCAD51}" type="parTrans" cxnId="{30500434-5543-4F6C-AC44-276A71174004}">
      <dgm:prSet/>
      <dgm:spPr/>
      <dgm:t>
        <a:bodyPr/>
        <a:lstStyle/>
        <a:p>
          <a:endParaRPr lang="en-US"/>
        </a:p>
      </dgm:t>
    </dgm:pt>
    <dgm:pt modelId="{CC262585-C545-4D63-98FF-F422AB79BECC}" type="sibTrans" cxnId="{30500434-5543-4F6C-AC44-276A71174004}">
      <dgm:prSet/>
      <dgm:spPr/>
      <dgm:t>
        <a:bodyPr/>
        <a:lstStyle/>
        <a:p>
          <a:endParaRPr lang="en-US"/>
        </a:p>
      </dgm:t>
    </dgm:pt>
    <dgm:pt modelId="{04AD3054-202A-4EC8-8FE0-843ACD91FBF4}">
      <dgm:prSet/>
      <dgm:spPr/>
      <dgm:t>
        <a:bodyPr/>
        <a:lstStyle/>
        <a:p>
          <a:pPr algn="l" rtl="0"/>
          <a:r>
            <a:rPr lang="en-US" b="1" dirty="0" smtClean="0"/>
            <a:t>The java executable must not be prevented from executing other processes.</a:t>
          </a:r>
          <a:endParaRPr lang="en-US" dirty="0"/>
        </a:p>
      </dgm:t>
    </dgm:pt>
    <dgm:pt modelId="{4A26702C-2E0B-4576-AA52-1BCCAEC4AF51}" type="parTrans" cxnId="{89AD9790-8A14-4086-ABAA-C2D1EC6A4651}">
      <dgm:prSet/>
      <dgm:spPr/>
      <dgm:t>
        <a:bodyPr/>
        <a:lstStyle/>
        <a:p>
          <a:endParaRPr lang="en-US"/>
        </a:p>
      </dgm:t>
    </dgm:pt>
    <dgm:pt modelId="{FE60EA7D-30F0-4735-860B-1B2C796AEFCA}" type="sibTrans" cxnId="{89AD9790-8A14-4086-ABAA-C2D1EC6A4651}">
      <dgm:prSet/>
      <dgm:spPr/>
      <dgm:t>
        <a:bodyPr/>
        <a:lstStyle/>
        <a:p>
          <a:endParaRPr lang="en-US"/>
        </a:p>
      </dgm:t>
    </dgm:pt>
    <dgm:pt modelId="{F64B1E7B-95B2-492F-9403-169B8971E195}">
      <dgm:prSet/>
      <dgm:spPr/>
      <dgm:t>
        <a:bodyPr/>
        <a:lstStyle/>
        <a:p>
          <a:pPr algn="l" rtl="0"/>
          <a:r>
            <a:rPr lang="en-US" b="1" dirty="0" smtClean="0"/>
            <a:t>The java executable must be able to make HTTP/HTTPS connections on ports 80/443 to *.ctb.com addresses.</a:t>
          </a:r>
          <a:endParaRPr lang="en-US" dirty="0"/>
        </a:p>
      </dgm:t>
    </dgm:pt>
    <dgm:pt modelId="{0DEAEE1A-1E0E-4ADE-ABB4-203AF43F6AB3}" type="parTrans" cxnId="{1371735E-6220-47EE-9633-75E226504399}">
      <dgm:prSet/>
      <dgm:spPr/>
      <dgm:t>
        <a:bodyPr/>
        <a:lstStyle/>
        <a:p>
          <a:endParaRPr lang="en-US"/>
        </a:p>
      </dgm:t>
    </dgm:pt>
    <dgm:pt modelId="{80A21A72-E05B-48EA-8C3E-CA22040A27FA}" type="sibTrans" cxnId="{1371735E-6220-47EE-9633-75E226504399}">
      <dgm:prSet/>
      <dgm:spPr/>
      <dgm:t>
        <a:bodyPr/>
        <a:lstStyle/>
        <a:p>
          <a:endParaRPr lang="en-US"/>
        </a:p>
      </dgm:t>
    </dgm:pt>
    <dgm:pt modelId="{B18C0453-84CA-42C8-8788-2FAC7FBA8812}">
      <dgm:prSet/>
      <dgm:spPr/>
      <dgm:t>
        <a:bodyPr/>
        <a:lstStyle/>
        <a:p>
          <a:pPr algn="l" rtl="0"/>
          <a:r>
            <a:rPr lang="en-US" b="1" dirty="0" smtClean="0"/>
            <a:t>The java executable must be able to bind and listen on TCP port 12345. The java component uses this port to receive requests from the Flash UI component.</a:t>
          </a:r>
          <a:endParaRPr lang="en-US" dirty="0"/>
        </a:p>
      </dgm:t>
    </dgm:pt>
    <dgm:pt modelId="{42B07E1D-85B8-495B-A00C-95DEB98B48D7}" type="parTrans" cxnId="{308059B3-BD01-4B94-A56B-A0DA198A070D}">
      <dgm:prSet/>
      <dgm:spPr/>
      <dgm:t>
        <a:bodyPr/>
        <a:lstStyle/>
        <a:p>
          <a:endParaRPr lang="en-US"/>
        </a:p>
      </dgm:t>
    </dgm:pt>
    <dgm:pt modelId="{BC7C8882-4C1C-44F2-8EEE-72B6B37ABB92}" type="sibTrans" cxnId="{308059B3-BD01-4B94-A56B-A0DA198A070D}">
      <dgm:prSet/>
      <dgm:spPr/>
      <dgm:t>
        <a:bodyPr/>
        <a:lstStyle/>
        <a:p>
          <a:endParaRPr lang="en-US"/>
        </a:p>
      </dgm:t>
    </dgm:pt>
    <dgm:pt modelId="{69F0A6BF-9CE0-4466-9D77-63A494F784AF}">
      <dgm:prSet/>
      <dgm:spPr/>
      <dgm:t>
        <a:bodyPr/>
        <a:lstStyle/>
        <a:p>
          <a:pPr algn="l" rtl="0"/>
          <a:r>
            <a:rPr lang="en-US" b="1" dirty="0" smtClean="0"/>
            <a:t>The logged-in user during testing must have write access to [TDC installation location] and subfolders.</a:t>
          </a:r>
          <a:endParaRPr lang="en-US" dirty="0"/>
        </a:p>
      </dgm:t>
    </dgm:pt>
    <dgm:pt modelId="{0BEB12BB-E4B1-4958-84DB-D03427A267FE}" type="parTrans" cxnId="{6B45FDD6-DFF0-4D8C-AE65-C63E1409C2FE}">
      <dgm:prSet/>
      <dgm:spPr/>
      <dgm:t>
        <a:bodyPr/>
        <a:lstStyle/>
        <a:p>
          <a:endParaRPr lang="en-US"/>
        </a:p>
      </dgm:t>
    </dgm:pt>
    <dgm:pt modelId="{202C1AAE-CFEB-4A16-9D67-114803F25A0F}" type="sibTrans" cxnId="{6B45FDD6-DFF0-4D8C-AE65-C63E1409C2FE}">
      <dgm:prSet/>
      <dgm:spPr/>
      <dgm:t>
        <a:bodyPr/>
        <a:lstStyle/>
        <a:p>
          <a:endParaRPr lang="en-US"/>
        </a:p>
      </dgm:t>
    </dgm:pt>
    <dgm:pt modelId="{37659ECF-72F3-4E1E-9B14-EF469EE58434}" type="pres">
      <dgm:prSet presAssocID="{06CF2D5B-7712-4896-B3EB-94361E7FF101}" presName="Name0" presStyleCnt="0">
        <dgm:presLayoutVars>
          <dgm:dir/>
          <dgm:animLvl val="lvl"/>
          <dgm:resizeHandles val="exact"/>
        </dgm:presLayoutVars>
      </dgm:prSet>
      <dgm:spPr/>
      <dgm:t>
        <a:bodyPr/>
        <a:lstStyle/>
        <a:p>
          <a:endParaRPr lang="en-US"/>
        </a:p>
      </dgm:t>
    </dgm:pt>
    <dgm:pt modelId="{CC5D21BF-8482-42E8-A639-512B455FA317}" type="pres">
      <dgm:prSet presAssocID="{250770A1-5371-480F-8BA6-B2839F6FA4B7}" presName="vertFlow" presStyleCnt="0"/>
      <dgm:spPr/>
    </dgm:pt>
    <dgm:pt modelId="{AEACB6A1-DE69-4E5B-B65B-961B096DC71F}" type="pres">
      <dgm:prSet presAssocID="{250770A1-5371-480F-8BA6-B2839F6FA4B7}" presName="header" presStyleLbl="node1" presStyleIdx="0" presStyleCnt="1" custScaleX="397214"/>
      <dgm:spPr/>
      <dgm:t>
        <a:bodyPr/>
        <a:lstStyle/>
        <a:p>
          <a:endParaRPr lang="en-US"/>
        </a:p>
      </dgm:t>
    </dgm:pt>
    <dgm:pt modelId="{D07EECE7-0B79-41E8-AFAE-6935FAE36AD4}" type="pres">
      <dgm:prSet presAssocID="{2C4E8659-50F1-423A-8B0C-0E7E0340F3FC}" presName="parTrans" presStyleLbl="sibTrans2D1" presStyleIdx="0" presStyleCnt="7"/>
      <dgm:spPr/>
      <dgm:t>
        <a:bodyPr/>
        <a:lstStyle/>
        <a:p>
          <a:endParaRPr lang="en-US"/>
        </a:p>
      </dgm:t>
    </dgm:pt>
    <dgm:pt modelId="{7B0D14CC-7470-4736-9DCE-587F68CF2E9E}" type="pres">
      <dgm:prSet presAssocID="{3FBA2B33-7189-4B17-B7B4-C9B346C378F8}" presName="child" presStyleLbl="alignAccFollowNode1" presStyleIdx="0" presStyleCnt="7" custScaleX="397214">
        <dgm:presLayoutVars>
          <dgm:chMax val="0"/>
          <dgm:bulletEnabled val="1"/>
        </dgm:presLayoutVars>
      </dgm:prSet>
      <dgm:spPr/>
      <dgm:t>
        <a:bodyPr/>
        <a:lstStyle/>
        <a:p>
          <a:endParaRPr lang="en-US"/>
        </a:p>
      </dgm:t>
    </dgm:pt>
    <dgm:pt modelId="{117B9CFE-6220-4BCC-8670-4BF3C93DA5EE}" type="pres">
      <dgm:prSet presAssocID="{D47900C5-1889-4C59-AC6C-785B490A1D56}" presName="sibTrans" presStyleLbl="sibTrans2D1" presStyleIdx="1" presStyleCnt="7"/>
      <dgm:spPr/>
      <dgm:t>
        <a:bodyPr/>
        <a:lstStyle/>
        <a:p>
          <a:endParaRPr lang="en-US"/>
        </a:p>
      </dgm:t>
    </dgm:pt>
    <dgm:pt modelId="{2D82E18D-445A-4A85-852E-4DC4A234516C}" type="pres">
      <dgm:prSet presAssocID="{555CA9AF-B59D-4B32-AD84-8D2A729372DF}" presName="child" presStyleLbl="alignAccFollowNode1" presStyleIdx="1" presStyleCnt="7" custScaleX="397214">
        <dgm:presLayoutVars>
          <dgm:chMax val="0"/>
          <dgm:bulletEnabled val="1"/>
        </dgm:presLayoutVars>
      </dgm:prSet>
      <dgm:spPr/>
      <dgm:t>
        <a:bodyPr/>
        <a:lstStyle/>
        <a:p>
          <a:endParaRPr lang="en-US"/>
        </a:p>
      </dgm:t>
    </dgm:pt>
    <dgm:pt modelId="{B7690738-3139-4CF6-B5E6-36828DB711F7}" type="pres">
      <dgm:prSet presAssocID="{68A699CB-8FC3-4A73-807E-4248CBEEA495}" presName="sibTrans" presStyleLbl="sibTrans2D1" presStyleIdx="2" presStyleCnt="7"/>
      <dgm:spPr/>
      <dgm:t>
        <a:bodyPr/>
        <a:lstStyle/>
        <a:p>
          <a:endParaRPr lang="en-US"/>
        </a:p>
      </dgm:t>
    </dgm:pt>
    <dgm:pt modelId="{D9CC4504-0745-4C4B-A589-DB1202F5AEEE}" type="pres">
      <dgm:prSet presAssocID="{B991921C-FB46-41FF-A2F8-927C2112627E}" presName="child" presStyleLbl="alignAccFollowNode1" presStyleIdx="2" presStyleCnt="7" custScaleX="397214">
        <dgm:presLayoutVars>
          <dgm:chMax val="0"/>
          <dgm:bulletEnabled val="1"/>
        </dgm:presLayoutVars>
      </dgm:prSet>
      <dgm:spPr/>
      <dgm:t>
        <a:bodyPr/>
        <a:lstStyle/>
        <a:p>
          <a:endParaRPr lang="en-US"/>
        </a:p>
      </dgm:t>
    </dgm:pt>
    <dgm:pt modelId="{3BDBBCD3-14BF-4B65-8F1B-4B43EA79A39A}" type="pres">
      <dgm:prSet presAssocID="{CC262585-C545-4D63-98FF-F422AB79BECC}" presName="sibTrans" presStyleLbl="sibTrans2D1" presStyleIdx="3" presStyleCnt="7"/>
      <dgm:spPr/>
      <dgm:t>
        <a:bodyPr/>
        <a:lstStyle/>
        <a:p>
          <a:endParaRPr lang="en-US"/>
        </a:p>
      </dgm:t>
    </dgm:pt>
    <dgm:pt modelId="{056F42E4-01F6-447E-ACC3-DF08279A6C21}" type="pres">
      <dgm:prSet presAssocID="{04AD3054-202A-4EC8-8FE0-843ACD91FBF4}" presName="child" presStyleLbl="alignAccFollowNode1" presStyleIdx="3" presStyleCnt="7" custScaleX="397214">
        <dgm:presLayoutVars>
          <dgm:chMax val="0"/>
          <dgm:bulletEnabled val="1"/>
        </dgm:presLayoutVars>
      </dgm:prSet>
      <dgm:spPr/>
      <dgm:t>
        <a:bodyPr/>
        <a:lstStyle/>
        <a:p>
          <a:endParaRPr lang="en-US"/>
        </a:p>
      </dgm:t>
    </dgm:pt>
    <dgm:pt modelId="{EE89C218-650B-49C3-B029-35F5927D7089}" type="pres">
      <dgm:prSet presAssocID="{FE60EA7D-30F0-4735-860B-1B2C796AEFCA}" presName="sibTrans" presStyleLbl="sibTrans2D1" presStyleIdx="4" presStyleCnt="7"/>
      <dgm:spPr/>
      <dgm:t>
        <a:bodyPr/>
        <a:lstStyle/>
        <a:p>
          <a:endParaRPr lang="en-US"/>
        </a:p>
      </dgm:t>
    </dgm:pt>
    <dgm:pt modelId="{31DE608A-60D3-448E-8B48-741A098314DC}" type="pres">
      <dgm:prSet presAssocID="{F64B1E7B-95B2-492F-9403-169B8971E195}" presName="child" presStyleLbl="alignAccFollowNode1" presStyleIdx="4" presStyleCnt="7" custScaleX="397214">
        <dgm:presLayoutVars>
          <dgm:chMax val="0"/>
          <dgm:bulletEnabled val="1"/>
        </dgm:presLayoutVars>
      </dgm:prSet>
      <dgm:spPr/>
      <dgm:t>
        <a:bodyPr/>
        <a:lstStyle/>
        <a:p>
          <a:endParaRPr lang="en-US"/>
        </a:p>
      </dgm:t>
    </dgm:pt>
    <dgm:pt modelId="{9BBC7AFC-1F00-49F7-A89A-64D3552C301B}" type="pres">
      <dgm:prSet presAssocID="{80A21A72-E05B-48EA-8C3E-CA22040A27FA}" presName="sibTrans" presStyleLbl="sibTrans2D1" presStyleIdx="5" presStyleCnt="7"/>
      <dgm:spPr/>
      <dgm:t>
        <a:bodyPr/>
        <a:lstStyle/>
        <a:p>
          <a:endParaRPr lang="en-US"/>
        </a:p>
      </dgm:t>
    </dgm:pt>
    <dgm:pt modelId="{29CC9B17-6AD3-41F2-866E-1E0FC525611D}" type="pres">
      <dgm:prSet presAssocID="{B18C0453-84CA-42C8-8788-2FAC7FBA8812}" presName="child" presStyleLbl="alignAccFollowNode1" presStyleIdx="5" presStyleCnt="7" custScaleX="397214">
        <dgm:presLayoutVars>
          <dgm:chMax val="0"/>
          <dgm:bulletEnabled val="1"/>
        </dgm:presLayoutVars>
      </dgm:prSet>
      <dgm:spPr/>
      <dgm:t>
        <a:bodyPr/>
        <a:lstStyle/>
        <a:p>
          <a:endParaRPr lang="en-US"/>
        </a:p>
      </dgm:t>
    </dgm:pt>
    <dgm:pt modelId="{3C92EFC3-FBD5-4B63-9035-F4678DCCAB49}" type="pres">
      <dgm:prSet presAssocID="{BC7C8882-4C1C-44F2-8EEE-72B6B37ABB92}" presName="sibTrans" presStyleLbl="sibTrans2D1" presStyleIdx="6" presStyleCnt="7"/>
      <dgm:spPr/>
      <dgm:t>
        <a:bodyPr/>
        <a:lstStyle/>
        <a:p>
          <a:endParaRPr lang="en-US"/>
        </a:p>
      </dgm:t>
    </dgm:pt>
    <dgm:pt modelId="{D21F7665-F01F-4808-B36B-7A4457B603C0}" type="pres">
      <dgm:prSet presAssocID="{69F0A6BF-9CE0-4466-9D77-63A494F784AF}" presName="child" presStyleLbl="alignAccFollowNode1" presStyleIdx="6" presStyleCnt="7" custScaleX="397214">
        <dgm:presLayoutVars>
          <dgm:chMax val="0"/>
          <dgm:bulletEnabled val="1"/>
        </dgm:presLayoutVars>
      </dgm:prSet>
      <dgm:spPr/>
      <dgm:t>
        <a:bodyPr/>
        <a:lstStyle/>
        <a:p>
          <a:endParaRPr lang="en-US"/>
        </a:p>
      </dgm:t>
    </dgm:pt>
  </dgm:ptLst>
  <dgm:cxnLst>
    <dgm:cxn modelId="{DC946E8D-80FA-464B-9101-999D54F4FEF4}" srcId="{250770A1-5371-480F-8BA6-B2839F6FA4B7}" destId="{3FBA2B33-7189-4B17-B7B4-C9B346C378F8}" srcOrd="0" destOrd="0" parTransId="{2C4E8659-50F1-423A-8B0C-0E7E0340F3FC}" sibTransId="{D47900C5-1889-4C59-AC6C-785B490A1D56}"/>
    <dgm:cxn modelId="{308059B3-BD01-4B94-A56B-A0DA198A070D}" srcId="{250770A1-5371-480F-8BA6-B2839F6FA4B7}" destId="{B18C0453-84CA-42C8-8788-2FAC7FBA8812}" srcOrd="5" destOrd="0" parTransId="{42B07E1D-85B8-495B-A00C-95DEB98B48D7}" sibTransId="{BC7C8882-4C1C-44F2-8EEE-72B6B37ABB92}"/>
    <dgm:cxn modelId="{7DD349AD-8095-48B9-9CFE-BB4B945661EB}" type="presOf" srcId="{FE60EA7D-30F0-4735-860B-1B2C796AEFCA}" destId="{EE89C218-650B-49C3-B029-35F5927D7089}" srcOrd="0" destOrd="0" presId="urn:microsoft.com/office/officeart/2005/8/layout/lProcess1"/>
    <dgm:cxn modelId="{A8772451-9698-4DF3-AEAD-E784A073B903}" type="presOf" srcId="{2C4E8659-50F1-423A-8B0C-0E7E0340F3FC}" destId="{D07EECE7-0B79-41E8-AFAE-6935FAE36AD4}" srcOrd="0" destOrd="0" presId="urn:microsoft.com/office/officeart/2005/8/layout/lProcess1"/>
    <dgm:cxn modelId="{44D21BBD-D4BA-4675-973A-92BDE6B9C92B}" type="presOf" srcId="{BC7C8882-4C1C-44F2-8EEE-72B6B37ABB92}" destId="{3C92EFC3-FBD5-4B63-9035-F4678DCCAB49}" srcOrd="0" destOrd="0" presId="urn:microsoft.com/office/officeart/2005/8/layout/lProcess1"/>
    <dgm:cxn modelId="{F1659614-142B-40DE-9017-545CE60DAF5E}" type="presOf" srcId="{80A21A72-E05B-48EA-8C3E-CA22040A27FA}" destId="{9BBC7AFC-1F00-49F7-A89A-64D3552C301B}" srcOrd="0" destOrd="0" presId="urn:microsoft.com/office/officeart/2005/8/layout/lProcess1"/>
    <dgm:cxn modelId="{D246E085-A953-40B1-92DE-DBAFC38A8213}" type="presOf" srcId="{69F0A6BF-9CE0-4466-9D77-63A494F784AF}" destId="{D21F7665-F01F-4808-B36B-7A4457B603C0}" srcOrd="0" destOrd="0" presId="urn:microsoft.com/office/officeart/2005/8/layout/lProcess1"/>
    <dgm:cxn modelId="{1C18FFD8-A140-4CBD-9AC0-87D4E232518A}" type="presOf" srcId="{F64B1E7B-95B2-492F-9403-169B8971E195}" destId="{31DE608A-60D3-448E-8B48-741A098314DC}" srcOrd="0" destOrd="0" presId="urn:microsoft.com/office/officeart/2005/8/layout/lProcess1"/>
    <dgm:cxn modelId="{D7FC62BC-C634-4BE0-A461-B682B4E3080E}" srcId="{06CF2D5B-7712-4896-B3EB-94361E7FF101}" destId="{250770A1-5371-480F-8BA6-B2839F6FA4B7}" srcOrd="0" destOrd="0" parTransId="{BB55C35E-2F7B-4C87-8E8F-95952209B784}" sibTransId="{6B6222BC-157D-472C-BE14-C8983709B30C}"/>
    <dgm:cxn modelId="{758AFE5C-8F89-45B4-A6A8-494A427FE041}" type="presOf" srcId="{06CF2D5B-7712-4896-B3EB-94361E7FF101}" destId="{37659ECF-72F3-4E1E-9B14-EF469EE58434}" srcOrd="0" destOrd="0" presId="urn:microsoft.com/office/officeart/2005/8/layout/lProcess1"/>
    <dgm:cxn modelId="{7E30E14F-6347-48AF-BADD-B1F360D2A0F9}" type="presOf" srcId="{555CA9AF-B59D-4B32-AD84-8D2A729372DF}" destId="{2D82E18D-445A-4A85-852E-4DC4A234516C}" srcOrd="0" destOrd="0" presId="urn:microsoft.com/office/officeart/2005/8/layout/lProcess1"/>
    <dgm:cxn modelId="{FDE47119-F50C-4967-9D4C-A8E095528533}" type="presOf" srcId="{3FBA2B33-7189-4B17-B7B4-C9B346C378F8}" destId="{7B0D14CC-7470-4736-9DCE-587F68CF2E9E}" srcOrd="0" destOrd="0" presId="urn:microsoft.com/office/officeart/2005/8/layout/lProcess1"/>
    <dgm:cxn modelId="{BA7F4A4A-6982-479B-AC40-2F3811F18044}" type="presOf" srcId="{B18C0453-84CA-42C8-8788-2FAC7FBA8812}" destId="{29CC9B17-6AD3-41F2-866E-1E0FC525611D}" srcOrd="0" destOrd="0" presId="urn:microsoft.com/office/officeart/2005/8/layout/lProcess1"/>
    <dgm:cxn modelId="{30CA421F-C7B3-463E-84C1-4256E9807D0C}" type="presOf" srcId="{250770A1-5371-480F-8BA6-B2839F6FA4B7}" destId="{AEACB6A1-DE69-4E5B-B65B-961B096DC71F}" srcOrd="0" destOrd="0" presId="urn:microsoft.com/office/officeart/2005/8/layout/lProcess1"/>
    <dgm:cxn modelId="{30500434-5543-4F6C-AC44-276A71174004}" srcId="{250770A1-5371-480F-8BA6-B2839F6FA4B7}" destId="{B991921C-FB46-41FF-A2F8-927C2112627E}" srcOrd="2" destOrd="0" parTransId="{F7280505-6C1D-4AE0-98C4-6ADF8DFCAD51}" sibTransId="{CC262585-C545-4D63-98FF-F422AB79BECC}"/>
    <dgm:cxn modelId="{4085952B-F7FB-43BF-9F89-2AF5B34554B8}" type="presOf" srcId="{68A699CB-8FC3-4A73-807E-4248CBEEA495}" destId="{B7690738-3139-4CF6-B5E6-36828DB711F7}" srcOrd="0" destOrd="0" presId="urn:microsoft.com/office/officeart/2005/8/layout/lProcess1"/>
    <dgm:cxn modelId="{9CDF27C9-1148-4243-B02D-3BEDAFE9D80B}" type="presOf" srcId="{04AD3054-202A-4EC8-8FE0-843ACD91FBF4}" destId="{056F42E4-01F6-447E-ACC3-DF08279A6C21}" srcOrd="0" destOrd="0" presId="urn:microsoft.com/office/officeart/2005/8/layout/lProcess1"/>
    <dgm:cxn modelId="{80E7DDE3-EA3C-41D7-A812-654AAB5E680B}" type="presOf" srcId="{CC262585-C545-4D63-98FF-F422AB79BECC}" destId="{3BDBBCD3-14BF-4B65-8F1B-4B43EA79A39A}" srcOrd="0" destOrd="0" presId="urn:microsoft.com/office/officeart/2005/8/layout/lProcess1"/>
    <dgm:cxn modelId="{6B45FDD6-DFF0-4D8C-AE65-C63E1409C2FE}" srcId="{250770A1-5371-480F-8BA6-B2839F6FA4B7}" destId="{69F0A6BF-9CE0-4466-9D77-63A494F784AF}" srcOrd="6" destOrd="0" parTransId="{0BEB12BB-E4B1-4958-84DB-D03427A267FE}" sibTransId="{202C1AAE-CFEB-4A16-9D67-114803F25A0F}"/>
    <dgm:cxn modelId="{E92A076D-2810-405D-92E9-17AA1CF6A608}" type="presOf" srcId="{B991921C-FB46-41FF-A2F8-927C2112627E}" destId="{D9CC4504-0745-4C4B-A589-DB1202F5AEEE}" srcOrd="0" destOrd="0" presId="urn:microsoft.com/office/officeart/2005/8/layout/lProcess1"/>
    <dgm:cxn modelId="{1371735E-6220-47EE-9633-75E226504399}" srcId="{250770A1-5371-480F-8BA6-B2839F6FA4B7}" destId="{F64B1E7B-95B2-492F-9403-169B8971E195}" srcOrd="4" destOrd="0" parTransId="{0DEAEE1A-1E0E-4ADE-ABB4-203AF43F6AB3}" sibTransId="{80A21A72-E05B-48EA-8C3E-CA22040A27FA}"/>
    <dgm:cxn modelId="{2425221E-0277-4E91-923C-1D103220902F}" srcId="{250770A1-5371-480F-8BA6-B2839F6FA4B7}" destId="{555CA9AF-B59D-4B32-AD84-8D2A729372DF}" srcOrd="1" destOrd="0" parTransId="{A4CE1C99-0C48-4881-AB16-3ECD940C4E88}" sibTransId="{68A699CB-8FC3-4A73-807E-4248CBEEA495}"/>
    <dgm:cxn modelId="{943EF9E3-8F83-49A0-8F75-65C98617C664}" type="presOf" srcId="{D47900C5-1889-4C59-AC6C-785B490A1D56}" destId="{117B9CFE-6220-4BCC-8670-4BF3C93DA5EE}" srcOrd="0" destOrd="0" presId="urn:microsoft.com/office/officeart/2005/8/layout/lProcess1"/>
    <dgm:cxn modelId="{89AD9790-8A14-4086-ABAA-C2D1EC6A4651}" srcId="{250770A1-5371-480F-8BA6-B2839F6FA4B7}" destId="{04AD3054-202A-4EC8-8FE0-843ACD91FBF4}" srcOrd="3" destOrd="0" parTransId="{4A26702C-2E0B-4576-AA52-1BCCAEC4AF51}" sibTransId="{FE60EA7D-30F0-4735-860B-1B2C796AEFCA}"/>
    <dgm:cxn modelId="{40CDB736-AFD4-4E54-A8A3-14E1548F3F99}" type="presParOf" srcId="{37659ECF-72F3-4E1E-9B14-EF469EE58434}" destId="{CC5D21BF-8482-42E8-A639-512B455FA317}" srcOrd="0" destOrd="0" presId="urn:microsoft.com/office/officeart/2005/8/layout/lProcess1"/>
    <dgm:cxn modelId="{093464DF-F575-4083-9030-3F4AB309C94E}" type="presParOf" srcId="{CC5D21BF-8482-42E8-A639-512B455FA317}" destId="{AEACB6A1-DE69-4E5B-B65B-961B096DC71F}" srcOrd="0" destOrd="0" presId="urn:microsoft.com/office/officeart/2005/8/layout/lProcess1"/>
    <dgm:cxn modelId="{46B64869-4022-4E41-93C9-2517F29D77E2}" type="presParOf" srcId="{CC5D21BF-8482-42E8-A639-512B455FA317}" destId="{D07EECE7-0B79-41E8-AFAE-6935FAE36AD4}" srcOrd="1" destOrd="0" presId="urn:microsoft.com/office/officeart/2005/8/layout/lProcess1"/>
    <dgm:cxn modelId="{6CF0020B-5B1B-4F3A-82C9-8AF3BAADBDA3}" type="presParOf" srcId="{CC5D21BF-8482-42E8-A639-512B455FA317}" destId="{7B0D14CC-7470-4736-9DCE-587F68CF2E9E}" srcOrd="2" destOrd="0" presId="urn:microsoft.com/office/officeart/2005/8/layout/lProcess1"/>
    <dgm:cxn modelId="{D0565A17-2A2C-4D33-9871-787D88D303C9}" type="presParOf" srcId="{CC5D21BF-8482-42E8-A639-512B455FA317}" destId="{117B9CFE-6220-4BCC-8670-4BF3C93DA5EE}" srcOrd="3" destOrd="0" presId="urn:microsoft.com/office/officeart/2005/8/layout/lProcess1"/>
    <dgm:cxn modelId="{325A3EDF-EC5B-49D0-8D7C-986883EAB5E2}" type="presParOf" srcId="{CC5D21BF-8482-42E8-A639-512B455FA317}" destId="{2D82E18D-445A-4A85-852E-4DC4A234516C}" srcOrd="4" destOrd="0" presId="urn:microsoft.com/office/officeart/2005/8/layout/lProcess1"/>
    <dgm:cxn modelId="{0E2F8913-3FCE-4989-AFE4-C4384A3C8334}" type="presParOf" srcId="{CC5D21BF-8482-42E8-A639-512B455FA317}" destId="{B7690738-3139-4CF6-B5E6-36828DB711F7}" srcOrd="5" destOrd="0" presId="urn:microsoft.com/office/officeart/2005/8/layout/lProcess1"/>
    <dgm:cxn modelId="{9BC4A8E4-7CD9-4978-A876-54115D5902C4}" type="presParOf" srcId="{CC5D21BF-8482-42E8-A639-512B455FA317}" destId="{D9CC4504-0745-4C4B-A589-DB1202F5AEEE}" srcOrd="6" destOrd="0" presId="urn:microsoft.com/office/officeart/2005/8/layout/lProcess1"/>
    <dgm:cxn modelId="{075DB895-2DB0-48B5-A564-6213BFFA9092}" type="presParOf" srcId="{CC5D21BF-8482-42E8-A639-512B455FA317}" destId="{3BDBBCD3-14BF-4B65-8F1B-4B43EA79A39A}" srcOrd="7" destOrd="0" presId="urn:microsoft.com/office/officeart/2005/8/layout/lProcess1"/>
    <dgm:cxn modelId="{9789C68F-FCAA-4DB2-8580-423EA64602E8}" type="presParOf" srcId="{CC5D21BF-8482-42E8-A639-512B455FA317}" destId="{056F42E4-01F6-447E-ACC3-DF08279A6C21}" srcOrd="8" destOrd="0" presId="urn:microsoft.com/office/officeart/2005/8/layout/lProcess1"/>
    <dgm:cxn modelId="{833602E6-CFC2-4B2E-AED9-D8C16DEA8CAD}" type="presParOf" srcId="{CC5D21BF-8482-42E8-A639-512B455FA317}" destId="{EE89C218-650B-49C3-B029-35F5927D7089}" srcOrd="9" destOrd="0" presId="urn:microsoft.com/office/officeart/2005/8/layout/lProcess1"/>
    <dgm:cxn modelId="{C217656E-6B76-435D-B697-878479EFFA5C}" type="presParOf" srcId="{CC5D21BF-8482-42E8-A639-512B455FA317}" destId="{31DE608A-60D3-448E-8B48-741A098314DC}" srcOrd="10" destOrd="0" presId="urn:microsoft.com/office/officeart/2005/8/layout/lProcess1"/>
    <dgm:cxn modelId="{7669B49F-F5A4-49E1-980F-A0040B1C10B3}" type="presParOf" srcId="{CC5D21BF-8482-42E8-A639-512B455FA317}" destId="{9BBC7AFC-1F00-49F7-A89A-64D3552C301B}" srcOrd="11" destOrd="0" presId="urn:microsoft.com/office/officeart/2005/8/layout/lProcess1"/>
    <dgm:cxn modelId="{856BAE1B-0ECB-436C-99F5-70C2E1821FF5}" type="presParOf" srcId="{CC5D21BF-8482-42E8-A639-512B455FA317}" destId="{29CC9B17-6AD3-41F2-866E-1E0FC525611D}" srcOrd="12" destOrd="0" presId="urn:microsoft.com/office/officeart/2005/8/layout/lProcess1"/>
    <dgm:cxn modelId="{F5A3ADEB-A230-4BA0-8162-F4887D431152}" type="presParOf" srcId="{CC5D21BF-8482-42E8-A639-512B455FA317}" destId="{3C92EFC3-FBD5-4B63-9035-F4678DCCAB49}" srcOrd="13" destOrd="0" presId="urn:microsoft.com/office/officeart/2005/8/layout/lProcess1"/>
    <dgm:cxn modelId="{BBE38163-E14D-4C39-9130-4317879882DF}" type="presParOf" srcId="{CC5D21BF-8482-42E8-A639-512B455FA317}" destId="{D21F7665-F01F-4808-B36B-7A4457B603C0}" srcOrd="1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Standard Installer  - Access the TDC Installer and Install</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2085" custScaleY="42211" custLinFactNeighborX="-3958" custLinFactNeighborY="-13468">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782DC3FC-61F9-4F0B-8F49-115ED34921C2}" type="presOf" srcId="{C364D5FE-1488-4E93-94C8-40079A678047}" destId="{EA438F0D-1E9C-4BEA-8BFF-68FE106DB1CD}" srcOrd="0" destOrd="0" presId="urn:microsoft.com/office/officeart/2005/8/layout/vList2"/>
    <dgm:cxn modelId="{4F121F60-CADB-4E08-B0C7-56BBEAE4E90B}" type="presOf" srcId="{6CF83A7B-B3F1-40B9-BC63-07E8219FDF20}" destId="{3EA2973E-99D2-426A-B173-275F4490002F}" srcOrd="0" destOrd="0" presId="urn:microsoft.com/office/officeart/2005/8/layout/vList2"/>
    <dgm:cxn modelId="{36D84E91-06B1-4C6C-A3D0-7BD69079D1EB}"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Standard Installer – Set Proxy Credentials if Needed </a:t>
          </a:r>
          <a:endParaRPr lang="en-US" sz="2000" b="1" dirty="0"/>
        </a:p>
      </dgm:t>
    </dgm:pt>
    <dgm:pt modelId="{9827DC73-95F7-4B91-A940-D3AB3CB4D3B8}" type="sibTrans" cxnId="{36A95668-0B28-4CD3-A2A7-0F99AF80B6A2}">
      <dgm:prSet/>
      <dgm:spPr/>
      <dgm:t>
        <a:bodyPr/>
        <a:lstStyle/>
        <a:p>
          <a:endParaRPr lang="en-US"/>
        </a:p>
      </dgm:t>
    </dgm:pt>
    <dgm:pt modelId="{0F45D936-F4BB-4AC1-9ED6-FDA91007A013}" type="par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4688" custScaleY="37377" custLinFactNeighborX="-1771" custLinFactNeighborY="-20783">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0452568E-215C-4764-9F13-3A926113436A}" type="presOf" srcId="{C364D5FE-1488-4E93-94C8-40079A678047}" destId="{EA438F0D-1E9C-4BEA-8BFF-68FE106DB1CD}" srcOrd="0" destOrd="0" presId="urn:microsoft.com/office/officeart/2005/8/layout/vList2"/>
    <dgm:cxn modelId="{7402A2B5-332E-4130-AA9B-1DCF34465E49}" type="presOf" srcId="{6CF83A7B-B3F1-40B9-BC63-07E8219FDF20}" destId="{3EA2973E-99D2-426A-B173-275F4490002F}" srcOrd="0" destOrd="0" presId="urn:microsoft.com/office/officeart/2005/8/layout/vList2"/>
    <dgm:cxn modelId="{729B5C8F-EB80-4246-8F86-1E0D769FFB61}"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Standard Installer - Access the Content and Install</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1151" custScaleY="37377" custLinFactNeighborX="-2655" custLinFactNeighborY="-20783">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235F6527-CE29-44B9-968C-DC46BAD14728}" type="presOf" srcId="{6CF83A7B-B3F1-40B9-BC63-07E8219FDF20}" destId="{3EA2973E-99D2-426A-B173-275F4490002F}" srcOrd="0" destOrd="0" presId="urn:microsoft.com/office/officeart/2005/8/layout/vList2"/>
    <dgm:cxn modelId="{054FC704-594F-4A8E-91B7-E64066E79CE8}" type="presOf" srcId="{C364D5FE-1488-4E93-94C8-40079A678047}" destId="{EA438F0D-1E9C-4BEA-8BFF-68FE106DB1CD}" srcOrd="0" destOrd="0" presId="urn:microsoft.com/office/officeart/2005/8/layout/vList2"/>
    <dgm:cxn modelId="{CC8372F1-10E8-4D5C-84C5-DFA7B45A4E7D}"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4F94F0-F632-4E05-8619-43D0A57EE9AE}" type="doc">
      <dgm:prSet loTypeId="urn:microsoft.com/office/officeart/2005/8/layout/matrix1" loCatId="matrix" qsTypeId="urn:microsoft.com/office/officeart/2005/8/quickstyle/3d2" qsCatId="3D" csTypeId="urn:microsoft.com/office/officeart/2005/8/colors/accent2_2" csCatId="accent2" phldr="1"/>
      <dgm:spPr/>
      <dgm:t>
        <a:bodyPr/>
        <a:lstStyle/>
        <a:p>
          <a:endParaRPr lang="en-US"/>
        </a:p>
      </dgm:t>
    </dgm:pt>
    <dgm:pt modelId="{0B1F0A16-FF2E-4556-83CB-4122D7410DE5}">
      <dgm:prSet phldrT="[Text]"/>
      <dgm:spPr/>
      <dgm:t>
        <a:bodyPr/>
        <a:lstStyle/>
        <a:p>
          <a:r>
            <a:rPr lang="en-US" b="1" dirty="0" smtClean="0"/>
            <a:t>Key Benefits</a:t>
          </a:r>
          <a:endParaRPr lang="en-US" b="1" dirty="0"/>
        </a:p>
      </dgm:t>
    </dgm:pt>
    <dgm:pt modelId="{60E2BF9D-C667-4887-BFA5-6014644AECB1}" type="parTrans" cxnId="{CC2932C3-4557-4C92-8F0D-13E9C5249035}">
      <dgm:prSet/>
      <dgm:spPr/>
      <dgm:t>
        <a:bodyPr/>
        <a:lstStyle/>
        <a:p>
          <a:endParaRPr lang="en-US" b="1"/>
        </a:p>
      </dgm:t>
    </dgm:pt>
    <dgm:pt modelId="{D3EBBA1D-EE85-41A8-9391-424DD989D238}" type="sibTrans" cxnId="{CC2932C3-4557-4C92-8F0D-13E9C5249035}">
      <dgm:prSet/>
      <dgm:spPr/>
      <dgm:t>
        <a:bodyPr/>
        <a:lstStyle/>
        <a:p>
          <a:endParaRPr lang="en-US" b="1"/>
        </a:p>
      </dgm:t>
    </dgm:pt>
    <dgm:pt modelId="{DB7268EA-A50B-4393-8FDE-862E774DB2CC}">
      <dgm:prSet phldrT="[Text]"/>
      <dgm:spPr/>
      <dgm:t>
        <a:bodyPr/>
        <a:lstStyle/>
        <a:p>
          <a:r>
            <a:rPr lang="en-US" b="1" smtClean="0"/>
            <a:t>Ease of test administration</a:t>
          </a:r>
          <a:endParaRPr lang="en-US" b="1" dirty="0"/>
        </a:p>
      </dgm:t>
    </dgm:pt>
    <dgm:pt modelId="{08C3599A-6DEF-4907-B215-8992436B0994}" type="parTrans" cxnId="{09E48303-80F4-4915-A49D-5079B9F327DD}">
      <dgm:prSet/>
      <dgm:spPr/>
      <dgm:t>
        <a:bodyPr/>
        <a:lstStyle/>
        <a:p>
          <a:endParaRPr lang="en-US" b="1"/>
        </a:p>
      </dgm:t>
    </dgm:pt>
    <dgm:pt modelId="{4303FFD5-3605-4FE2-B94B-2152D59F74F6}" type="sibTrans" cxnId="{09E48303-80F4-4915-A49D-5079B9F327DD}">
      <dgm:prSet/>
      <dgm:spPr/>
      <dgm:t>
        <a:bodyPr/>
        <a:lstStyle/>
        <a:p>
          <a:endParaRPr lang="en-US" b="1"/>
        </a:p>
      </dgm:t>
    </dgm:pt>
    <dgm:pt modelId="{DF4F486B-FDE7-4D4B-9EF1-DB0694EEDBA0}">
      <dgm:prSet phldrT="[Text]"/>
      <dgm:spPr/>
      <dgm:t>
        <a:bodyPr/>
        <a:lstStyle/>
        <a:p>
          <a:r>
            <a:rPr lang="en-US" b="1" smtClean="0"/>
            <a:t>Security</a:t>
          </a:r>
          <a:endParaRPr lang="en-US" b="1" dirty="0"/>
        </a:p>
      </dgm:t>
    </dgm:pt>
    <dgm:pt modelId="{18E981F7-6915-4FA9-BEBB-049AA464F2BC}" type="parTrans" cxnId="{8DE7D4C0-98DD-439B-B10E-3C346691C23C}">
      <dgm:prSet/>
      <dgm:spPr/>
      <dgm:t>
        <a:bodyPr/>
        <a:lstStyle/>
        <a:p>
          <a:endParaRPr lang="en-US" b="1"/>
        </a:p>
      </dgm:t>
    </dgm:pt>
    <dgm:pt modelId="{08F4D867-C3B6-4397-A2BF-082EF4F1BB6C}" type="sibTrans" cxnId="{8DE7D4C0-98DD-439B-B10E-3C346691C23C}">
      <dgm:prSet/>
      <dgm:spPr/>
      <dgm:t>
        <a:bodyPr/>
        <a:lstStyle/>
        <a:p>
          <a:endParaRPr lang="en-US" b="1"/>
        </a:p>
      </dgm:t>
    </dgm:pt>
    <dgm:pt modelId="{39204367-6290-4C4C-92F5-EB904650C7AB}">
      <dgm:prSet phldrT="[Text]"/>
      <dgm:spPr/>
      <dgm:t>
        <a:bodyPr/>
        <a:lstStyle/>
        <a:p>
          <a:r>
            <a:rPr lang="en-US" b="1" smtClean="0"/>
            <a:t>Delivery of Accommodations</a:t>
          </a:r>
          <a:endParaRPr lang="en-US" b="1" dirty="0"/>
        </a:p>
      </dgm:t>
    </dgm:pt>
    <dgm:pt modelId="{C5C8446A-F61E-4E62-B7D5-015D51C3A3E8}" type="parTrans" cxnId="{9226FB43-D4AE-4865-9AAF-F1E84DFDFC00}">
      <dgm:prSet/>
      <dgm:spPr/>
      <dgm:t>
        <a:bodyPr/>
        <a:lstStyle/>
        <a:p>
          <a:endParaRPr lang="en-US" b="1"/>
        </a:p>
      </dgm:t>
    </dgm:pt>
    <dgm:pt modelId="{42D64ACF-C83F-4F0F-9028-B4DD47184D25}" type="sibTrans" cxnId="{9226FB43-D4AE-4865-9AAF-F1E84DFDFC00}">
      <dgm:prSet/>
      <dgm:spPr/>
      <dgm:t>
        <a:bodyPr/>
        <a:lstStyle/>
        <a:p>
          <a:endParaRPr lang="en-US" b="1"/>
        </a:p>
      </dgm:t>
    </dgm:pt>
    <dgm:pt modelId="{F40CC19A-31B0-46A3-82B2-5536D0E39418}">
      <dgm:prSet phldrT="[Text]"/>
      <dgm:spPr/>
      <dgm:t>
        <a:bodyPr/>
        <a:lstStyle/>
        <a:p>
          <a:r>
            <a:rPr lang="en-US" b="1" smtClean="0"/>
            <a:t>Prep for future of testing</a:t>
          </a:r>
          <a:endParaRPr lang="en-US" b="1" dirty="0"/>
        </a:p>
      </dgm:t>
    </dgm:pt>
    <dgm:pt modelId="{36DBF0F8-0476-4694-AAAE-BBCBB17169D3}" type="parTrans" cxnId="{0274E010-CF1F-454B-867F-9A1FFC9855C3}">
      <dgm:prSet/>
      <dgm:spPr/>
      <dgm:t>
        <a:bodyPr/>
        <a:lstStyle/>
        <a:p>
          <a:endParaRPr lang="en-US" b="1"/>
        </a:p>
      </dgm:t>
    </dgm:pt>
    <dgm:pt modelId="{52D95688-DC6E-45DF-A889-7F4AA5D5B908}" type="sibTrans" cxnId="{0274E010-CF1F-454B-867F-9A1FFC9855C3}">
      <dgm:prSet/>
      <dgm:spPr/>
      <dgm:t>
        <a:bodyPr/>
        <a:lstStyle/>
        <a:p>
          <a:endParaRPr lang="en-US" b="1"/>
        </a:p>
      </dgm:t>
    </dgm:pt>
    <dgm:pt modelId="{8168DAA7-26B9-430C-9D61-8138A4AC119F}" type="pres">
      <dgm:prSet presAssocID="{0A4F94F0-F632-4E05-8619-43D0A57EE9AE}" presName="diagram" presStyleCnt="0">
        <dgm:presLayoutVars>
          <dgm:chMax val="1"/>
          <dgm:dir/>
          <dgm:animLvl val="ctr"/>
          <dgm:resizeHandles val="exact"/>
        </dgm:presLayoutVars>
      </dgm:prSet>
      <dgm:spPr/>
      <dgm:t>
        <a:bodyPr/>
        <a:lstStyle/>
        <a:p>
          <a:endParaRPr lang="en-US"/>
        </a:p>
      </dgm:t>
    </dgm:pt>
    <dgm:pt modelId="{8A1970BA-C23E-4C2A-8310-3D25D1D1D2F4}" type="pres">
      <dgm:prSet presAssocID="{0A4F94F0-F632-4E05-8619-43D0A57EE9AE}" presName="matrix" presStyleCnt="0"/>
      <dgm:spPr/>
      <dgm:t>
        <a:bodyPr/>
        <a:lstStyle/>
        <a:p>
          <a:endParaRPr lang="en-US"/>
        </a:p>
      </dgm:t>
    </dgm:pt>
    <dgm:pt modelId="{2AB7EE1E-09A1-4155-A672-D82D8D833F96}" type="pres">
      <dgm:prSet presAssocID="{0A4F94F0-F632-4E05-8619-43D0A57EE9AE}" presName="tile1" presStyleLbl="node1" presStyleIdx="0" presStyleCnt="4"/>
      <dgm:spPr/>
      <dgm:t>
        <a:bodyPr/>
        <a:lstStyle/>
        <a:p>
          <a:endParaRPr lang="en-US"/>
        </a:p>
      </dgm:t>
    </dgm:pt>
    <dgm:pt modelId="{00E42CCF-9468-4A92-9550-C6767C1823DB}" type="pres">
      <dgm:prSet presAssocID="{0A4F94F0-F632-4E05-8619-43D0A57EE9AE}" presName="tile1text" presStyleLbl="node1" presStyleIdx="0" presStyleCnt="4">
        <dgm:presLayoutVars>
          <dgm:chMax val="0"/>
          <dgm:chPref val="0"/>
          <dgm:bulletEnabled val="1"/>
        </dgm:presLayoutVars>
      </dgm:prSet>
      <dgm:spPr/>
      <dgm:t>
        <a:bodyPr/>
        <a:lstStyle/>
        <a:p>
          <a:endParaRPr lang="en-US"/>
        </a:p>
      </dgm:t>
    </dgm:pt>
    <dgm:pt modelId="{CD3666A9-5851-46B4-9AFD-943B30B18843}" type="pres">
      <dgm:prSet presAssocID="{0A4F94F0-F632-4E05-8619-43D0A57EE9AE}" presName="tile2" presStyleLbl="node1" presStyleIdx="1" presStyleCnt="4"/>
      <dgm:spPr/>
      <dgm:t>
        <a:bodyPr/>
        <a:lstStyle/>
        <a:p>
          <a:endParaRPr lang="en-US"/>
        </a:p>
      </dgm:t>
    </dgm:pt>
    <dgm:pt modelId="{AD90E7EA-AADB-4DF3-95CC-31E4070ADBC7}" type="pres">
      <dgm:prSet presAssocID="{0A4F94F0-F632-4E05-8619-43D0A57EE9AE}" presName="tile2text" presStyleLbl="node1" presStyleIdx="1" presStyleCnt="4">
        <dgm:presLayoutVars>
          <dgm:chMax val="0"/>
          <dgm:chPref val="0"/>
          <dgm:bulletEnabled val="1"/>
        </dgm:presLayoutVars>
      </dgm:prSet>
      <dgm:spPr/>
      <dgm:t>
        <a:bodyPr/>
        <a:lstStyle/>
        <a:p>
          <a:endParaRPr lang="en-US"/>
        </a:p>
      </dgm:t>
    </dgm:pt>
    <dgm:pt modelId="{6E2276BE-387B-42DE-B01B-3620725F3AC5}" type="pres">
      <dgm:prSet presAssocID="{0A4F94F0-F632-4E05-8619-43D0A57EE9AE}" presName="tile3" presStyleLbl="node1" presStyleIdx="2" presStyleCnt="4"/>
      <dgm:spPr/>
      <dgm:t>
        <a:bodyPr/>
        <a:lstStyle/>
        <a:p>
          <a:endParaRPr lang="en-US"/>
        </a:p>
      </dgm:t>
    </dgm:pt>
    <dgm:pt modelId="{B10A0AC9-41A2-485F-9889-037D4752528E}" type="pres">
      <dgm:prSet presAssocID="{0A4F94F0-F632-4E05-8619-43D0A57EE9AE}" presName="tile3text" presStyleLbl="node1" presStyleIdx="2" presStyleCnt="4">
        <dgm:presLayoutVars>
          <dgm:chMax val="0"/>
          <dgm:chPref val="0"/>
          <dgm:bulletEnabled val="1"/>
        </dgm:presLayoutVars>
      </dgm:prSet>
      <dgm:spPr/>
      <dgm:t>
        <a:bodyPr/>
        <a:lstStyle/>
        <a:p>
          <a:endParaRPr lang="en-US"/>
        </a:p>
      </dgm:t>
    </dgm:pt>
    <dgm:pt modelId="{219B8838-40A8-43E3-9342-4AD9BF7A7DD1}" type="pres">
      <dgm:prSet presAssocID="{0A4F94F0-F632-4E05-8619-43D0A57EE9AE}" presName="tile4" presStyleLbl="node1" presStyleIdx="3" presStyleCnt="4"/>
      <dgm:spPr/>
      <dgm:t>
        <a:bodyPr/>
        <a:lstStyle/>
        <a:p>
          <a:endParaRPr lang="en-US"/>
        </a:p>
      </dgm:t>
    </dgm:pt>
    <dgm:pt modelId="{523FC5D5-B93D-474C-8DCA-7E32A6B2E582}" type="pres">
      <dgm:prSet presAssocID="{0A4F94F0-F632-4E05-8619-43D0A57EE9AE}" presName="tile4text" presStyleLbl="node1" presStyleIdx="3" presStyleCnt="4">
        <dgm:presLayoutVars>
          <dgm:chMax val="0"/>
          <dgm:chPref val="0"/>
          <dgm:bulletEnabled val="1"/>
        </dgm:presLayoutVars>
      </dgm:prSet>
      <dgm:spPr/>
      <dgm:t>
        <a:bodyPr/>
        <a:lstStyle/>
        <a:p>
          <a:endParaRPr lang="en-US"/>
        </a:p>
      </dgm:t>
    </dgm:pt>
    <dgm:pt modelId="{3C58F3A3-BC21-4B8B-BBB6-FDEFB90F2B7F}" type="pres">
      <dgm:prSet presAssocID="{0A4F94F0-F632-4E05-8619-43D0A57EE9AE}" presName="centerTile" presStyleLbl="fgShp" presStyleIdx="0" presStyleCnt="1">
        <dgm:presLayoutVars>
          <dgm:chMax val="0"/>
          <dgm:chPref val="0"/>
        </dgm:presLayoutVars>
      </dgm:prSet>
      <dgm:spPr/>
      <dgm:t>
        <a:bodyPr/>
        <a:lstStyle/>
        <a:p>
          <a:endParaRPr lang="en-US"/>
        </a:p>
      </dgm:t>
    </dgm:pt>
  </dgm:ptLst>
  <dgm:cxnLst>
    <dgm:cxn modelId="{5B6738D7-B35C-4053-9890-1BA0FA4DD570}" type="presOf" srcId="{F40CC19A-31B0-46A3-82B2-5536D0E39418}" destId="{523FC5D5-B93D-474C-8DCA-7E32A6B2E582}" srcOrd="1" destOrd="0" presId="urn:microsoft.com/office/officeart/2005/8/layout/matrix1"/>
    <dgm:cxn modelId="{CC2932C3-4557-4C92-8F0D-13E9C5249035}" srcId="{0A4F94F0-F632-4E05-8619-43D0A57EE9AE}" destId="{0B1F0A16-FF2E-4556-83CB-4122D7410DE5}" srcOrd="0" destOrd="0" parTransId="{60E2BF9D-C667-4887-BFA5-6014644AECB1}" sibTransId="{D3EBBA1D-EE85-41A8-9391-424DD989D238}"/>
    <dgm:cxn modelId="{B8A9C4CD-F649-4AB2-9393-E8FF9825AD75}" type="presOf" srcId="{DB7268EA-A50B-4393-8FDE-862E774DB2CC}" destId="{2AB7EE1E-09A1-4155-A672-D82D8D833F96}" srcOrd="0" destOrd="0" presId="urn:microsoft.com/office/officeart/2005/8/layout/matrix1"/>
    <dgm:cxn modelId="{9226FB43-D4AE-4865-9AAF-F1E84DFDFC00}" srcId="{0B1F0A16-FF2E-4556-83CB-4122D7410DE5}" destId="{39204367-6290-4C4C-92F5-EB904650C7AB}" srcOrd="2" destOrd="0" parTransId="{C5C8446A-F61E-4E62-B7D5-015D51C3A3E8}" sibTransId="{42D64ACF-C83F-4F0F-9028-B4DD47184D25}"/>
    <dgm:cxn modelId="{0274E010-CF1F-454B-867F-9A1FFC9855C3}" srcId="{0B1F0A16-FF2E-4556-83CB-4122D7410DE5}" destId="{F40CC19A-31B0-46A3-82B2-5536D0E39418}" srcOrd="3" destOrd="0" parTransId="{36DBF0F8-0476-4694-AAAE-BBCBB17169D3}" sibTransId="{52D95688-DC6E-45DF-A889-7F4AA5D5B908}"/>
    <dgm:cxn modelId="{09E48303-80F4-4915-A49D-5079B9F327DD}" srcId="{0B1F0A16-FF2E-4556-83CB-4122D7410DE5}" destId="{DB7268EA-A50B-4393-8FDE-862E774DB2CC}" srcOrd="0" destOrd="0" parTransId="{08C3599A-6DEF-4907-B215-8992436B0994}" sibTransId="{4303FFD5-3605-4FE2-B94B-2152D59F74F6}"/>
    <dgm:cxn modelId="{42C8A11E-FE1C-4565-BA2B-81FF037D45AE}" type="presOf" srcId="{DF4F486B-FDE7-4D4B-9EF1-DB0694EEDBA0}" destId="{AD90E7EA-AADB-4DF3-95CC-31E4070ADBC7}" srcOrd="1" destOrd="0" presId="urn:microsoft.com/office/officeart/2005/8/layout/matrix1"/>
    <dgm:cxn modelId="{0303F892-DBE2-4D67-9498-3280C6D9482B}" type="presOf" srcId="{39204367-6290-4C4C-92F5-EB904650C7AB}" destId="{B10A0AC9-41A2-485F-9889-037D4752528E}" srcOrd="1" destOrd="0" presId="urn:microsoft.com/office/officeart/2005/8/layout/matrix1"/>
    <dgm:cxn modelId="{E22BE288-29A7-49CB-8367-CFA3FB45CE44}" type="presOf" srcId="{DF4F486B-FDE7-4D4B-9EF1-DB0694EEDBA0}" destId="{CD3666A9-5851-46B4-9AFD-943B30B18843}" srcOrd="0" destOrd="0" presId="urn:microsoft.com/office/officeart/2005/8/layout/matrix1"/>
    <dgm:cxn modelId="{265BB49A-E642-489D-B2D2-8AAABC2B9468}" type="presOf" srcId="{DB7268EA-A50B-4393-8FDE-862E774DB2CC}" destId="{00E42CCF-9468-4A92-9550-C6767C1823DB}" srcOrd="1" destOrd="0" presId="urn:microsoft.com/office/officeart/2005/8/layout/matrix1"/>
    <dgm:cxn modelId="{90ECC69F-5570-482A-B9C0-BC1250BD9E09}" type="presOf" srcId="{0A4F94F0-F632-4E05-8619-43D0A57EE9AE}" destId="{8168DAA7-26B9-430C-9D61-8138A4AC119F}" srcOrd="0" destOrd="0" presId="urn:microsoft.com/office/officeart/2005/8/layout/matrix1"/>
    <dgm:cxn modelId="{1EAA4244-D295-473F-A214-2346177F0FC6}" type="presOf" srcId="{0B1F0A16-FF2E-4556-83CB-4122D7410DE5}" destId="{3C58F3A3-BC21-4B8B-BBB6-FDEFB90F2B7F}" srcOrd="0" destOrd="0" presId="urn:microsoft.com/office/officeart/2005/8/layout/matrix1"/>
    <dgm:cxn modelId="{996B8166-39D4-4ECA-A7BE-CEC93A135CC0}" type="presOf" srcId="{F40CC19A-31B0-46A3-82B2-5536D0E39418}" destId="{219B8838-40A8-43E3-9342-4AD9BF7A7DD1}" srcOrd="0" destOrd="0" presId="urn:microsoft.com/office/officeart/2005/8/layout/matrix1"/>
    <dgm:cxn modelId="{8DE7D4C0-98DD-439B-B10E-3C346691C23C}" srcId="{0B1F0A16-FF2E-4556-83CB-4122D7410DE5}" destId="{DF4F486B-FDE7-4D4B-9EF1-DB0694EEDBA0}" srcOrd="1" destOrd="0" parTransId="{18E981F7-6915-4FA9-BEBB-049AA464F2BC}" sibTransId="{08F4D867-C3B6-4397-A2BF-082EF4F1BB6C}"/>
    <dgm:cxn modelId="{DE8C79CE-4EB6-49FF-A2E6-FD61B8D768B3}" type="presOf" srcId="{39204367-6290-4C4C-92F5-EB904650C7AB}" destId="{6E2276BE-387B-42DE-B01B-3620725F3AC5}" srcOrd="0" destOrd="0" presId="urn:microsoft.com/office/officeart/2005/8/layout/matrix1"/>
    <dgm:cxn modelId="{BF16CF5E-51EC-47AE-8DB7-EE22B203D3AF}" type="presParOf" srcId="{8168DAA7-26B9-430C-9D61-8138A4AC119F}" destId="{8A1970BA-C23E-4C2A-8310-3D25D1D1D2F4}" srcOrd="0" destOrd="0" presId="urn:microsoft.com/office/officeart/2005/8/layout/matrix1"/>
    <dgm:cxn modelId="{5AA1D7A3-12C0-4270-8EE6-E97E4AF710DC}" type="presParOf" srcId="{8A1970BA-C23E-4C2A-8310-3D25D1D1D2F4}" destId="{2AB7EE1E-09A1-4155-A672-D82D8D833F96}" srcOrd="0" destOrd="0" presId="urn:microsoft.com/office/officeart/2005/8/layout/matrix1"/>
    <dgm:cxn modelId="{340263C4-76ED-4FAA-AE63-1425A3A0FB25}" type="presParOf" srcId="{8A1970BA-C23E-4C2A-8310-3D25D1D1D2F4}" destId="{00E42CCF-9468-4A92-9550-C6767C1823DB}" srcOrd="1" destOrd="0" presId="urn:microsoft.com/office/officeart/2005/8/layout/matrix1"/>
    <dgm:cxn modelId="{2FA9A22C-AFDB-45AA-AA2F-EF9968E20B7E}" type="presParOf" srcId="{8A1970BA-C23E-4C2A-8310-3D25D1D1D2F4}" destId="{CD3666A9-5851-46B4-9AFD-943B30B18843}" srcOrd="2" destOrd="0" presId="urn:microsoft.com/office/officeart/2005/8/layout/matrix1"/>
    <dgm:cxn modelId="{CF026BD1-208E-4769-9BE1-BC1506B330DB}" type="presParOf" srcId="{8A1970BA-C23E-4C2A-8310-3D25D1D1D2F4}" destId="{AD90E7EA-AADB-4DF3-95CC-31E4070ADBC7}" srcOrd="3" destOrd="0" presId="urn:microsoft.com/office/officeart/2005/8/layout/matrix1"/>
    <dgm:cxn modelId="{2278168F-ED0D-4819-A77B-C440FA62B24E}" type="presParOf" srcId="{8A1970BA-C23E-4C2A-8310-3D25D1D1D2F4}" destId="{6E2276BE-387B-42DE-B01B-3620725F3AC5}" srcOrd="4" destOrd="0" presId="urn:microsoft.com/office/officeart/2005/8/layout/matrix1"/>
    <dgm:cxn modelId="{D8FCCD04-DA52-4403-9528-FD8D34DF60B9}" type="presParOf" srcId="{8A1970BA-C23E-4C2A-8310-3D25D1D1D2F4}" destId="{B10A0AC9-41A2-485F-9889-037D4752528E}" srcOrd="5" destOrd="0" presId="urn:microsoft.com/office/officeart/2005/8/layout/matrix1"/>
    <dgm:cxn modelId="{E262FD90-38AA-45EA-BF17-5917E7D7F8EB}" type="presParOf" srcId="{8A1970BA-C23E-4C2A-8310-3D25D1D1D2F4}" destId="{219B8838-40A8-43E3-9342-4AD9BF7A7DD1}" srcOrd="6" destOrd="0" presId="urn:microsoft.com/office/officeart/2005/8/layout/matrix1"/>
    <dgm:cxn modelId="{49FD72BD-7FE0-4E9C-BC8F-B2EEA7EE7B6C}" type="presParOf" srcId="{8A1970BA-C23E-4C2A-8310-3D25D1D1D2F4}" destId="{523FC5D5-B93D-474C-8DCA-7E32A6B2E582}" srcOrd="7" destOrd="0" presId="urn:microsoft.com/office/officeart/2005/8/layout/matrix1"/>
    <dgm:cxn modelId="{690E0216-61A8-475C-8CF1-58837E1FB5BD}" type="presParOf" srcId="{8168DAA7-26B9-430C-9D61-8138A4AC119F}" destId="{3C58F3A3-BC21-4B8B-BBB6-FDEFB90F2B7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Standard Installer – Verify setup on a few</a:t>
          </a:r>
          <a:r>
            <a:rPr lang="en-US" sz="2000" b="1" i="1" u="sng" dirty="0" smtClean="0"/>
            <a:t> </a:t>
          </a:r>
          <a:r>
            <a:rPr lang="en-US" sz="2000" b="1" dirty="0" smtClean="0"/>
            <a:t>workstations</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2921" custScaleY="37377" custLinFactNeighborX="-3540" custLinFactNeighborY="-20783">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0ED4D1FD-C278-4FF4-B3F7-436A8913BE84}" type="presOf" srcId="{6CF83A7B-B3F1-40B9-BC63-07E8219FDF20}" destId="{3EA2973E-99D2-426A-B173-275F4490002F}" srcOrd="0" destOrd="0" presId="urn:microsoft.com/office/officeart/2005/8/layout/vList2"/>
    <dgm:cxn modelId="{68CC6CBC-46E6-4D3E-AC1E-04327EEA868D}" type="presOf" srcId="{C364D5FE-1488-4E93-94C8-40079A678047}" destId="{EA438F0D-1E9C-4BEA-8BFF-68FE106DB1CD}" srcOrd="0" destOrd="0" presId="urn:microsoft.com/office/officeart/2005/8/layout/vList2"/>
    <dgm:cxn modelId="{85EC6D3B-6497-4B46-A642-E8AB1BA91350}"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364D5FE-1488-4E93-94C8-40079A67804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CF83A7B-B3F1-40B9-BC63-07E8219FDF20}">
      <dgm:prSet custT="1"/>
      <dgm:spPr>
        <a:solidFill>
          <a:schemeClr val="accent5">
            <a:lumMod val="50000"/>
          </a:schemeClr>
        </a:solidFill>
      </dgm:spPr>
      <dgm:t>
        <a:bodyPr/>
        <a:lstStyle/>
        <a:p>
          <a:pPr rtl="0"/>
          <a:r>
            <a:rPr lang="en-US" sz="2000" b="1" dirty="0" smtClean="0"/>
            <a:t>Standard Installer – Verify Setup on a </a:t>
          </a:r>
          <a:r>
            <a:rPr lang="en-US" sz="2000" b="1" i="1" u="sng" dirty="0" smtClean="0"/>
            <a:t>few</a:t>
          </a:r>
          <a:r>
            <a:rPr lang="en-US" sz="2000" b="1" i="1" u="none" dirty="0" smtClean="0"/>
            <a:t>  </a:t>
          </a:r>
          <a:r>
            <a:rPr lang="en-US" sz="2000" b="1" dirty="0" smtClean="0"/>
            <a:t>workstations</a:t>
          </a:r>
          <a:endParaRPr lang="en-US" sz="2000" b="1" dirty="0"/>
        </a:p>
      </dgm:t>
    </dgm:pt>
    <dgm:pt modelId="{0F45D936-F4BB-4AC1-9ED6-FDA91007A013}" type="parTrans" cxnId="{36A95668-0B28-4CD3-A2A7-0F99AF80B6A2}">
      <dgm:prSet/>
      <dgm:spPr/>
      <dgm:t>
        <a:bodyPr/>
        <a:lstStyle/>
        <a:p>
          <a:endParaRPr lang="en-US"/>
        </a:p>
      </dgm:t>
    </dgm:pt>
    <dgm:pt modelId="{9827DC73-95F7-4B91-A940-D3AB3CB4D3B8}" type="sibTrans" cxnId="{36A95668-0B28-4CD3-A2A7-0F99AF80B6A2}">
      <dgm:prSet/>
      <dgm:spPr/>
      <dgm:t>
        <a:bodyPr/>
        <a:lstStyle/>
        <a:p>
          <a:endParaRPr lang="en-US"/>
        </a:p>
      </dgm:t>
    </dgm:pt>
    <dgm:pt modelId="{EA438F0D-1E9C-4BEA-8BFF-68FE106DB1CD}" type="pres">
      <dgm:prSet presAssocID="{C364D5FE-1488-4E93-94C8-40079A678047}" presName="linear" presStyleCnt="0">
        <dgm:presLayoutVars>
          <dgm:animLvl val="lvl"/>
          <dgm:resizeHandles val="exact"/>
        </dgm:presLayoutVars>
      </dgm:prSet>
      <dgm:spPr/>
      <dgm:t>
        <a:bodyPr/>
        <a:lstStyle/>
        <a:p>
          <a:endParaRPr lang="en-US"/>
        </a:p>
      </dgm:t>
    </dgm:pt>
    <dgm:pt modelId="{3EA2973E-99D2-426A-B173-275F4490002F}" type="pres">
      <dgm:prSet presAssocID="{6CF83A7B-B3F1-40B9-BC63-07E8219FDF20}" presName="parentText" presStyleLbl="node1" presStyleIdx="0" presStyleCnt="1" custScaleX="92921" custScaleY="49522" custLinFactNeighborX="-3540" custLinFactNeighborY="-15652">
        <dgm:presLayoutVars>
          <dgm:chMax val="0"/>
          <dgm:bulletEnabled val="1"/>
        </dgm:presLayoutVars>
      </dgm:prSet>
      <dgm:spPr/>
      <dgm:t>
        <a:bodyPr/>
        <a:lstStyle/>
        <a:p>
          <a:endParaRPr lang="en-US"/>
        </a:p>
      </dgm:t>
    </dgm:pt>
  </dgm:ptLst>
  <dgm:cxnLst>
    <dgm:cxn modelId="{36A95668-0B28-4CD3-A2A7-0F99AF80B6A2}" srcId="{C364D5FE-1488-4E93-94C8-40079A678047}" destId="{6CF83A7B-B3F1-40B9-BC63-07E8219FDF20}" srcOrd="0" destOrd="0" parTransId="{0F45D936-F4BB-4AC1-9ED6-FDA91007A013}" sibTransId="{9827DC73-95F7-4B91-A940-D3AB3CB4D3B8}"/>
    <dgm:cxn modelId="{48AF741F-8E50-4B9A-89EE-1F02927D80C0}" type="presOf" srcId="{6CF83A7B-B3F1-40B9-BC63-07E8219FDF20}" destId="{3EA2973E-99D2-426A-B173-275F4490002F}" srcOrd="0" destOrd="0" presId="urn:microsoft.com/office/officeart/2005/8/layout/vList2"/>
    <dgm:cxn modelId="{F29EB2B7-C725-4BA8-980B-05866F879A1B}" type="presOf" srcId="{C364D5FE-1488-4E93-94C8-40079A678047}" destId="{EA438F0D-1E9C-4BEA-8BFF-68FE106DB1CD}" srcOrd="0" destOrd="0" presId="urn:microsoft.com/office/officeart/2005/8/layout/vList2"/>
    <dgm:cxn modelId="{192A7D50-99D6-4D21-8B3C-68D452114C85}" type="presParOf" srcId="{EA438F0D-1E9C-4BEA-8BFF-68FE106DB1CD}" destId="{3EA2973E-99D2-426A-B173-275F449000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166551D-7FBE-4B94-A49A-689EC09C66D9}" type="doc">
      <dgm:prSet loTypeId="urn:microsoft.com/office/officeart/2005/8/layout/radial4" loCatId="relationship" qsTypeId="urn:microsoft.com/office/officeart/2005/8/quickstyle/3d1" qsCatId="3D" csTypeId="urn:microsoft.com/office/officeart/2005/8/colors/accent1_2" csCatId="accent1" phldr="1"/>
      <dgm:spPr/>
      <dgm:t>
        <a:bodyPr/>
        <a:lstStyle/>
        <a:p>
          <a:endParaRPr lang="en-US"/>
        </a:p>
      </dgm:t>
    </dgm:pt>
    <dgm:pt modelId="{B31C1C5A-486B-4501-96F5-C02A5F99E941}">
      <dgm:prSet custT="1"/>
      <dgm:spPr>
        <a:solidFill>
          <a:schemeClr val="accent5">
            <a:lumMod val="50000"/>
          </a:schemeClr>
        </a:solidFill>
      </dgm:spPr>
      <dgm:t>
        <a:bodyPr/>
        <a:lstStyle/>
        <a:p>
          <a:pPr rtl="0"/>
          <a:r>
            <a:rPr lang="en-US" sz="1300" b="1" dirty="0" smtClean="0">
              <a:solidFill>
                <a:schemeClr val="bg1"/>
              </a:solidFill>
            </a:rPr>
            <a:t>Anti-virus software full scans scheduled after testing hours </a:t>
          </a:r>
          <a:endParaRPr lang="en-US" sz="1300" b="1" dirty="0">
            <a:solidFill>
              <a:schemeClr val="bg1"/>
            </a:solidFill>
          </a:endParaRPr>
        </a:p>
      </dgm:t>
    </dgm:pt>
    <dgm:pt modelId="{C4124796-1756-41FF-9D68-B50B69D322FE}" type="parTrans" cxnId="{93EEF3E3-AEB0-42F8-8EBF-6C0D2ACCD1BC}">
      <dgm:prSet/>
      <dgm:spPr/>
      <dgm:t>
        <a:bodyPr/>
        <a:lstStyle/>
        <a:p>
          <a:endParaRPr lang="en-US">
            <a:solidFill>
              <a:schemeClr val="bg1"/>
            </a:solidFill>
          </a:endParaRPr>
        </a:p>
      </dgm:t>
    </dgm:pt>
    <dgm:pt modelId="{C39A87EE-247A-4A18-A7F6-1689E63D5DC6}" type="sibTrans" cxnId="{93EEF3E3-AEB0-42F8-8EBF-6C0D2ACCD1BC}">
      <dgm:prSet/>
      <dgm:spPr/>
      <dgm:t>
        <a:bodyPr/>
        <a:lstStyle/>
        <a:p>
          <a:endParaRPr lang="en-US">
            <a:solidFill>
              <a:schemeClr val="bg1"/>
            </a:solidFill>
          </a:endParaRPr>
        </a:p>
      </dgm:t>
    </dgm:pt>
    <dgm:pt modelId="{2FAD3EAD-1CA7-4C1C-AD9E-A2977C1EB1F6}">
      <dgm:prSet custT="1"/>
      <dgm:spPr>
        <a:solidFill>
          <a:srgbClr val="FFC000"/>
        </a:solidFill>
      </dgm:spPr>
      <dgm:t>
        <a:bodyPr/>
        <a:lstStyle/>
        <a:p>
          <a:pPr rtl="0"/>
          <a:r>
            <a:rPr lang="en-US" sz="1300" b="1" dirty="0" smtClean="0">
              <a:solidFill>
                <a:schemeClr val="tx1"/>
              </a:solidFill>
            </a:rPr>
            <a:t>All other applications closed on testing machines during the test</a:t>
          </a:r>
          <a:endParaRPr lang="en-US" sz="1300" b="1" dirty="0">
            <a:solidFill>
              <a:schemeClr val="bg1"/>
            </a:solidFill>
          </a:endParaRPr>
        </a:p>
      </dgm:t>
    </dgm:pt>
    <dgm:pt modelId="{08C6F719-8E14-411D-B8B1-80BCBCE787E5}" type="parTrans" cxnId="{45620317-32D8-4A41-BEAA-11F39AF47108}">
      <dgm:prSet/>
      <dgm:spPr>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dgm:spPr>
      <dgm:t>
        <a:bodyPr/>
        <a:lstStyle/>
        <a:p>
          <a:endParaRPr lang="en-US">
            <a:solidFill>
              <a:schemeClr val="bg1"/>
            </a:solidFill>
          </a:endParaRPr>
        </a:p>
      </dgm:t>
    </dgm:pt>
    <dgm:pt modelId="{1C6C0825-BD74-4846-8146-FF6C14092DCD}" type="sibTrans" cxnId="{45620317-32D8-4A41-BEAA-11F39AF47108}">
      <dgm:prSet/>
      <dgm:spPr/>
      <dgm:t>
        <a:bodyPr/>
        <a:lstStyle/>
        <a:p>
          <a:endParaRPr lang="en-US">
            <a:solidFill>
              <a:schemeClr val="bg1"/>
            </a:solidFill>
          </a:endParaRPr>
        </a:p>
      </dgm:t>
    </dgm:pt>
    <dgm:pt modelId="{7F865727-CD66-4ED1-ACB1-75997B79259E}">
      <dgm:prSet custT="1"/>
      <dgm:spPr>
        <a:solidFill>
          <a:schemeClr val="accent5">
            <a:lumMod val="50000"/>
          </a:schemeClr>
        </a:solidFill>
      </dgm:spPr>
      <dgm:t>
        <a:bodyPr/>
        <a:lstStyle/>
        <a:p>
          <a:pPr rtl="0"/>
          <a:r>
            <a:rPr lang="en-US" sz="1300" b="1" dirty="0" smtClean="0">
              <a:solidFill>
                <a:schemeClr val="bg1"/>
              </a:solidFill>
            </a:rPr>
            <a:t>Screen savers/power management set  to a longer timeout</a:t>
          </a:r>
          <a:endParaRPr lang="en-US" sz="1300" b="1" dirty="0">
            <a:solidFill>
              <a:schemeClr val="tx1"/>
            </a:solidFill>
          </a:endParaRPr>
        </a:p>
      </dgm:t>
    </dgm:pt>
    <dgm:pt modelId="{FF02D93E-0779-4A18-A236-4ACA458A091C}" type="parTrans" cxnId="{1CB72C30-E752-404B-8D12-A006A9E21927}">
      <dgm:prSet/>
      <dgm:spPr/>
      <dgm:t>
        <a:bodyPr/>
        <a:lstStyle/>
        <a:p>
          <a:endParaRPr lang="en-US">
            <a:solidFill>
              <a:schemeClr val="bg1"/>
            </a:solidFill>
          </a:endParaRPr>
        </a:p>
      </dgm:t>
    </dgm:pt>
    <dgm:pt modelId="{CE8F17C6-DFD6-40FF-871E-E178BA673B16}" type="sibTrans" cxnId="{1CB72C30-E752-404B-8D12-A006A9E21927}">
      <dgm:prSet/>
      <dgm:spPr/>
      <dgm:t>
        <a:bodyPr/>
        <a:lstStyle/>
        <a:p>
          <a:endParaRPr lang="en-US">
            <a:solidFill>
              <a:schemeClr val="bg1"/>
            </a:solidFill>
          </a:endParaRPr>
        </a:p>
      </dgm:t>
    </dgm:pt>
    <dgm:pt modelId="{0457E277-6D05-4D26-9D6D-F0711EE6DC49}">
      <dgm:prSet custT="1"/>
      <dgm:spPr>
        <a:solidFill>
          <a:schemeClr val="accent5">
            <a:lumMod val="50000"/>
          </a:schemeClr>
        </a:solidFill>
      </dgm:spPr>
      <dgm:t>
        <a:bodyPr/>
        <a:lstStyle/>
        <a:p>
          <a:pPr rtl="0"/>
          <a:r>
            <a:rPr lang="en-US" sz="1300" b="1" dirty="0" smtClean="0">
              <a:solidFill>
                <a:schemeClr val="bg1"/>
              </a:solidFill>
            </a:rPr>
            <a:t>Restrict intensive bandwidth use during testing (VoIP, Payroll, Drop box)</a:t>
          </a:r>
          <a:endParaRPr lang="en-US" sz="1300" b="1" dirty="0">
            <a:solidFill>
              <a:schemeClr val="tx1"/>
            </a:solidFill>
          </a:endParaRPr>
        </a:p>
      </dgm:t>
    </dgm:pt>
    <dgm:pt modelId="{9E088042-513D-42BB-B6F2-0EA4AA2E54A4}" type="parTrans" cxnId="{58E47F1B-3036-475D-B8BB-6D697CDC68F8}">
      <dgm:prSet/>
      <dgm:spPr/>
      <dgm:t>
        <a:bodyPr/>
        <a:lstStyle/>
        <a:p>
          <a:endParaRPr lang="en-US">
            <a:solidFill>
              <a:schemeClr val="bg1"/>
            </a:solidFill>
          </a:endParaRPr>
        </a:p>
      </dgm:t>
    </dgm:pt>
    <dgm:pt modelId="{FE2F00F5-4B42-41F3-B1B3-1216085D7B6C}" type="sibTrans" cxnId="{58E47F1B-3036-475D-B8BB-6D697CDC68F8}">
      <dgm:prSet/>
      <dgm:spPr/>
      <dgm:t>
        <a:bodyPr/>
        <a:lstStyle/>
        <a:p>
          <a:endParaRPr lang="en-US">
            <a:solidFill>
              <a:schemeClr val="bg1"/>
            </a:solidFill>
          </a:endParaRPr>
        </a:p>
      </dgm:t>
    </dgm:pt>
    <dgm:pt modelId="{6D18ABDA-60D0-4EA3-84D9-C9A0052D48E5}">
      <dgm:prSet custT="1"/>
      <dgm:spPr>
        <a:solidFill>
          <a:srgbClr val="FFC000"/>
        </a:solidFill>
      </dgm:spPr>
      <dgm:t>
        <a:bodyPr/>
        <a:lstStyle/>
        <a:p>
          <a:pPr rtl="0"/>
          <a:r>
            <a:rPr lang="en-US" sz="1300" b="1" dirty="0" smtClean="0">
              <a:solidFill>
                <a:schemeClr val="tx1"/>
              </a:solidFill>
            </a:rPr>
            <a:t>Text To Speech –Volume and MP3</a:t>
          </a:r>
          <a:endParaRPr lang="en-US" sz="1300" b="1" dirty="0">
            <a:solidFill>
              <a:schemeClr val="bg1"/>
            </a:solidFill>
          </a:endParaRPr>
        </a:p>
      </dgm:t>
    </dgm:pt>
    <dgm:pt modelId="{D780F65C-548D-484B-90D0-37AA3B2ED035}" type="parTrans" cxnId="{1F9CC329-8765-41E4-B89D-E82C22951732}">
      <dgm:prSet/>
      <dgm:spPr>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dgm:spPr>
      <dgm:t>
        <a:bodyPr/>
        <a:lstStyle/>
        <a:p>
          <a:endParaRPr lang="en-US">
            <a:solidFill>
              <a:schemeClr val="bg1"/>
            </a:solidFill>
          </a:endParaRPr>
        </a:p>
      </dgm:t>
    </dgm:pt>
    <dgm:pt modelId="{06BD8674-D4EC-43DD-B67C-9155C986D69F}" type="sibTrans" cxnId="{1F9CC329-8765-41E4-B89D-E82C22951732}">
      <dgm:prSet/>
      <dgm:spPr/>
      <dgm:t>
        <a:bodyPr/>
        <a:lstStyle/>
        <a:p>
          <a:endParaRPr lang="en-US">
            <a:solidFill>
              <a:schemeClr val="bg1"/>
            </a:solidFill>
          </a:endParaRPr>
        </a:p>
      </dgm:t>
    </dgm:pt>
    <dgm:pt modelId="{773D4581-3E7E-471F-A8DC-4E4FAAA9A7BB}">
      <dgm:prSet custT="1"/>
      <dgm:spPr>
        <a:solidFill>
          <a:srgbClr val="00B050"/>
        </a:solidFill>
        <a:ln>
          <a:solidFill>
            <a:srgbClr val="00B050"/>
          </a:solidFill>
        </a:ln>
      </dgm:spPr>
      <dgm:t>
        <a:bodyPr/>
        <a:lstStyle/>
        <a:p>
          <a:pPr rtl="0"/>
          <a:r>
            <a:rPr lang="en-US" sz="1400" b="1" dirty="0" smtClean="0">
              <a:solidFill>
                <a:schemeClr val="bg1"/>
              </a:solidFill>
            </a:rPr>
            <a:t>For a Positive Testing Experience…</a:t>
          </a:r>
          <a:endParaRPr lang="en-US" sz="1400" b="1" dirty="0">
            <a:solidFill>
              <a:schemeClr val="bg1"/>
            </a:solidFill>
          </a:endParaRPr>
        </a:p>
      </dgm:t>
    </dgm:pt>
    <dgm:pt modelId="{9F825C6A-29D6-4EA4-B81A-F35828890A4C}" type="parTrans" cxnId="{73238221-34E5-4151-A16D-AB1996B6A92C}">
      <dgm:prSet/>
      <dgm:spPr/>
      <dgm:t>
        <a:bodyPr/>
        <a:lstStyle/>
        <a:p>
          <a:endParaRPr lang="en-US">
            <a:solidFill>
              <a:schemeClr val="bg1"/>
            </a:solidFill>
          </a:endParaRPr>
        </a:p>
      </dgm:t>
    </dgm:pt>
    <dgm:pt modelId="{6E2933DE-A2D6-48CD-AF59-46B2ADA8EA64}" type="sibTrans" cxnId="{73238221-34E5-4151-A16D-AB1996B6A92C}">
      <dgm:prSet/>
      <dgm:spPr/>
      <dgm:t>
        <a:bodyPr/>
        <a:lstStyle/>
        <a:p>
          <a:endParaRPr lang="en-US">
            <a:solidFill>
              <a:schemeClr val="bg1"/>
            </a:solidFill>
          </a:endParaRPr>
        </a:p>
      </dgm:t>
    </dgm:pt>
    <dgm:pt modelId="{DF15C017-ECB9-45E3-8710-BD1CE4CF3D57}">
      <dgm:prSet custT="1"/>
      <dgm:spPr>
        <a:solidFill>
          <a:srgbClr val="FFC000"/>
        </a:solidFill>
      </dgm:spPr>
      <dgm:t>
        <a:bodyPr/>
        <a:lstStyle/>
        <a:p>
          <a:pPr rtl="0"/>
          <a:r>
            <a:rPr lang="en-US" sz="1300" b="1" dirty="0" smtClean="0">
              <a:solidFill>
                <a:schemeClr val="tx1"/>
              </a:solidFill>
            </a:rPr>
            <a:t>Restore software (Deep Freeze) configured to retain test data after reboot</a:t>
          </a:r>
          <a:endParaRPr lang="en-US" sz="1300" b="1" dirty="0">
            <a:solidFill>
              <a:schemeClr val="tx1"/>
            </a:solidFill>
          </a:endParaRPr>
        </a:p>
      </dgm:t>
    </dgm:pt>
    <dgm:pt modelId="{7081D473-3BCD-444E-8B16-BA9A4CE98409}" type="parTrans" cxnId="{FD7E7F86-52E7-46E6-9B87-485557E8BE79}">
      <dgm:prSet/>
      <dgm:spPr>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dgm:spPr>
      <dgm:t>
        <a:bodyPr/>
        <a:lstStyle/>
        <a:p>
          <a:endParaRPr lang="en-US">
            <a:solidFill>
              <a:schemeClr val="bg1"/>
            </a:solidFill>
          </a:endParaRPr>
        </a:p>
      </dgm:t>
    </dgm:pt>
    <dgm:pt modelId="{31AC1885-8DFC-41B4-923E-7A890E8BB690}" type="sibTrans" cxnId="{FD7E7F86-52E7-46E6-9B87-485557E8BE79}">
      <dgm:prSet/>
      <dgm:spPr/>
      <dgm:t>
        <a:bodyPr/>
        <a:lstStyle/>
        <a:p>
          <a:endParaRPr lang="en-US">
            <a:solidFill>
              <a:schemeClr val="bg1"/>
            </a:solidFill>
          </a:endParaRPr>
        </a:p>
      </dgm:t>
    </dgm:pt>
    <dgm:pt modelId="{55A7F151-D2A7-40A0-9E53-B94B76EA3FE2}">
      <dgm:prSet custT="1"/>
      <dgm:spPr>
        <a:solidFill>
          <a:schemeClr val="accent5">
            <a:lumMod val="50000"/>
          </a:schemeClr>
        </a:solidFill>
      </dgm:spPr>
      <dgm:t>
        <a:bodyPr/>
        <a:lstStyle/>
        <a:p>
          <a:pPr rtl="0"/>
          <a:r>
            <a:rPr lang="en-US" sz="1300" b="1" dirty="0" smtClean="0">
              <a:solidFill>
                <a:schemeClr val="bg1"/>
              </a:solidFill>
            </a:rPr>
            <a:t>Laptop protocol – Use AC power, wired access, wireless check</a:t>
          </a:r>
          <a:endParaRPr lang="en-US" sz="1300" b="1" dirty="0">
            <a:solidFill>
              <a:schemeClr val="tx1"/>
            </a:solidFill>
          </a:endParaRPr>
        </a:p>
      </dgm:t>
    </dgm:pt>
    <dgm:pt modelId="{1FA002DA-4284-480A-B579-76AC0345826A}" type="parTrans" cxnId="{06C25107-A4B8-463A-A43D-DD4186791EDE}">
      <dgm:prSet/>
      <dgm:spPr/>
      <dgm:t>
        <a:bodyPr/>
        <a:lstStyle/>
        <a:p>
          <a:endParaRPr lang="en-US">
            <a:solidFill>
              <a:schemeClr val="bg1"/>
            </a:solidFill>
          </a:endParaRPr>
        </a:p>
      </dgm:t>
    </dgm:pt>
    <dgm:pt modelId="{C859FD64-A684-49B5-AC57-8982A033623B}" type="sibTrans" cxnId="{06C25107-A4B8-463A-A43D-DD4186791EDE}">
      <dgm:prSet/>
      <dgm:spPr/>
      <dgm:t>
        <a:bodyPr/>
        <a:lstStyle/>
        <a:p>
          <a:endParaRPr lang="en-US">
            <a:solidFill>
              <a:schemeClr val="bg1"/>
            </a:solidFill>
          </a:endParaRPr>
        </a:p>
      </dgm:t>
    </dgm:pt>
    <dgm:pt modelId="{248CA8F1-04C4-4A5F-8955-2C2FFF47B362}">
      <dgm:prSet custT="1"/>
      <dgm:spPr>
        <a:solidFill>
          <a:srgbClr val="FFC000"/>
        </a:solidFill>
      </dgm:spPr>
      <dgm:t>
        <a:bodyPr/>
        <a:lstStyle/>
        <a:p>
          <a:pPr rtl="0"/>
          <a:r>
            <a:rPr lang="en-US" sz="1300" b="1" dirty="0" smtClean="0">
              <a:solidFill>
                <a:schemeClr val="tx1"/>
              </a:solidFill>
            </a:rPr>
            <a:t>Prioritize/Allow *.ctb.com</a:t>
          </a:r>
        </a:p>
        <a:p>
          <a:pPr rtl="0"/>
          <a:r>
            <a:rPr lang="en-US" sz="1300" b="1" dirty="0" smtClean="0">
              <a:solidFill>
                <a:schemeClr val="tx1"/>
              </a:solidFill>
            </a:rPr>
            <a:t>Ports Opened as described</a:t>
          </a:r>
          <a:endParaRPr lang="en-US" sz="1300" b="1" dirty="0">
            <a:solidFill>
              <a:schemeClr val="tx1"/>
            </a:solidFill>
          </a:endParaRPr>
        </a:p>
      </dgm:t>
    </dgm:pt>
    <dgm:pt modelId="{A866F458-F039-498F-97EE-14882A7CE470}" type="parTrans" cxnId="{1750AD60-D409-4CE7-B1FF-AE12D86595A8}">
      <dgm:prSet/>
      <dgm:spPr>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dgm:spPr>
      <dgm:t>
        <a:bodyPr/>
        <a:lstStyle/>
        <a:p>
          <a:endParaRPr lang="en-US">
            <a:solidFill>
              <a:schemeClr val="bg1"/>
            </a:solidFill>
          </a:endParaRPr>
        </a:p>
      </dgm:t>
    </dgm:pt>
    <dgm:pt modelId="{4C2757ED-58C6-4FDB-890A-ED7900AC2C0A}" type="sibTrans" cxnId="{1750AD60-D409-4CE7-B1FF-AE12D86595A8}">
      <dgm:prSet/>
      <dgm:spPr/>
      <dgm:t>
        <a:bodyPr/>
        <a:lstStyle/>
        <a:p>
          <a:endParaRPr lang="en-US">
            <a:solidFill>
              <a:schemeClr val="bg1"/>
            </a:solidFill>
          </a:endParaRPr>
        </a:p>
      </dgm:t>
    </dgm:pt>
    <dgm:pt modelId="{4D78A57A-054C-4F65-8E25-9EE724C5A42E}">
      <dgm:prSet custT="1"/>
      <dgm:spPr>
        <a:solidFill>
          <a:schemeClr val="accent5">
            <a:lumMod val="50000"/>
          </a:schemeClr>
        </a:solidFill>
      </dgm:spPr>
      <dgm:t>
        <a:bodyPr/>
        <a:lstStyle/>
        <a:p>
          <a:pPr rtl="0"/>
          <a:r>
            <a:rPr lang="en-US" sz="1300" b="1" dirty="0" smtClean="0">
              <a:solidFill>
                <a:schemeClr val="bg1"/>
              </a:solidFill>
            </a:rPr>
            <a:t>Allow IPs (If IPs are used at site)</a:t>
          </a:r>
          <a:endParaRPr lang="en-US" sz="1300" b="1" dirty="0">
            <a:solidFill>
              <a:schemeClr val="bg1"/>
            </a:solidFill>
          </a:endParaRPr>
        </a:p>
      </dgm:t>
    </dgm:pt>
    <dgm:pt modelId="{9EE42E66-3BBC-4925-AC5D-AC1499E3793D}" type="parTrans" cxnId="{FB4B43E0-052E-47AC-ADBC-7B86841DBD50}">
      <dgm:prSet/>
      <dgm:spPr/>
      <dgm:t>
        <a:bodyPr/>
        <a:lstStyle/>
        <a:p>
          <a:endParaRPr lang="en-US">
            <a:solidFill>
              <a:schemeClr val="bg1"/>
            </a:solidFill>
          </a:endParaRPr>
        </a:p>
      </dgm:t>
    </dgm:pt>
    <dgm:pt modelId="{79D40FE8-1BED-4BC2-A9E0-B37F183ECA57}" type="sibTrans" cxnId="{FB4B43E0-052E-47AC-ADBC-7B86841DBD50}">
      <dgm:prSet/>
      <dgm:spPr/>
      <dgm:t>
        <a:bodyPr/>
        <a:lstStyle/>
        <a:p>
          <a:endParaRPr lang="en-US">
            <a:solidFill>
              <a:schemeClr val="bg1"/>
            </a:solidFill>
          </a:endParaRPr>
        </a:p>
      </dgm:t>
    </dgm:pt>
    <dgm:pt modelId="{BBC26769-FA6E-448F-9F1D-6E3516A830D0}" type="pres">
      <dgm:prSet presAssocID="{7166551D-7FBE-4B94-A49A-689EC09C66D9}" presName="cycle" presStyleCnt="0">
        <dgm:presLayoutVars>
          <dgm:chMax val="1"/>
          <dgm:dir/>
          <dgm:animLvl val="ctr"/>
          <dgm:resizeHandles val="exact"/>
        </dgm:presLayoutVars>
      </dgm:prSet>
      <dgm:spPr/>
      <dgm:t>
        <a:bodyPr/>
        <a:lstStyle/>
        <a:p>
          <a:endParaRPr lang="en-US"/>
        </a:p>
      </dgm:t>
    </dgm:pt>
    <dgm:pt modelId="{775A224F-9FA4-4D60-9300-24B5CC20FDE0}" type="pres">
      <dgm:prSet presAssocID="{773D4581-3E7E-471F-A8DC-4E4FAAA9A7BB}" presName="centerShape" presStyleLbl="node0" presStyleIdx="0" presStyleCnt="1"/>
      <dgm:spPr/>
      <dgm:t>
        <a:bodyPr/>
        <a:lstStyle/>
        <a:p>
          <a:endParaRPr lang="en-US"/>
        </a:p>
      </dgm:t>
    </dgm:pt>
    <dgm:pt modelId="{F645E75C-F378-4CC4-826A-79CF844B5F1D}" type="pres">
      <dgm:prSet presAssocID="{C4124796-1756-41FF-9D68-B50B69D322FE}" presName="parTrans" presStyleLbl="bgSibTrans2D1" presStyleIdx="0" presStyleCnt="9" custAng="10800000"/>
      <dgm:spPr/>
      <dgm:t>
        <a:bodyPr/>
        <a:lstStyle/>
        <a:p>
          <a:endParaRPr lang="en-US"/>
        </a:p>
      </dgm:t>
    </dgm:pt>
    <dgm:pt modelId="{552DBB33-78A6-48E4-B6FB-B8E5FD0ED4EB}" type="pres">
      <dgm:prSet presAssocID="{B31C1C5A-486B-4501-96F5-C02A5F99E941}" presName="node" presStyleLbl="node1" presStyleIdx="0" presStyleCnt="9" custScaleX="144637" custRadScaleRad="95814" custRadScaleInc="-738">
        <dgm:presLayoutVars>
          <dgm:bulletEnabled val="1"/>
        </dgm:presLayoutVars>
      </dgm:prSet>
      <dgm:spPr/>
      <dgm:t>
        <a:bodyPr/>
        <a:lstStyle/>
        <a:p>
          <a:endParaRPr lang="en-US"/>
        </a:p>
      </dgm:t>
    </dgm:pt>
    <dgm:pt modelId="{8DFDF8B8-27E2-4796-ADF3-3075E12C02CF}" type="pres">
      <dgm:prSet presAssocID="{08C6F719-8E14-411D-B8B1-80BCBCE787E5}" presName="parTrans" presStyleLbl="bgSibTrans2D1" presStyleIdx="1" presStyleCnt="9" custAng="10675697"/>
      <dgm:spPr/>
      <dgm:t>
        <a:bodyPr/>
        <a:lstStyle/>
        <a:p>
          <a:endParaRPr lang="en-US"/>
        </a:p>
      </dgm:t>
    </dgm:pt>
    <dgm:pt modelId="{AB1FD425-95B1-485A-A18E-CD5252401A43}" type="pres">
      <dgm:prSet presAssocID="{2FAD3EAD-1CA7-4C1C-AD9E-A2977C1EB1F6}" presName="node" presStyleLbl="node1" presStyleIdx="1" presStyleCnt="9" custScaleX="134022" custScaleY="102066" custRadScaleRad="88569" custRadScaleInc="779">
        <dgm:presLayoutVars>
          <dgm:bulletEnabled val="1"/>
        </dgm:presLayoutVars>
      </dgm:prSet>
      <dgm:spPr/>
      <dgm:t>
        <a:bodyPr/>
        <a:lstStyle/>
        <a:p>
          <a:endParaRPr lang="en-US"/>
        </a:p>
      </dgm:t>
    </dgm:pt>
    <dgm:pt modelId="{8196CF5C-D404-4E20-A174-78F141006737}" type="pres">
      <dgm:prSet presAssocID="{FF02D93E-0779-4A18-A236-4ACA458A091C}" presName="parTrans" presStyleLbl="bgSibTrans2D1" presStyleIdx="2" presStyleCnt="9" custAng="10751743"/>
      <dgm:spPr/>
      <dgm:t>
        <a:bodyPr/>
        <a:lstStyle/>
        <a:p>
          <a:endParaRPr lang="en-US"/>
        </a:p>
      </dgm:t>
    </dgm:pt>
    <dgm:pt modelId="{74926F64-E3BA-4369-85B0-6CD97F202921}" type="pres">
      <dgm:prSet presAssocID="{7F865727-CD66-4ED1-ACB1-75997B79259E}" presName="node" presStyleLbl="node1" presStyleIdx="2" presStyleCnt="9" custScaleX="131563" custRadScaleRad="122433" custRadScaleInc="-4312">
        <dgm:presLayoutVars>
          <dgm:bulletEnabled val="1"/>
        </dgm:presLayoutVars>
      </dgm:prSet>
      <dgm:spPr/>
      <dgm:t>
        <a:bodyPr/>
        <a:lstStyle/>
        <a:p>
          <a:endParaRPr lang="en-US"/>
        </a:p>
      </dgm:t>
    </dgm:pt>
    <dgm:pt modelId="{8EF9EC4F-4E74-4905-8239-18FC78C510E8}" type="pres">
      <dgm:prSet presAssocID="{7081D473-3BCD-444E-8B16-BA9A4CE98409}" presName="parTrans" presStyleLbl="bgSibTrans2D1" presStyleIdx="3" presStyleCnt="9" custAng="10773674"/>
      <dgm:spPr/>
      <dgm:t>
        <a:bodyPr/>
        <a:lstStyle/>
        <a:p>
          <a:endParaRPr lang="en-US"/>
        </a:p>
      </dgm:t>
    </dgm:pt>
    <dgm:pt modelId="{6C54D56E-8FF7-48D5-9D99-9027D2C5809A}" type="pres">
      <dgm:prSet presAssocID="{DF15C017-ECB9-45E3-8710-BD1CE4CF3D57}" presName="node" presStyleLbl="node1" presStyleIdx="3" presStyleCnt="9" custScaleX="134025" custRadScaleRad="79876" custRadScaleInc="-9011">
        <dgm:presLayoutVars>
          <dgm:bulletEnabled val="1"/>
        </dgm:presLayoutVars>
      </dgm:prSet>
      <dgm:spPr/>
      <dgm:t>
        <a:bodyPr/>
        <a:lstStyle/>
        <a:p>
          <a:endParaRPr lang="en-US"/>
        </a:p>
      </dgm:t>
    </dgm:pt>
    <dgm:pt modelId="{BF052092-3F25-4308-AB22-D933D9746AA4}" type="pres">
      <dgm:prSet presAssocID="{9E088042-513D-42BB-B6F2-0EA4AA2E54A4}" presName="parTrans" presStyleLbl="bgSibTrans2D1" presStyleIdx="4" presStyleCnt="9" custAng="10801809"/>
      <dgm:spPr/>
      <dgm:t>
        <a:bodyPr/>
        <a:lstStyle/>
        <a:p>
          <a:endParaRPr lang="en-US"/>
        </a:p>
      </dgm:t>
    </dgm:pt>
    <dgm:pt modelId="{6D761D16-3D55-486C-82BF-903B2A6E8927}" type="pres">
      <dgm:prSet presAssocID="{0457E277-6D05-4D26-9D6D-F0711EE6DC49}" presName="node" presStyleLbl="node1" presStyleIdx="4" presStyleCnt="9" custScaleX="154943" custRadScaleRad="103339" custRadScaleInc="-1725">
        <dgm:presLayoutVars>
          <dgm:bulletEnabled val="1"/>
        </dgm:presLayoutVars>
      </dgm:prSet>
      <dgm:spPr/>
      <dgm:t>
        <a:bodyPr/>
        <a:lstStyle/>
        <a:p>
          <a:endParaRPr lang="en-US"/>
        </a:p>
      </dgm:t>
    </dgm:pt>
    <dgm:pt modelId="{1677B3BE-AACB-4B3F-BCE4-0056D5F2AC42}" type="pres">
      <dgm:prSet presAssocID="{D780F65C-548D-484B-90D0-37AA3B2ED035}" presName="parTrans" presStyleLbl="bgSibTrans2D1" presStyleIdx="5" presStyleCnt="9" custAng="10800000"/>
      <dgm:spPr/>
      <dgm:t>
        <a:bodyPr/>
        <a:lstStyle/>
        <a:p>
          <a:endParaRPr lang="en-US"/>
        </a:p>
      </dgm:t>
    </dgm:pt>
    <dgm:pt modelId="{FCE64CC5-B844-4154-AC3F-CE3647A0FFB6}" type="pres">
      <dgm:prSet presAssocID="{6D18ABDA-60D0-4EA3-84D9-C9A0052D48E5}" presName="node" presStyleLbl="node1" presStyleIdx="5" presStyleCnt="9" custScaleX="127244" custRadScaleRad="77968" custRadScaleInc="-2426">
        <dgm:presLayoutVars>
          <dgm:bulletEnabled val="1"/>
        </dgm:presLayoutVars>
      </dgm:prSet>
      <dgm:spPr/>
      <dgm:t>
        <a:bodyPr/>
        <a:lstStyle/>
        <a:p>
          <a:endParaRPr lang="en-US"/>
        </a:p>
      </dgm:t>
    </dgm:pt>
    <dgm:pt modelId="{287BFA63-7E7B-4CB5-96D2-9F8F3B837C26}" type="pres">
      <dgm:prSet presAssocID="{1FA002DA-4284-480A-B579-76AC0345826A}" presName="parTrans" presStyleLbl="bgSibTrans2D1" presStyleIdx="6" presStyleCnt="9" custAng="10800000"/>
      <dgm:spPr/>
      <dgm:t>
        <a:bodyPr/>
        <a:lstStyle/>
        <a:p>
          <a:endParaRPr lang="en-US"/>
        </a:p>
      </dgm:t>
    </dgm:pt>
    <dgm:pt modelId="{A90F9407-5680-4BEA-B02D-FD92E8F2DEC8}" type="pres">
      <dgm:prSet presAssocID="{55A7F151-D2A7-40A0-9E53-B94B76EA3FE2}" presName="node" presStyleLbl="node1" presStyleIdx="6" presStyleCnt="9" custScaleX="127242" custRadScaleRad="113598" custRadScaleInc="-10534">
        <dgm:presLayoutVars>
          <dgm:bulletEnabled val="1"/>
        </dgm:presLayoutVars>
      </dgm:prSet>
      <dgm:spPr/>
      <dgm:t>
        <a:bodyPr/>
        <a:lstStyle/>
        <a:p>
          <a:endParaRPr lang="en-US"/>
        </a:p>
      </dgm:t>
    </dgm:pt>
    <dgm:pt modelId="{06ECE05C-4DA5-44DA-BDBB-B8BFC0744A0A}" type="pres">
      <dgm:prSet presAssocID="{A866F458-F039-498F-97EE-14882A7CE470}" presName="parTrans" presStyleLbl="bgSibTrans2D1" presStyleIdx="7" presStyleCnt="9" custAng="10800000"/>
      <dgm:spPr/>
      <dgm:t>
        <a:bodyPr/>
        <a:lstStyle/>
        <a:p>
          <a:endParaRPr lang="en-US"/>
        </a:p>
      </dgm:t>
    </dgm:pt>
    <dgm:pt modelId="{C6691380-5F6C-47EB-BC13-E9AA36CD5E5D}" type="pres">
      <dgm:prSet presAssocID="{248CA8F1-04C4-4A5F-8955-2C2FFF47B362}" presName="node" presStyleLbl="node1" presStyleIdx="7" presStyleCnt="9" custScaleX="131562" custScaleY="104319" custRadScaleRad="89433" custRadScaleInc="1308">
        <dgm:presLayoutVars>
          <dgm:bulletEnabled val="1"/>
        </dgm:presLayoutVars>
      </dgm:prSet>
      <dgm:spPr/>
      <dgm:t>
        <a:bodyPr/>
        <a:lstStyle/>
        <a:p>
          <a:endParaRPr lang="en-US"/>
        </a:p>
      </dgm:t>
    </dgm:pt>
    <dgm:pt modelId="{6A20AEA0-3BD0-4E1A-AF97-7F118C9AFB7B}" type="pres">
      <dgm:prSet presAssocID="{9EE42E66-3BBC-4925-AC5D-AC1499E3793D}" presName="parTrans" presStyleLbl="bgSibTrans2D1" presStyleIdx="8" presStyleCnt="9" custAng="10800000"/>
      <dgm:spPr/>
      <dgm:t>
        <a:bodyPr/>
        <a:lstStyle/>
        <a:p>
          <a:endParaRPr lang="en-US"/>
        </a:p>
      </dgm:t>
    </dgm:pt>
    <dgm:pt modelId="{B0324B53-1B37-47AA-8974-78D2ABA4F656}" type="pres">
      <dgm:prSet presAssocID="{4D78A57A-054C-4F65-8E25-9EE724C5A42E}" presName="node" presStyleLbl="node1" presStyleIdx="8" presStyleCnt="9" custScaleX="139713" custRadScaleRad="95814" custRadScaleInc="-1">
        <dgm:presLayoutVars>
          <dgm:bulletEnabled val="1"/>
        </dgm:presLayoutVars>
      </dgm:prSet>
      <dgm:spPr/>
      <dgm:t>
        <a:bodyPr/>
        <a:lstStyle/>
        <a:p>
          <a:endParaRPr lang="en-US"/>
        </a:p>
      </dgm:t>
    </dgm:pt>
  </dgm:ptLst>
  <dgm:cxnLst>
    <dgm:cxn modelId="{F90D4675-5A51-46CA-A0BE-9F63AABB141F}" type="presOf" srcId="{7081D473-3BCD-444E-8B16-BA9A4CE98409}" destId="{8EF9EC4F-4E74-4905-8239-18FC78C510E8}" srcOrd="0" destOrd="0" presId="urn:microsoft.com/office/officeart/2005/8/layout/radial4"/>
    <dgm:cxn modelId="{EC04AD5C-926B-476F-AB35-AB6083F7D147}" type="presOf" srcId="{0457E277-6D05-4D26-9D6D-F0711EE6DC49}" destId="{6D761D16-3D55-486C-82BF-903B2A6E8927}" srcOrd="0" destOrd="0" presId="urn:microsoft.com/office/officeart/2005/8/layout/radial4"/>
    <dgm:cxn modelId="{DCFD23FA-A32F-493B-8411-614FEAA4FF18}" type="presOf" srcId="{A866F458-F039-498F-97EE-14882A7CE470}" destId="{06ECE05C-4DA5-44DA-BDBB-B8BFC0744A0A}" srcOrd="0" destOrd="0" presId="urn:microsoft.com/office/officeart/2005/8/layout/radial4"/>
    <dgm:cxn modelId="{3FB7B3FA-B15D-420F-B4A5-1B321104920C}" type="presOf" srcId="{DF15C017-ECB9-45E3-8710-BD1CE4CF3D57}" destId="{6C54D56E-8FF7-48D5-9D99-9027D2C5809A}" srcOrd="0" destOrd="0" presId="urn:microsoft.com/office/officeart/2005/8/layout/radial4"/>
    <dgm:cxn modelId="{111446D8-6BE7-46EF-B15C-9061A6F9BB8F}" type="presOf" srcId="{7F865727-CD66-4ED1-ACB1-75997B79259E}" destId="{74926F64-E3BA-4369-85B0-6CD97F202921}" srcOrd="0" destOrd="0" presId="urn:microsoft.com/office/officeart/2005/8/layout/radial4"/>
    <dgm:cxn modelId="{6CB364CD-4191-48CA-B99D-95B0970D5373}" type="presOf" srcId="{55A7F151-D2A7-40A0-9E53-B94B76EA3FE2}" destId="{A90F9407-5680-4BEA-B02D-FD92E8F2DEC8}" srcOrd="0" destOrd="0" presId="urn:microsoft.com/office/officeart/2005/8/layout/radial4"/>
    <dgm:cxn modelId="{06C25107-A4B8-463A-A43D-DD4186791EDE}" srcId="{773D4581-3E7E-471F-A8DC-4E4FAAA9A7BB}" destId="{55A7F151-D2A7-40A0-9E53-B94B76EA3FE2}" srcOrd="6" destOrd="0" parTransId="{1FA002DA-4284-480A-B579-76AC0345826A}" sibTransId="{C859FD64-A684-49B5-AC57-8982A033623B}"/>
    <dgm:cxn modelId="{1750AD60-D409-4CE7-B1FF-AE12D86595A8}" srcId="{773D4581-3E7E-471F-A8DC-4E4FAAA9A7BB}" destId="{248CA8F1-04C4-4A5F-8955-2C2FFF47B362}" srcOrd="7" destOrd="0" parTransId="{A866F458-F039-498F-97EE-14882A7CE470}" sibTransId="{4C2757ED-58C6-4FDB-890A-ED7900AC2C0A}"/>
    <dgm:cxn modelId="{FC894777-5E58-473A-B8BC-F3CDA89E50CA}" type="presOf" srcId="{9E088042-513D-42BB-B6F2-0EA4AA2E54A4}" destId="{BF052092-3F25-4308-AB22-D933D9746AA4}" srcOrd="0" destOrd="0" presId="urn:microsoft.com/office/officeart/2005/8/layout/radial4"/>
    <dgm:cxn modelId="{24DA014E-335A-4E81-AC40-AF4E5A6B0605}" type="presOf" srcId="{FF02D93E-0779-4A18-A236-4ACA458A091C}" destId="{8196CF5C-D404-4E20-A174-78F141006737}" srcOrd="0" destOrd="0" presId="urn:microsoft.com/office/officeart/2005/8/layout/radial4"/>
    <dgm:cxn modelId="{0024BF0C-EF27-471B-8C5C-59C7FDE95DF0}" type="presOf" srcId="{9EE42E66-3BBC-4925-AC5D-AC1499E3793D}" destId="{6A20AEA0-3BD0-4E1A-AF97-7F118C9AFB7B}" srcOrd="0" destOrd="0" presId="urn:microsoft.com/office/officeart/2005/8/layout/radial4"/>
    <dgm:cxn modelId="{EA526B49-BB2A-4A1A-A475-46B3E8897FC9}" type="presOf" srcId="{C4124796-1756-41FF-9D68-B50B69D322FE}" destId="{F645E75C-F378-4CC4-826A-79CF844B5F1D}" srcOrd="0" destOrd="0" presId="urn:microsoft.com/office/officeart/2005/8/layout/radial4"/>
    <dgm:cxn modelId="{EDC877EE-6F17-4C0F-8306-478DD61337C2}" type="presOf" srcId="{4D78A57A-054C-4F65-8E25-9EE724C5A42E}" destId="{B0324B53-1B37-47AA-8974-78D2ABA4F656}" srcOrd="0" destOrd="0" presId="urn:microsoft.com/office/officeart/2005/8/layout/radial4"/>
    <dgm:cxn modelId="{93EEF3E3-AEB0-42F8-8EBF-6C0D2ACCD1BC}" srcId="{773D4581-3E7E-471F-A8DC-4E4FAAA9A7BB}" destId="{B31C1C5A-486B-4501-96F5-C02A5F99E941}" srcOrd="0" destOrd="0" parTransId="{C4124796-1756-41FF-9D68-B50B69D322FE}" sibTransId="{C39A87EE-247A-4A18-A7F6-1689E63D5DC6}"/>
    <dgm:cxn modelId="{1F9CC329-8765-41E4-B89D-E82C22951732}" srcId="{773D4581-3E7E-471F-A8DC-4E4FAAA9A7BB}" destId="{6D18ABDA-60D0-4EA3-84D9-C9A0052D48E5}" srcOrd="5" destOrd="0" parTransId="{D780F65C-548D-484B-90D0-37AA3B2ED035}" sibTransId="{06BD8674-D4EC-43DD-B67C-9155C986D69F}"/>
    <dgm:cxn modelId="{E03D1C94-D4FB-4312-8A89-D32F32D8C982}" type="presOf" srcId="{7166551D-7FBE-4B94-A49A-689EC09C66D9}" destId="{BBC26769-FA6E-448F-9F1D-6E3516A830D0}" srcOrd="0" destOrd="0" presId="urn:microsoft.com/office/officeart/2005/8/layout/radial4"/>
    <dgm:cxn modelId="{9CA0CA05-E4E1-48BC-A4D0-7FEECFC4FAC2}" type="presOf" srcId="{1FA002DA-4284-480A-B579-76AC0345826A}" destId="{287BFA63-7E7B-4CB5-96D2-9F8F3B837C26}" srcOrd="0" destOrd="0" presId="urn:microsoft.com/office/officeart/2005/8/layout/radial4"/>
    <dgm:cxn modelId="{73238221-34E5-4151-A16D-AB1996B6A92C}" srcId="{7166551D-7FBE-4B94-A49A-689EC09C66D9}" destId="{773D4581-3E7E-471F-A8DC-4E4FAAA9A7BB}" srcOrd="0" destOrd="0" parTransId="{9F825C6A-29D6-4EA4-B81A-F35828890A4C}" sibTransId="{6E2933DE-A2D6-48CD-AF59-46B2ADA8EA64}"/>
    <dgm:cxn modelId="{45620317-32D8-4A41-BEAA-11F39AF47108}" srcId="{773D4581-3E7E-471F-A8DC-4E4FAAA9A7BB}" destId="{2FAD3EAD-1CA7-4C1C-AD9E-A2977C1EB1F6}" srcOrd="1" destOrd="0" parTransId="{08C6F719-8E14-411D-B8B1-80BCBCE787E5}" sibTransId="{1C6C0825-BD74-4846-8146-FF6C14092DCD}"/>
    <dgm:cxn modelId="{05C01726-CB25-4428-973D-411EA5CCD9C1}" type="presOf" srcId="{B31C1C5A-486B-4501-96F5-C02A5F99E941}" destId="{552DBB33-78A6-48E4-B6FB-B8E5FD0ED4EB}" srcOrd="0" destOrd="0" presId="urn:microsoft.com/office/officeart/2005/8/layout/radial4"/>
    <dgm:cxn modelId="{502EA4DB-6D50-434C-A903-6AA595A3033F}" type="presOf" srcId="{2FAD3EAD-1CA7-4C1C-AD9E-A2977C1EB1F6}" destId="{AB1FD425-95B1-485A-A18E-CD5252401A43}" srcOrd="0" destOrd="0" presId="urn:microsoft.com/office/officeart/2005/8/layout/radial4"/>
    <dgm:cxn modelId="{9ECA887F-4441-4387-9160-4663AD2FCDFF}" type="presOf" srcId="{D780F65C-548D-484B-90D0-37AA3B2ED035}" destId="{1677B3BE-AACB-4B3F-BCE4-0056D5F2AC42}" srcOrd="0" destOrd="0" presId="urn:microsoft.com/office/officeart/2005/8/layout/radial4"/>
    <dgm:cxn modelId="{3C8A0969-81DB-4D4E-B828-9146FEC8C355}" type="presOf" srcId="{773D4581-3E7E-471F-A8DC-4E4FAAA9A7BB}" destId="{775A224F-9FA4-4D60-9300-24B5CC20FDE0}" srcOrd="0" destOrd="0" presId="urn:microsoft.com/office/officeart/2005/8/layout/radial4"/>
    <dgm:cxn modelId="{FD7E7F86-52E7-46E6-9B87-485557E8BE79}" srcId="{773D4581-3E7E-471F-A8DC-4E4FAAA9A7BB}" destId="{DF15C017-ECB9-45E3-8710-BD1CE4CF3D57}" srcOrd="3" destOrd="0" parTransId="{7081D473-3BCD-444E-8B16-BA9A4CE98409}" sibTransId="{31AC1885-8DFC-41B4-923E-7A890E8BB690}"/>
    <dgm:cxn modelId="{58E47F1B-3036-475D-B8BB-6D697CDC68F8}" srcId="{773D4581-3E7E-471F-A8DC-4E4FAAA9A7BB}" destId="{0457E277-6D05-4D26-9D6D-F0711EE6DC49}" srcOrd="4" destOrd="0" parTransId="{9E088042-513D-42BB-B6F2-0EA4AA2E54A4}" sibTransId="{FE2F00F5-4B42-41F3-B1B3-1216085D7B6C}"/>
    <dgm:cxn modelId="{EF3A28CF-A9EE-4B5F-AECB-A4139224F946}" type="presOf" srcId="{6D18ABDA-60D0-4EA3-84D9-C9A0052D48E5}" destId="{FCE64CC5-B844-4154-AC3F-CE3647A0FFB6}" srcOrd="0" destOrd="0" presId="urn:microsoft.com/office/officeart/2005/8/layout/radial4"/>
    <dgm:cxn modelId="{1E31A8F9-EC32-4C0A-B562-58E991642A07}" type="presOf" srcId="{08C6F719-8E14-411D-B8B1-80BCBCE787E5}" destId="{8DFDF8B8-27E2-4796-ADF3-3075E12C02CF}" srcOrd="0" destOrd="0" presId="urn:microsoft.com/office/officeart/2005/8/layout/radial4"/>
    <dgm:cxn modelId="{1CB72C30-E752-404B-8D12-A006A9E21927}" srcId="{773D4581-3E7E-471F-A8DC-4E4FAAA9A7BB}" destId="{7F865727-CD66-4ED1-ACB1-75997B79259E}" srcOrd="2" destOrd="0" parTransId="{FF02D93E-0779-4A18-A236-4ACA458A091C}" sibTransId="{CE8F17C6-DFD6-40FF-871E-E178BA673B16}"/>
    <dgm:cxn modelId="{FB4B43E0-052E-47AC-ADBC-7B86841DBD50}" srcId="{773D4581-3E7E-471F-A8DC-4E4FAAA9A7BB}" destId="{4D78A57A-054C-4F65-8E25-9EE724C5A42E}" srcOrd="8" destOrd="0" parTransId="{9EE42E66-3BBC-4925-AC5D-AC1499E3793D}" sibTransId="{79D40FE8-1BED-4BC2-A9E0-B37F183ECA57}"/>
    <dgm:cxn modelId="{5852D075-2AFF-456E-95F1-19D89C3D72BB}" type="presOf" srcId="{248CA8F1-04C4-4A5F-8955-2C2FFF47B362}" destId="{C6691380-5F6C-47EB-BC13-E9AA36CD5E5D}" srcOrd="0" destOrd="0" presId="urn:microsoft.com/office/officeart/2005/8/layout/radial4"/>
    <dgm:cxn modelId="{D615BE2C-2F78-48AC-9CAA-C7FAF0DD4C27}" type="presParOf" srcId="{BBC26769-FA6E-448F-9F1D-6E3516A830D0}" destId="{775A224F-9FA4-4D60-9300-24B5CC20FDE0}" srcOrd="0" destOrd="0" presId="urn:microsoft.com/office/officeart/2005/8/layout/radial4"/>
    <dgm:cxn modelId="{8A879B60-1ECC-47CA-ABD2-B62AD35E630C}" type="presParOf" srcId="{BBC26769-FA6E-448F-9F1D-6E3516A830D0}" destId="{F645E75C-F378-4CC4-826A-79CF844B5F1D}" srcOrd="1" destOrd="0" presId="urn:microsoft.com/office/officeart/2005/8/layout/radial4"/>
    <dgm:cxn modelId="{ADF04D29-F4F3-4606-9A08-553B1BD5396F}" type="presParOf" srcId="{BBC26769-FA6E-448F-9F1D-6E3516A830D0}" destId="{552DBB33-78A6-48E4-B6FB-B8E5FD0ED4EB}" srcOrd="2" destOrd="0" presId="urn:microsoft.com/office/officeart/2005/8/layout/radial4"/>
    <dgm:cxn modelId="{C7A9835D-D37D-4FEC-8714-3ADE176FB46E}" type="presParOf" srcId="{BBC26769-FA6E-448F-9F1D-6E3516A830D0}" destId="{8DFDF8B8-27E2-4796-ADF3-3075E12C02CF}" srcOrd="3" destOrd="0" presId="urn:microsoft.com/office/officeart/2005/8/layout/radial4"/>
    <dgm:cxn modelId="{2E69B446-4070-4F5D-99EE-8FB830841351}" type="presParOf" srcId="{BBC26769-FA6E-448F-9F1D-6E3516A830D0}" destId="{AB1FD425-95B1-485A-A18E-CD5252401A43}" srcOrd="4" destOrd="0" presId="urn:microsoft.com/office/officeart/2005/8/layout/radial4"/>
    <dgm:cxn modelId="{8BED6889-1D2B-445F-BE55-3C0E6FAFEB0F}" type="presParOf" srcId="{BBC26769-FA6E-448F-9F1D-6E3516A830D0}" destId="{8196CF5C-D404-4E20-A174-78F141006737}" srcOrd="5" destOrd="0" presId="urn:microsoft.com/office/officeart/2005/8/layout/radial4"/>
    <dgm:cxn modelId="{55E63486-7C6A-468C-8EEC-92E1C8B55174}" type="presParOf" srcId="{BBC26769-FA6E-448F-9F1D-6E3516A830D0}" destId="{74926F64-E3BA-4369-85B0-6CD97F202921}" srcOrd="6" destOrd="0" presId="urn:microsoft.com/office/officeart/2005/8/layout/radial4"/>
    <dgm:cxn modelId="{FF83600B-CFAE-4831-9B76-47C976E4D59C}" type="presParOf" srcId="{BBC26769-FA6E-448F-9F1D-6E3516A830D0}" destId="{8EF9EC4F-4E74-4905-8239-18FC78C510E8}" srcOrd="7" destOrd="0" presId="urn:microsoft.com/office/officeart/2005/8/layout/radial4"/>
    <dgm:cxn modelId="{600015C6-33AB-49B6-A826-321A17449CD0}" type="presParOf" srcId="{BBC26769-FA6E-448F-9F1D-6E3516A830D0}" destId="{6C54D56E-8FF7-48D5-9D99-9027D2C5809A}" srcOrd="8" destOrd="0" presId="urn:microsoft.com/office/officeart/2005/8/layout/radial4"/>
    <dgm:cxn modelId="{790FA37D-D18D-40F5-9DAD-8B42CFB80726}" type="presParOf" srcId="{BBC26769-FA6E-448F-9F1D-6E3516A830D0}" destId="{BF052092-3F25-4308-AB22-D933D9746AA4}" srcOrd="9" destOrd="0" presId="urn:microsoft.com/office/officeart/2005/8/layout/radial4"/>
    <dgm:cxn modelId="{5652941C-9092-42D1-8D23-A7A4784AA544}" type="presParOf" srcId="{BBC26769-FA6E-448F-9F1D-6E3516A830D0}" destId="{6D761D16-3D55-486C-82BF-903B2A6E8927}" srcOrd="10" destOrd="0" presId="urn:microsoft.com/office/officeart/2005/8/layout/radial4"/>
    <dgm:cxn modelId="{520A8DB6-67B3-4737-8AB5-0952758AEDA3}" type="presParOf" srcId="{BBC26769-FA6E-448F-9F1D-6E3516A830D0}" destId="{1677B3BE-AACB-4B3F-BCE4-0056D5F2AC42}" srcOrd="11" destOrd="0" presId="urn:microsoft.com/office/officeart/2005/8/layout/radial4"/>
    <dgm:cxn modelId="{9450EA84-3CBE-434F-857D-F613B53F9275}" type="presParOf" srcId="{BBC26769-FA6E-448F-9F1D-6E3516A830D0}" destId="{FCE64CC5-B844-4154-AC3F-CE3647A0FFB6}" srcOrd="12" destOrd="0" presId="urn:microsoft.com/office/officeart/2005/8/layout/radial4"/>
    <dgm:cxn modelId="{31E0EFEB-5BF3-4A6C-80E1-34F4F4B912C1}" type="presParOf" srcId="{BBC26769-FA6E-448F-9F1D-6E3516A830D0}" destId="{287BFA63-7E7B-4CB5-96D2-9F8F3B837C26}" srcOrd="13" destOrd="0" presId="urn:microsoft.com/office/officeart/2005/8/layout/radial4"/>
    <dgm:cxn modelId="{9825D6B5-F0ED-4E38-87F3-252C0516A778}" type="presParOf" srcId="{BBC26769-FA6E-448F-9F1D-6E3516A830D0}" destId="{A90F9407-5680-4BEA-B02D-FD92E8F2DEC8}" srcOrd="14" destOrd="0" presId="urn:microsoft.com/office/officeart/2005/8/layout/radial4"/>
    <dgm:cxn modelId="{BB5CC2C0-E4A6-4646-B873-1290AF39A4CD}" type="presParOf" srcId="{BBC26769-FA6E-448F-9F1D-6E3516A830D0}" destId="{06ECE05C-4DA5-44DA-BDBB-B8BFC0744A0A}" srcOrd="15" destOrd="0" presId="urn:microsoft.com/office/officeart/2005/8/layout/radial4"/>
    <dgm:cxn modelId="{37A3BDD8-A7F9-4016-9FED-89CC35164EEF}" type="presParOf" srcId="{BBC26769-FA6E-448F-9F1D-6E3516A830D0}" destId="{C6691380-5F6C-47EB-BC13-E9AA36CD5E5D}" srcOrd="16" destOrd="0" presId="urn:microsoft.com/office/officeart/2005/8/layout/radial4"/>
    <dgm:cxn modelId="{4F090817-9AFF-4C6E-827B-D436D465B3ED}" type="presParOf" srcId="{BBC26769-FA6E-448F-9F1D-6E3516A830D0}" destId="{6A20AEA0-3BD0-4E1A-AF97-7F118C9AFB7B}" srcOrd="17" destOrd="0" presId="urn:microsoft.com/office/officeart/2005/8/layout/radial4"/>
    <dgm:cxn modelId="{296D05EC-8AEF-49F4-B0DD-47649A5B33E1}" type="presParOf" srcId="{BBC26769-FA6E-448F-9F1D-6E3516A830D0}" destId="{B0324B53-1B37-47AA-8974-78D2ABA4F656}"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D0B0ECA-ED34-45D1-9C6B-AADE148BEBC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D80E764F-24CB-4CAB-8BB8-992F4B107146}">
      <dgm:prSet custT="1"/>
      <dgm:spPr>
        <a:solidFill>
          <a:schemeClr val="accent5">
            <a:lumMod val="50000"/>
          </a:schemeClr>
        </a:solidFill>
      </dgm:spPr>
      <dgm:t>
        <a:bodyPr/>
        <a:lstStyle/>
        <a:p>
          <a:pPr rtl="0"/>
          <a:r>
            <a:rPr lang="en-US" sz="2700" b="1" dirty="0" smtClean="0"/>
            <a:t>Test </a:t>
          </a:r>
          <a:r>
            <a:rPr lang="en-US" sz="2700" b="1" dirty="0" smtClean="0"/>
            <a:t>Delivery Client - available March </a:t>
          </a:r>
          <a:r>
            <a:rPr lang="en-US" sz="2700" b="1" dirty="0" smtClean="0"/>
            <a:t>18</a:t>
          </a:r>
          <a:endParaRPr lang="en-US" sz="2700" b="1" dirty="0"/>
        </a:p>
      </dgm:t>
    </dgm:pt>
    <dgm:pt modelId="{5489D071-F5AA-49B5-890D-81D3FA29B6DF}" type="parTrans" cxnId="{4BDCAC52-9FF9-47DE-9D50-396402ADA846}">
      <dgm:prSet/>
      <dgm:spPr/>
      <dgm:t>
        <a:bodyPr/>
        <a:lstStyle/>
        <a:p>
          <a:endParaRPr lang="en-US"/>
        </a:p>
      </dgm:t>
    </dgm:pt>
    <dgm:pt modelId="{AAED0770-5124-4056-B2D6-3BB55AB02EC0}" type="sibTrans" cxnId="{4BDCAC52-9FF9-47DE-9D50-396402ADA846}">
      <dgm:prSet/>
      <dgm:spPr/>
      <dgm:t>
        <a:bodyPr/>
        <a:lstStyle/>
        <a:p>
          <a:endParaRPr lang="en-US"/>
        </a:p>
      </dgm:t>
    </dgm:pt>
    <dgm:pt modelId="{F768174D-7511-48A6-88AC-05A0D07A2D75}">
      <dgm:prSet custT="1"/>
      <dgm:spPr>
        <a:solidFill>
          <a:schemeClr val="accent5">
            <a:lumMod val="50000"/>
          </a:schemeClr>
        </a:solidFill>
      </dgm:spPr>
      <dgm:t>
        <a:bodyPr/>
        <a:lstStyle/>
        <a:p>
          <a:pPr rtl="0"/>
          <a:r>
            <a:rPr lang="en-US" sz="2700" b="1" i="1" u="sng" dirty="0" smtClean="0"/>
            <a:t>Key – Install TDC and Content as soon as available. Contact CTB Support if needed</a:t>
          </a:r>
          <a:endParaRPr lang="en-US" sz="2700" b="1" dirty="0"/>
        </a:p>
      </dgm:t>
    </dgm:pt>
    <dgm:pt modelId="{7DE7CBB6-AAB5-45CB-8F51-846456FC0DC2}" type="parTrans" cxnId="{C32DC346-EE6D-4800-BFCC-71F96E6DB421}">
      <dgm:prSet/>
      <dgm:spPr/>
      <dgm:t>
        <a:bodyPr/>
        <a:lstStyle/>
        <a:p>
          <a:endParaRPr lang="en-US"/>
        </a:p>
      </dgm:t>
    </dgm:pt>
    <dgm:pt modelId="{321D393B-B0C3-456C-A9FB-A5C938C3B19C}" type="sibTrans" cxnId="{C32DC346-EE6D-4800-BFCC-71F96E6DB421}">
      <dgm:prSet/>
      <dgm:spPr/>
      <dgm:t>
        <a:bodyPr/>
        <a:lstStyle/>
        <a:p>
          <a:endParaRPr lang="en-US"/>
        </a:p>
      </dgm:t>
    </dgm:pt>
    <dgm:pt modelId="{19864C09-B10A-402A-B62D-25D84BDCBB55}">
      <dgm:prSet custT="1"/>
      <dgm:spPr>
        <a:solidFill>
          <a:schemeClr val="accent5">
            <a:lumMod val="50000"/>
          </a:schemeClr>
        </a:solidFill>
      </dgm:spPr>
      <dgm:t>
        <a:bodyPr/>
        <a:lstStyle/>
        <a:p>
          <a:pPr rtl="0"/>
          <a:r>
            <a:rPr lang="en-US" sz="2700" b="1" dirty="0" smtClean="0"/>
            <a:t>CTB Staff resources are available to support installation and troubleshooting.      </a:t>
          </a:r>
          <a:endParaRPr lang="en-US" sz="2700" b="1" dirty="0"/>
        </a:p>
      </dgm:t>
    </dgm:pt>
    <dgm:pt modelId="{BA875BBF-EF32-4E43-AA13-48CBDF683516}" type="parTrans" cxnId="{031AD667-51AE-48E5-A87D-4C482799F27F}">
      <dgm:prSet/>
      <dgm:spPr/>
      <dgm:t>
        <a:bodyPr/>
        <a:lstStyle/>
        <a:p>
          <a:endParaRPr lang="en-US"/>
        </a:p>
      </dgm:t>
    </dgm:pt>
    <dgm:pt modelId="{A8687020-78B9-4E47-A124-4C7C32433B9B}" type="sibTrans" cxnId="{031AD667-51AE-48E5-A87D-4C482799F27F}">
      <dgm:prSet/>
      <dgm:spPr/>
      <dgm:t>
        <a:bodyPr/>
        <a:lstStyle/>
        <a:p>
          <a:endParaRPr lang="en-US"/>
        </a:p>
      </dgm:t>
    </dgm:pt>
    <dgm:pt modelId="{BA143AC2-C327-4D96-97DA-451801BC086B}">
      <dgm:prSet custT="1"/>
      <dgm:spPr>
        <a:solidFill>
          <a:schemeClr val="accent5">
            <a:lumMod val="50000"/>
          </a:schemeClr>
        </a:solidFill>
      </dgm:spPr>
      <dgm:t>
        <a:bodyPr/>
        <a:lstStyle/>
        <a:p>
          <a:pPr rtl="0"/>
          <a:r>
            <a:rPr lang="en-US" sz="2700" b="1" dirty="0" smtClean="0"/>
            <a:t>Verify workstation readiness prior to the test window.</a:t>
          </a:r>
          <a:endParaRPr lang="en-US" sz="2700" b="1" dirty="0"/>
        </a:p>
      </dgm:t>
    </dgm:pt>
    <dgm:pt modelId="{452E7DE8-3020-4710-A013-A62F6DF239B5}" type="parTrans" cxnId="{8DC8283E-B9DA-4384-B54B-6EABD4A1F97B}">
      <dgm:prSet/>
      <dgm:spPr/>
      <dgm:t>
        <a:bodyPr/>
        <a:lstStyle/>
        <a:p>
          <a:endParaRPr lang="en-US"/>
        </a:p>
      </dgm:t>
    </dgm:pt>
    <dgm:pt modelId="{EC71038C-F3FF-44D2-8B5B-AFF7A044E297}" type="sibTrans" cxnId="{8DC8283E-B9DA-4384-B54B-6EABD4A1F97B}">
      <dgm:prSet/>
      <dgm:spPr/>
      <dgm:t>
        <a:bodyPr/>
        <a:lstStyle/>
        <a:p>
          <a:endParaRPr lang="en-US"/>
        </a:p>
      </dgm:t>
    </dgm:pt>
    <dgm:pt modelId="{893E5DD5-94C6-460C-8155-ED33D677BF5A}">
      <dgm:prSet/>
      <dgm:spPr>
        <a:solidFill>
          <a:schemeClr val="accent5">
            <a:lumMod val="50000"/>
          </a:schemeClr>
        </a:solidFill>
      </dgm:spPr>
      <dgm:t>
        <a:bodyPr/>
        <a:lstStyle/>
        <a:p>
          <a:pPr rtl="0"/>
          <a:r>
            <a:rPr lang="en-US" b="1" dirty="0" smtClean="0"/>
            <a:t>Plan to attend Test Administration System Webinar</a:t>
          </a:r>
          <a:endParaRPr lang="en-US" b="1" dirty="0"/>
        </a:p>
      </dgm:t>
    </dgm:pt>
    <dgm:pt modelId="{F08B4608-5ED0-443E-94D0-C2606BC14291}" type="parTrans" cxnId="{27AB3723-6DFD-4ED1-85F2-383DFB6D9874}">
      <dgm:prSet/>
      <dgm:spPr/>
      <dgm:t>
        <a:bodyPr/>
        <a:lstStyle/>
        <a:p>
          <a:endParaRPr lang="en-US"/>
        </a:p>
      </dgm:t>
    </dgm:pt>
    <dgm:pt modelId="{9888BE8F-F380-415A-8477-AD3384ACDCD2}" type="sibTrans" cxnId="{27AB3723-6DFD-4ED1-85F2-383DFB6D9874}">
      <dgm:prSet/>
      <dgm:spPr/>
      <dgm:t>
        <a:bodyPr/>
        <a:lstStyle/>
        <a:p>
          <a:endParaRPr lang="en-US"/>
        </a:p>
      </dgm:t>
    </dgm:pt>
    <dgm:pt modelId="{07D663D4-21FA-45F0-8645-AF4411577C8A}" type="pres">
      <dgm:prSet presAssocID="{2D0B0ECA-ED34-45D1-9C6B-AADE148BEBC4}" presName="linear" presStyleCnt="0">
        <dgm:presLayoutVars>
          <dgm:animLvl val="lvl"/>
          <dgm:resizeHandles val="exact"/>
        </dgm:presLayoutVars>
      </dgm:prSet>
      <dgm:spPr/>
      <dgm:t>
        <a:bodyPr/>
        <a:lstStyle/>
        <a:p>
          <a:endParaRPr lang="en-US"/>
        </a:p>
      </dgm:t>
    </dgm:pt>
    <dgm:pt modelId="{6E5C6D41-529D-4240-BBE6-9CBE8696736E}" type="pres">
      <dgm:prSet presAssocID="{D80E764F-24CB-4CAB-8BB8-992F4B107146}" presName="parentText" presStyleLbl="node1" presStyleIdx="0" presStyleCnt="5">
        <dgm:presLayoutVars>
          <dgm:chMax val="0"/>
          <dgm:bulletEnabled val="1"/>
        </dgm:presLayoutVars>
      </dgm:prSet>
      <dgm:spPr/>
      <dgm:t>
        <a:bodyPr/>
        <a:lstStyle/>
        <a:p>
          <a:endParaRPr lang="en-US"/>
        </a:p>
      </dgm:t>
    </dgm:pt>
    <dgm:pt modelId="{24C1AD73-3CEF-43AD-B31C-36B074215550}" type="pres">
      <dgm:prSet presAssocID="{AAED0770-5124-4056-B2D6-3BB55AB02EC0}" presName="spacer" presStyleCnt="0"/>
      <dgm:spPr/>
      <dgm:t>
        <a:bodyPr/>
        <a:lstStyle/>
        <a:p>
          <a:endParaRPr lang="en-US"/>
        </a:p>
      </dgm:t>
    </dgm:pt>
    <dgm:pt modelId="{C5A0DE56-9FE0-4AB7-AFF8-D655A72F7369}" type="pres">
      <dgm:prSet presAssocID="{F768174D-7511-48A6-88AC-05A0D07A2D75}" presName="parentText" presStyleLbl="node1" presStyleIdx="1" presStyleCnt="5">
        <dgm:presLayoutVars>
          <dgm:chMax val="0"/>
          <dgm:bulletEnabled val="1"/>
        </dgm:presLayoutVars>
      </dgm:prSet>
      <dgm:spPr/>
      <dgm:t>
        <a:bodyPr/>
        <a:lstStyle/>
        <a:p>
          <a:endParaRPr lang="en-US"/>
        </a:p>
      </dgm:t>
    </dgm:pt>
    <dgm:pt modelId="{7E2DE6C4-2D49-4C35-BA8E-841F07FDD511}" type="pres">
      <dgm:prSet presAssocID="{321D393B-B0C3-456C-A9FB-A5C938C3B19C}" presName="spacer" presStyleCnt="0"/>
      <dgm:spPr/>
      <dgm:t>
        <a:bodyPr/>
        <a:lstStyle/>
        <a:p>
          <a:endParaRPr lang="en-US"/>
        </a:p>
      </dgm:t>
    </dgm:pt>
    <dgm:pt modelId="{A3C0BA46-8C1B-49A1-8F72-2C465A6560BC}" type="pres">
      <dgm:prSet presAssocID="{19864C09-B10A-402A-B62D-25D84BDCBB55}" presName="parentText" presStyleLbl="node1" presStyleIdx="2" presStyleCnt="5">
        <dgm:presLayoutVars>
          <dgm:chMax val="0"/>
          <dgm:bulletEnabled val="1"/>
        </dgm:presLayoutVars>
      </dgm:prSet>
      <dgm:spPr/>
      <dgm:t>
        <a:bodyPr/>
        <a:lstStyle/>
        <a:p>
          <a:endParaRPr lang="en-US"/>
        </a:p>
      </dgm:t>
    </dgm:pt>
    <dgm:pt modelId="{40B0412C-F0E7-4FCA-AFCB-D25FD78E0E65}" type="pres">
      <dgm:prSet presAssocID="{A8687020-78B9-4E47-A124-4C7C32433B9B}" presName="spacer" presStyleCnt="0"/>
      <dgm:spPr/>
      <dgm:t>
        <a:bodyPr/>
        <a:lstStyle/>
        <a:p>
          <a:endParaRPr lang="en-US"/>
        </a:p>
      </dgm:t>
    </dgm:pt>
    <dgm:pt modelId="{16EE017F-A384-4C4C-9BEF-847D240F59F4}" type="pres">
      <dgm:prSet presAssocID="{BA143AC2-C327-4D96-97DA-451801BC086B}" presName="parentText" presStyleLbl="node1" presStyleIdx="3" presStyleCnt="5">
        <dgm:presLayoutVars>
          <dgm:chMax val="0"/>
          <dgm:bulletEnabled val="1"/>
        </dgm:presLayoutVars>
      </dgm:prSet>
      <dgm:spPr/>
      <dgm:t>
        <a:bodyPr/>
        <a:lstStyle/>
        <a:p>
          <a:endParaRPr lang="en-US"/>
        </a:p>
      </dgm:t>
    </dgm:pt>
    <dgm:pt modelId="{4C1197AF-EBD7-483B-9A7D-A3EEFEA84B7B}" type="pres">
      <dgm:prSet presAssocID="{EC71038C-F3FF-44D2-8B5B-AFF7A044E297}" presName="spacer" presStyleCnt="0"/>
      <dgm:spPr/>
    </dgm:pt>
    <dgm:pt modelId="{E7E4BA37-47FB-4B2A-B7D9-B611925415E9}" type="pres">
      <dgm:prSet presAssocID="{893E5DD5-94C6-460C-8155-ED33D677BF5A}" presName="parentText" presStyleLbl="node1" presStyleIdx="4" presStyleCnt="5" custLinFactNeighborX="-1786" custLinFactNeighborY="4578">
        <dgm:presLayoutVars>
          <dgm:chMax val="0"/>
          <dgm:bulletEnabled val="1"/>
        </dgm:presLayoutVars>
      </dgm:prSet>
      <dgm:spPr/>
      <dgm:t>
        <a:bodyPr/>
        <a:lstStyle/>
        <a:p>
          <a:endParaRPr lang="en-US"/>
        </a:p>
      </dgm:t>
    </dgm:pt>
  </dgm:ptLst>
  <dgm:cxnLst>
    <dgm:cxn modelId="{04817B6D-5014-49BE-B5AE-31A20E6983AE}" type="presOf" srcId="{893E5DD5-94C6-460C-8155-ED33D677BF5A}" destId="{E7E4BA37-47FB-4B2A-B7D9-B611925415E9}" srcOrd="0" destOrd="0" presId="urn:microsoft.com/office/officeart/2005/8/layout/vList2"/>
    <dgm:cxn modelId="{031AD667-51AE-48E5-A87D-4C482799F27F}" srcId="{2D0B0ECA-ED34-45D1-9C6B-AADE148BEBC4}" destId="{19864C09-B10A-402A-B62D-25D84BDCBB55}" srcOrd="2" destOrd="0" parTransId="{BA875BBF-EF32-4E43-AA13-48CBDF683516}" sibTransId="{A8687020-78B9-4E47-A124-4C7C32433B9B}"/>
    <dgm:cxn modelId="{4EE29678-E996-4B76-A5C2-8664025E12D3}" type="presOf" srcId="{2D0B0ECA-ED34-45D1-9C6B-AADE148BEBC4}" destId="{07D663D4-21FA-45F0-8645-AF4411577C8A}" srcOrd="0" destOrd="0" presId="urn:microsoft.com/office/officeart/2005/8/layout/vList2"/>
    <dgm:cxn modelId="{4BDCAC52-9FF9-47DE-9D50-396402ADA846}" srcId="{2D0B0ECA-ED34-45D1-9C6B-AADE148BEBC4}" destId="{D80E764F-24CB-4CAB-8BB8-992F4B107146}" srcOrd="0" destOrd="0" parTransId="{5489D071-F5AA-49B5-890D-81D3FA29B6DF}" sibTransId="{AAED0770-5124-4056-B2D6-3BB55AB02EC0}"/>
    <dgm:cxn modelId="{1F1648C2-B1B0-44ED-9409-86735984BB1C}" type="presOf" srcId="{BA143AC2-C327-4D96-97DA-451801BC086B}" destId="{16EE017F-A384-4C4C-9BEF-847D240F59F4}" srcOrd="0" destOrd="0" presId="urn:microsoft.com/office/officeart/2005/8/layout/vList2"/>
    <dgm:cxn modelId="{C32DC346-EE6D-4800-BFCC-71F96E6DB421}" srcId="{2D0B0ECA-ED34-45D1-9C6B-AADE148BEBC4}" destId="{F768174D-7511-48A6-88AC-05A0D07A2D75}" srcOrd="1" destOrd="0" parTransId="{7DE7CBB6-AAB5-45CB-8F51-846456FC0DC2}" sibTransId="{321D393B-B0C3-456C-A9FB-A5C938C3B19C}"/>
    <dgm:cxn modelId="{BFC7936E-3460-4561-A8A1-C6F7DDD0B366}" type="presOf" srcId="{19864C09-B10A-402A-B62D-25D84BDCBB55}" destId="{A3C0BA46-8C1B-49A1-8F72-2C465A6560BC}" srcOrd="0" destOrd="0" presId="urn:microsoft.com/office/officeart/2005/8/layout/vList2"/>
    <dgm:cxn modelId="{5F1BFE23-0D36-4FEF-9072-38541F410B55}" type="presOf" srcId="{D80E764F-24CB-4CAB-8BB8-992F4B107146}" destId="{6E5C6D41-529D-4240-BBE6-9CBE8696736E}" srcOrd="0" destOrd="0" presId="urn:microsoft.com/office/officeart/2005/8/layout/vList2"/>
    <dgm:cxn modelId="{27AB3723-6DFD-4ED1-85F2-383DFB6D9874}" srcId="{2D0B0ECA-ED34-45D1-9C6B-AADE148BEBC4}" destId="{893E5DD5-94C6-460C-8155-ED33D677BF5A}" srcOrd="4" destOrd="0" parTransId="{F08B4608-5ED0-443E-94D0-C2606BC14291}" sibTransId="{9888BE8F-F380-415A-8477-AD3384ACDCD2}"/>
    <dgm:cxn modelId="{8DC8283E-B9DA-4384-B54B-6EABD4A1F97B}" srcId="{2D0B0ECA-ED34-45D1-9C6B-AADE148BEBC4}" destId="{BA143AC2-C327-4D96-97DA-451801BC086B}" srcOrd="3" destOrd="0" parTransId="{452E7DE8-3020-4710-A013-A62F6DF239B5}" sibTransId="{EC71038C-F3FF-44D2-8B5B-AFF7A044E297}"/>
    <dgm:cxn modelId="{7228EC3E-FAB0-4261-9400-9F74DABB64A3}" type="presOf" srcId="{F768174D-7511-48A6-88AC-05A0D07A2D75}" destId="{C5A0DE56-9FE0-4AB7-AFF8-D655A72F7369}" srcOrd="0" destOrd="0" presId="urn:microsoft.com/office/officeart/2005/8/layout/vList2"/>
    <dgm:cxn modelId="{EC8110EE-7E7A-4681-85CF-BEACA75D283A}" type="presParOf" srcId="{07D663D4-21FA-45F0-8645-AF4411577C8A}" destId="{6E5C6D41-529D-4240-BBE6-9CBE8696736E}" srcOrd="0" destOrd="0" presId="urn:microsoft.com/office/officeart/2005/8/layout/vList2"/>
    <dgm:cxn modelId="{A876EDC8-DEC3-476C-A7C1-395C9642081B}" type="presParOf" srcId="{07D663D4-21FA-45F0-8645-AF4411577C8A}" destId="{24C1AD73-3CEF-43AD-B31C-36B074215550}" srcOrd="1" destOrd="0" presId="urn:microsoft.com/office/officeart/2005/8/layout/vList2"/>
    <dgm:cxn modelId="{A922A4F5-E0CF-4999-9119-40B93DA18ADF}" type="presParOf" srcId="{07D663D4-21FA-45F0-8645-AF4411577C8A}" destId="{C5A0DE56-9FE0-4AB7-AFF8-D655A72F7369}" srcOrd="2" destOrd="0" presId="urn:microsoft.com/office/officeart/2005/8/layout/vList2"/>
    <dgm:cxn modelId="{3681F683-69D6-40D9-8A4C-B1E471D43E29}" type="presParOf" srcId="{07D663D4-21FA-45F0-8645-AF4411577C8A}" destId="{7E2DE6C4-2D49-4C35-BA8E-841F07FDD511}" srcOrd="3" destOrd="0" presId="urn:microsoft.com/office/officeart/2005/8/layout/vList2"/>
    <dgm:cxn modelId="{9D00FA12-35F8-43BC-BBF6-44C0F7B8C8FB}" type="presParOf" srcId="{07D663D4-21FA-45F0-8645-AF4411577C8A}" destId="{A3C0BA46-8C1B-49A1-8F72-2C465A6560BC}" srcOrd="4" destOrd="0" presId="urn:microsoft.com/office/officeart/2005/8/layout/vList2"/>
    <dgm:cxn modelId="{43A88D6B-B9D5-49D6-A5D5-8CD29A06408F}" type="presParOf" srcId="{07D663D4-21FA-45F0-8645-AF4411577C8A}" destId="{40B0412C-F0E7-4FCA-AFCB-D25FD78E0E65}" srcOrd="5" destOrd="0" presId="urn:microsoft.com/office/officeart/2005/8/layout/vList2"/>
    <dgm:cxn modelId="{197417EE-9CAD-4AEC-855B-2F93BA1ABB64}" type="presParOf" srcId="{07D663D4-21FA-45F0-8645-AF4411577C8A}" destId="{16EE017F-A384-4C4C-9BEF-847D240F59F4}" srcOrd="6" destOrd="0" presId="urn:microsoft.com/office/officeart/2005/8/layout/vList2"/>
    <dgm:cxn modelId="{AAAF370D-D017-42B4-BAF1-99BDDDC212D2}" type="presParOf" srcId="{07D663D4-21FA-45F0-8645-AF4411577C8A}" destId="{4C1197AF-EBD7-483B-9A7D-A3EEFEA84B7B}" srcOrd="7" destOrd="0" presId="urn:microsoft.com/office/officeart/2005/8/layout/vList2"/>
    <dgm:cxn modelId="{DB8607C9-2953-49FB-B18D-068FC8127BAE}" type="presParOf" srcId="{07D663D4-21FA-45F0-8645-AF4411577C8A}" destId="{E7E4BA37-47FB-4B2A-B7D9-B611925415E9}" srcOrd="8"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75CE49B-4ECC-4C49-9FCE-3E956FDC34DF}" type="doc">
      <dgm:prSet loTypeId="urn:microsoft.com/office/officeart/2005/8/layout/process1" loCatId="process" qsTypeId="urn:microsoft.com/office/officeart/2005/8/quickstyle/simple5" qsCatId="simple" csTypeId="urn:microsoft.com/office/officeart/2005/8/colors/accent1_2" csCatId="accent1" phldr="1"/>
      <dgm:spPr/>
    </dgm:pt>
    <dgm:pt modelId="{A77B3B4B-F0A8-48BB-9011-E66C23E895A8}" type="pres">
      <dgm:prSet presAssocID="{D75CE49B-4ECC-4C49-9FCE-3E956FDC34DF}" presName="Name0" presStyleCnt="0">
        <dgm:presLayoutVars>
          <dgm:dir/>
          <dgm:resizeHandles val="exact"/>
        </dgm:presLayoutVars>
      </dgm:prSet>
      <dgm:spPr/>
    </dgm:pt>
  </dgm:ptLst>
  <dgm:cxnLst>
    <dgm:cxn modelId="{FC5D841A-44AF-4792-A57A-366A720A95C8}" type="presOf" srcId="{D75CE49B-4ECC-4C49-9FCE-3E956FDC34DF}" destId="{A77B3B4B-F0A8-48BB-9011-E66C23E895A8}"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D7D0AB2-5ED4-4F38-BA4F-20CFE05FBFD5}" type="doc">
      <dgm:prSet loTypeId="urn:microsoft.com/office/officeart/2005/8/layout/bList2#3" loCatId="list" qsTypeId="urn:microsoft.com/office/officeart/2005/8/quickstyle/simple5" qsCatId="simple" csTypeId="urn:microsoft.com/office/officeart/2005/8/colors/accent1_2" csCatId="accent1" phldr="1"/>
      <dgm:spPr/>
      <dgm:t>
        <a:bodyPr/>
        <a:lstStyle/>
        <a:p>
          <a:endParaRPr lang="en-US"/>
        </a:p>
      </dgm:t>
    </dgm:pt>
    <dgm:pt modelId="{07B2E5CC-5678-4D27-91F1-286CDD9ED695}">
      <dgm:prSet custT="1"/>
      <dgm:spPr>
        <a:solidFill>
          <a:schemeClr val="accent5">
            <a:lumMod val="50000"/>
          </a:schemeClr>
        </a:solidFill>
      </dgm:spPr>
      <dgm:t>
        <a:bodyPr/>
        <a:lstStyle/>
        <a:p>
          <a:pPr rtl="0"/>
          <a:r>
            <a:rPr lang="en-US" sz="3200" b="0" dirty="0" smtClean="0">
              <a:latin typeface="+mn-lt"/>
            </a:rPr>
            <a:t>Looking Ahead</a:t>
          </a:r>
          <a:endParaRPr lang="en-US" sz="3200" b="0" dirty="0">
            <a:latin typeface="+mn-lt"/>
          </a:endParaRPr>
        </a:p>
      </dgm:t>
    </dgm:pt>
    <dgm:pt modelId="{6C856E93-1C66-4C82-8793-FBDEE50AF690}" type="parTrans" cxnId="{1C9EAD24-2E25-4145-995D-8ACF2FEB43A9}">
      <dgm:prSet/>
      <dgm:spPr/>
      <dgm:t>
        <a:bodyPr/>
        <a:lstStyle/>
        <a:p>
          <a:endParaRPr lang="en-US"/>
        </a:p>
      </dgm:t>
    </dgm:pt>
    <dgm:pt modelId="{3FEAF7FA-8147-4BF4-997F-F7BC36D2F5A5}" type="sibTrans" cxnId="{1C9EAD24-2E25-4145-995D-8ACF2FEB43A9}">
      <dgm:prSet/>
      <dgm:spPr/>
      <dgm:t>
        <a:bodyPr/>
        <a:lstStyle/>
        <a:p>
          <a:endParaRPr lang="en-US"/>
        </a:p>
      </dgm:t>
    </dgm:pt>
    <dgm:pt modelId="{60007466-A891-45FB-A654-4133326A0D00}">
      <dgm:prSet/>
      <dgm:spPr/>
      <dgm:t>
        <a:bodyPr/>
        <a:lstStyle/>
        <a:p>
          <a:pPr rtl="0"/>
          <a:r>
            <a:rPr lang="en-US" b="0" dirty="0" smtClean="0">
              <a:latin typeface="+mn-lt"/>
            </a:rPr>
            <a:t>Test Administration Training</a:t>
          </a:r>
          <a:endParaRPr lang="en-US" b="0" dirty="0">
            <a:latin typeface="+mn-lt"/>
          </a:endParaRPr>
        </a:p>
      </dgm:t>
    </dgm:pt>
    <dgm:pt modelId="{8C8949A4-9108-4DE6-BBCA-6ED2A4312083}" type="parTrans" cxnId="{EBFC5135-D333-4285-BAFE-6CAF00455097}">
      <dgm:prSet/>
      <dgm:spPr/>
      <dgm:t>
        <a:bodyPr/>
        <a:lstStyle/>
        <a:p>
          <a:endParaRPr lang="en-US"/>
        </a:p>
      </dgm:t>
    </dgm:pt>
    <dgm:pt modelId="{5EEB1C37-9A28-437D-AE5D-1D7C2276381A}" type="sibTrans" cxnId="{EBFC5135-D333-4285-BAFE-6CAF00455097}">
      <dgm:prSet/>
      <dgm:spPr/>
      <dgm:t>
        <a:bodyPr/>
        <a:lstStyle/>
        <a:p>
          <a:endParaRPr lang="en-US"/>
        </a:p>
      </dgm:t>
    </dgm:pt>
    <dgm:pt modelId="{66869019-3163-4120-96DF-F7A569E464B6}">
      <dgm:prSet/>
      <dgm:spPr/>
      <dgm:t>
        <a:bodyPr/>
        <a:lstStyle/>
        <a:p>
          <a:pPr rtl="0"/>
          <a:r>
            <a:rPr lang="en-US" b="0" dirty="0" smtClean="0">
              <a:latin typeface="+mn-lt"/>
            </a:rPr>
            <a:t>Install Test Delivery Client (Mar 25)</a:t>
          </a:r>
          <a:endParaRPr lang="en-US" b="0" dirty="0">
            <a:latin typeface="+mn-lt"/>
          </a:endParaRPr>
        </a:p>
      </dgm:t>
    </dgm:pt>
    <dgm:pt modelId="{91D9DC34-71DB-4232-98AB-C3FA92A51EE5}" type="parTrans" cxnId="{7C1A0EE7-107A-423C-BF03-584E2F373658}">
      <dgm:prSet/>
      <dgm:spPr/>
      <dgm:t>
        <a:bodyPr/>
        <a:lstStyle/>
        <a:p>
          <a:endParaRPr lang="en-US"/>
        </a:p>
      </dgm:t>
    </dgm:pt>
    <dgm:pt modelId="{EC492AFE-3B0B-4EFD-AF6E-CF21E79059DB}" type="sibTrans" cxnId="{7C1A0EE7-107A-423C-BF03-584E2F373658}">
      <dgm:prSet/>
      <dgm:spPr/>
      <dgm:t>
        <a:bodyPr/>
        <a:lstStyle/>
        <a:p>
          <a:endParaRPr lang="en-US"/>
        </a:p>
      </dgm:t>
    </dgm:pt>
    <dgm:pt modelId="{A6CF001B-4600-4602-983F-5F7871F03AF7}">
      <dgm:prSet/>
      <dgm:spPr/>
      <dgm:t>
        <a:bodyPr/>
        <a:lstStyle/>
        <a:p>
          <a:pPr rtl="0"/>
          <a:r>
            <a:rPr lang="en-US" b="0" dirty="0" smtClean="0">
              <a:latin typeface="+mn-lt"/>
            </a:rPr>
            <a:t>Final Workstation Check</a:t>
          </a:r>
          <a:endParaRPr lang="en-US" b="0" dirty="0">
            <a:latin typeface="+mn-lt"/>
          </a:endParaRPr>
        </a:p>
      </dgm:t>
    </dgm:pt>
    <dgm:pt modelId="{34B3F1B1-4D31-4894-B483-6D3C6E10E5FE}" type="parTrans" cxnId="{37B43E10-3DB6-42EA-9CBF-AEBB0722ED0A}">
      <dgm:prSet/>
      <dgm:spPr/>
      <dgm:t>
        <a:bodyPr/>
        <a:lstStyle/>
        <a:p>
          <a:endParaRPr lang="en-US"/>
        </a:p>
      </dgm:t>
    </dgm:pt>
    <dgm:pt modelId="{5F9F1B57-79A7-4C70-B3C4-8331B2244117}" type="sibTrans" cxnId="{37B43E10-3DB6-42EA-9CBF-AEBB0722ED0A}">
      <dgm:prSet/>
      <dgm:spPr/>
      <dgm:t>
        <a:bodyPr/>
        <a:lstStyle/>
        <a:p>
          <a:endParaRPr lang="en-US"/>
        </a:p>
      </dgm:t>
    </dgm:pt>
    <dgm:pt modelId="{EF705E5D-3404-4830-BD46-A3BDFC7C11F8}">
      <dgm:prSet/>
      <dgm:spPr/>
      <dgm:t>
        <a:bodyPr/>
        <a:lstStyle/>
        <a:p>
          <a:pPr rtl="0"/>
          <a:r>
            <a:rPr lang="en-US" b="0" dirty="0" smtClean="0">
              <a:latin typeface="+mn-lt"/>
            </a:rPr>
            <a:t>DEMO System Access</a:t>
          </a:r>
          <a:endParaRPr lang="en-US" b="0" dirty="0">
            <a:latin typeface="+mn-lt"/>
          </a:endParaRPr>
        </a:p>
      </dgm:t>
    </dgm:pt>
    <dgm:pt modelId="{B3FE0ADF-D858-40BD-B2E7-95FB613F866E}" type="parTrans" cxnId="{96D53D79-8289-4FF3-8B0F-F11E935247FB}">
      <dgm:prSet/>
      <dgm:spPr/>
      <dgm:t>
        <a:bodyPr/>
        <a:lstStyle/>
        <a:p>
          <a:endParaRPr lang="en-US"/>
        </a:p>
      </dgm:t>
    </dgm:pt>
    <dgm:pt modelId="{77ED8AE2-D293-4FA1-A5DF-B82E4BB8C9CF}" type="sibTrans" cxnId="{96D53D79-8289-4FF3-8B0F-F11E935247FB}">
      <dgm:prSet/>
      <dgm:spPr/>
      <dgm:t>
        <a:bodyPr/>
        <a:lstStyle/>
        <a:p>
          <a:endParaRPr lang="en-US"/>
        </a:p>
      </dgm:t>
    </dgm:pt>
    <dgm:pt modelId="{0BA6FDEB-03A9-414A-8FF6-96E6FBFF2843}">
      <dgm:prSet/>
      <dgm:spPr/>
      <dgm:t>
        <a:bodyPr/>
        <a:lstStyle/>
        <a:p>
          <a:pPr rtl="0"/>
          <a:r>
            <a:rPr lang="en-US" b="0" dirty="0" smtClean="0">
              <a:latin typeface="+mn-lt"/>
            </a:rPr>
            <a:t>Test </a:t>
          </a:r>
          <a:r>
            <a:rPr lang="en-US" b="0" dirty="0" smtClean="0">
              <a:latin typeface="+mn-lt"/>
            </a:rPr>
            <a:t>Assignments and Practice Tests</a:t>
          </a:r>
          <a:endParaRPr lang="en-US" b="0" dirty="0">
            <a:latin typeface="+mn-lt"/>
          </a:endParaRPr>
        </a:p>
      </dgm:t>
    </dgm:pt>
    <dgm:pt modelId="{DC94EFEF-4605-45B4-BA3B-7A122BD119AE}" type="parTrans" cxnId="{9F8AB3D8-24C8-418E-BF82-9854325E43A9}">
      <dgm:prSet/>
      <dgm:spPr/>
      <dgm:t>
        <a:bodyPr/>
        <a:lstStyle/>
        <a:p>
          <a:endParaRPr lang="en-US"/>
        </a:p>
      </dgm:t>
    </dgm:pt>
    <dgm:pt modelId="{B1DD27E1-C350-45C3-B3CB-6C3579517009}" type="sibTrans" cxnId="{9F8AB3D8-24C8-418E-BF82-9854325E43A9}">
      <dgm:prSet/>
      <dgm:spPr/>
      <dgm:t>
        <a:bodyPr/>
        <a:lstStyle/>
        <a:p>
          <a:endParaRPr lang="en-US"/>
        </a:p>
      </dgm:t>
    </dgm:pt>
    <dgm:pt modelId="{8C8E21B5-0FC3-4BCF-9CB3-54C9F397CF06}">
      <dgm:prSet/>
      <dgm:spPr/>
      <dgm:t>
        <a:bodyPr/>
        <a:lstStyle/>
        <a:p>
          <a:pPr rtl="0"/>
          <a:r>
            <a:rPr lang="en-US" b="0" dirty="0" smtClean="0">
              <a:latin typeface="+mn-lt"/>
            </a:rPr>
            <a:t>Final </a:t>
          </a:r>
          <a:r>
            <a:rPr lang="en-US" b="0" dirty="0" smtClean="0">
              <a:latin typeface="+mn-lt"/>
            </a:rPr>
            <a:t>Content </a:t>
          </a:r>
          <a:r>
            <a:rPr lang="en-US" b="0" dirty="0" smtClean="0">
              <a:latin typeface="+mn-lt"/>
            </a:rPr>
            <a:t>for </a:t>
          </a:r>
          <a:r>
            <a:rPr lang="en-US" b="0" dirty="0" smtClean="0">
              <a:latin typeface="+mn-lt"/>
            </a:rPr>
            <a:t>Installation (Apr 4)</a:t>
          </a:r>
          <a:endParaRPr lang="en-US" b="0" dirty="0">
            <a:latin typeface="+mn-lt"/>
          </a:endParaRPr>
        </a:p>
      </dgm:t>
    </dgm:pt>
    <dgm:pt modelId="{421503C8-5408-45FB-96F6-52FAB623B7A6}" type="parTrans" cxnId="{2593236D-AE15-43C5-9524-D4E49D45A85A}">
      <dgm:prSet/>
      <dgm:spPr/>
    </dgm:pt>
    <dgm:pt modelId="{80F0FE9E-29CC-470B-BEFD-4DEF189E52DC}" type="sibTrans" cxnId="{2593236D-AE15-43C5-9524-D4E49D45A85A}">
      <dgm:prSet/>
      <dgm:spPr/>
    </dgm:pt>
    <dgm:pt modelId="{07B6B913-8E4B-4FAB-A802-14936B236472}">
      <dgm:prSet/>
      <dgm:spPr/>
      <dgm:t>
        <a:bodyPr/>
        <a:lstStyle/>
        <a:p>
          <a:pPr rtl="0"/>
          <a:r>
            <a:rPr lang="en-US" b="0" dirty="0" smtClean="0">
              <a:latin typeface="+mn-lt"/>
            </a:rPr>
            <a:t>LIVE System Access</a:t>
          </a:r>
          <a:endParaRPr lang="en-US" b="0" dirty="0">
            <a:latin typeface="+mn-lt"/>
          </a:endParaRPr>
        </a:p>
      </dgm:t>
    </dgm:pt>
    <dgm:pt modelId="{7640A058-839B-4A43-B37E-1DAF8322C0E9}" type="parTrans" cxnId="{B1D36DA0-251F-40EF-9852-4054C3C7D025}">
      <dgm:prSet/>
      <dgm:spPr/>
    </dgm:pt>
    <dgm:pt modelId="{5E02B998-24DA-457D-B88A-E118D6C29421}" type="sibTrans" cxnId="{B1D36DA0-251F-40EF-9852-4054C3C7D025}">
      <dgm:prSet/>
      <dgm:spPr/>
    </dgm:pt>
    <dgm:pt modelId="{94806708-7E78-4584-A1C4-E327A4AD0C69}" type="pres">
      <dgm:prSet presAssocID="{CD7D0AB2-5ED4-4F38-BA4F-20CFE05FBFD5}" presName="diagram" presStyleCnt="0">
        <dgm:presLayoutVars>
          <dgm:dir/>
          <dgm:animLvl val="lvl"/>
          <dgm:resizeHandles val="exact"/>
        </dgm:presLayoutVars>
      </dgm:prSet>
      <dgm:spPr/>
      <dgm:t>
        <a:bodyPr/>
        <a:lstStyle/>
        <a:p>
          <a:endParaRPr lang="en-US"/>
        </a:p>
      </dgm:t>
    </dgm:pt>
    <dgm:pt modelId="{15BE5D5F-7B16-4DF8-BFEB-99A1BFF45EAC}" type="pres">
      <dgm:prSet presAssocID="{07B2E5CC-5678-4D27-91F1-286CDD9ED695}" presName="compNode" presStyleCnt="0"/>
      <dgm:spPr/>
      <dgm:t>
        <a:bodyPr/>
        <a:lstStyle/>
        <a:p>
          <a:endParaRPr lang="en-US"/>
        </a:p>
      </dgm:t>
    </dgm:pt>
    <dgm:pt modelId="{FF97051D-E7CF-48A9-8DCB-366344896FC7}" type="pres">
      <dgm:prSet presAssocID="{07B2E5CC-5678-4D27-91F1-286CDD9ED695}" presName="childRect" presStyleLbl="bgAcc1" presStyleIdx="0" presStyleCnt="1" custScaleX="161189" custLinFactNeighborY="6789">
        <dgm:presLayoutVars>
          <dgm:bulletEnabled val="1"/>
        </dgm:presLayoutVars>
      </dgm:prSet>
      <dgm:spPr/>
      <dgm:t>
        <a:bodyPr/>
        <a:lstStyle/>
        <a:p>
          <a:endParaRPr lang="en-US"/>
        </a:p>
      </dgm:t>
    </dgm:pt>
    <dgm:pt modelId="{356646CF-C7C2-45A9-95B9-AC0AC5C539C3}" type="pres">
      <dgm:prSet presAssocID="{07B2E5CC-5678-4D27-91F1-286CDD9ED695}" presName="parentText" presStyleLbl="node1" presStyleIdx="0" presStyleCnt="0">
        <dgm:presLayoutVars>
          <dgm:chMax val="0"/>
          <dgm:bulletEnabled val="1"/>
        </dgm:presLayoutVars>
      </dgm:prSet>
      <dgm:spPr/>
      <dgm:t>
        <a:bodyPr/>
        <a:lstStyle/>
        <a:p>
          <a:endParaRPr lang="en-US"/>
        </a:p>
      </dgm:t>
    </dgm:pt>
    <dgm:pt modelId="{9D7C6135-06FF-4305-97B3-A0A56839AF79}" type="pres">
      <dgm:prSet presAssocID="{07B2E5CC-5678-4D27-91F1-286CDD9ED695}" presName="parentRect" presStyleLbl="alignNode1" presStyleIdx="0" presStyleCnt="1" custScaleX="161189" custScaleY="65412" custLinFactNeighborY="14351"/>
      <dgm:spPr/>
      <dgm:t>
        <a:bodyPr/>
        <a:lstStyle/>
        <a:p>
          <a:endParaRPr lang="en-US"/>
        </a:p>
      </dgm:t>
    </dgm:pt>
    <dgm:pt modelId="{CFE56902-31A6-441E-888D-28BB3B7FDAC9}" type="pres">
      <dgm:prSet presAssocID="{07B2E5CC-5678-4D27-91F1-286CDD9ED695}" presName="adorn" presStyleLbl="fgAccFollowNode1" presStyleIdx="0" presStyleCnt="1" custScaleX="73120" custScaleY="55467" custLinFactNeighborX="63645"/>
      <dgm:spPr>
        <a:blipFill rotWithShape="0">
          <a:blip xmlns:r="http://schemas.openxmlformats.org/officeDocument/2006/relationships" r:embed="rId1"/>
          <a:stretch>
            <a:fillRect/>
          </a:stretch>
        </a:blipFill>
      </dgm:spPr>
      <dgm:t>
        <a:bodyPr/>
        <a:lstStyle/>
        <a:p>
          <a:endParaRPr lang="en-US"/>
        </a:p>
      </dgm:t>
    </dgm:pt>
  </dgm:ptLst>
  <dgm:cxnLst>
    <dgm:cxn modelId="{37B43E10-3DB6-42EA-9CBF-AEBB0722ED0A}" srcId="{07B2E5CC-5678-4D27-91F1-286CDD9ED695}" destId="{A6CF001B-4600-4602-983F-5F7871F03AF7}" srcOrd="6" destOrd="0" parTransId="{34B3F1B1-4D31-4894-B483-6D3C6E10E5FE}" sibTransId="{5F9F1B57-79A7-4C70-B3C4-8331B2244117}"/>
    <dgm:cxn modelId="{7C1A0EE7-107A-423C-BF03-584E2F373658}" srcId="{07B2E5CC-5678-4D27-91F1-286CDD9ED695}" destId="{66869019-3163-4120-96DF-F7A569E464B6}" srcOrd="2" destOrd="0" parTransId="{91D9DC34-71DB-4232-98AB-C3FA92A51EE5}" sibTransId="{EC492AFE-3B0B-4EFD-AF6E-CF21E79059DB}"/>
    <dgm:cxn modelId="{07600926-88EF-4068-93D1-56C6BFB67EAF}" type="presOf" srcId="{07B2E5CC-5678-4D27-91F1-286CDD9ED695}" destId="{356646CF-C7C2-45A9-95B9-AC0AC5C539C3}" srcOrd="0" destOrd="0" presId="urn:microsoft.com/office/officeart/2005/8/layout/bList2#3"/>
    <dgm:cxn modelId="{0AE2B7EC-BCF7-4705-B675-6F14E4E11805}" type="presOf" srcId="{8C8E21B5-0FC3-4BCF-9CB3-54C9F397CF06}" destId="{FF97051D-E7CF-48A9-8DCB-366344896FC7}" srcOrd="0" destOrd="4" presId="urn:microsoft.com/office/officeart/2005/8/layout/bList2#3"/>
    <dgm:cxn modelId="{4E2BED1E-6ED0-42A5-A211-8058D68666D6}" type="presOf" srcId="{07B6B913-8E4B-4FAB-A802-14936B236472}" destId="{FF97051D-E7CF-48A9-8DCB-366344896FC7}" srcOrd="0" destOrd="3" presId="urn:microsoft.com/office/officeart/2005/8/layout/bList2#3"/>
    <dgm:cxn modelId="{EBFC5135-D333-4285-BAFE-6CAF00455097}" srcId="{07B2E5CC-5678-4D27-91F1-286CDD9ED695}" destId="{60007466-A891-45FB-A654-4133326A0D00}" srcOrd="0" destOrd="0" parTransId="{8C8949A4-9108-4DE6-BBCA-6ED2A4312083}" sibTransId="{5EEB1C37-9A28-437D-AE5D-1D7C2276381A}"/>
    <dgm:cxn modelId="{1C9EAD24-2E25-4145-995D-8ACF2FEB43A9}" srcId="{CD7D0AB2-5ED4-4F38-BA4F-20CFE05FBFD5}" destId="{07B2E5CC-5678-4D27-91F1-286CDD9ED695}" srcOrd="0" destOrd="0" parTransId="{6C856E93-1C66-4C82-8793-FBDEE50AF690}" sibTransId="{3FEAF7FA-8147-4BF4-997F-F7BC36D2F5A5}"/>
    <dgm:cxn modelId="{70E3C1D8-4D5C-4B68-9D67-8A8379907833}" type="presOf" srcId="{07B2E5CC-5678-4D27-91F1-286CDD9ED695}" destId="{9D7C6135-06FF-4305-97B3-A0A56839AF79}" srcOrd="1" destOrd="0" presId="urn:microsoft.com/office/officeart/2005/8/layout/bList2#3"/>
    <dgm:cxn modelId="{B1D36DA0-251F-40EF-9852-4054C3C7D025}" srcId="{07B2E5CC-5678-4D27-91F1-286CDD9ED695}" destId="{07B6B913-8E4B-4FAB-A802-14936B236472}" srcOrd="3" destOrd="0" parTransId="{7640A058-839B-4A43-B37E-1DAF8322C0E9}" sibTransId="{5E02B998-24DA-457D-B88A-E118D6C29421}"/>
    <dgm:cxn modelId="{EAF938C4-F1B9-42F8-A94F-8CE9D281D67F}" type="presOf" srcId="{0BA6FDEB-03A9-414A-8FF6-96E6FBFF2843}" destId="{FF97051D-E7CF-48A9-8DCB-366344896FC7}" srcOrd="0" destOrd="5" presId="urn:microsoft.com/office/officeart/2005/8/layout/bList2#3"/>
    <dgm:cxn modelId="{2593236D-AE15-43C5-9524-D4E49D45A85A}" srcId="{07B2E5CC-5678-4D27-91F1-286CDD9ED695}" destId="{8C8E21B5-0FC3-4BCF-9CB3-54C9F397CF06}" srcOrd="4" destOrd="0" parTransId="{421503C8-5408-45FB-96F6-52FAB623B7A6}" sibTransId="{80F0FE9E-29CC-470B-BEFD-4DEF189E52DC}"/>
    <dgm:cxn modelId="{8720BCC7-018D-4AFB-B6D8-F80C8FB0222F}" type="presOf" srcId="{66869019-3163-4120-96DF-F7A569E464B6}" destId="{FF97051D-E7CF-48A9-8DCB-366344896FC7}" srcOrd="0" destOrd="2" presId="urn:microsoft.com/office/officeart/2005/8/layout/bList2#3"/>
    <dgm:cxn modelId="{323D50B2-C2FC-4229-B62C-A87795E9E816}" type="presOf" srcId="{EF705E5D-3404-4830-BD46-A3BDFC7C11F8}" destId="{FF97051D-E7CF-48A9-8DCB-366344896FC7}" srcOrd="0" destOrd="1" presId="urn:microsoft.com/office/officeart/2005/8/layout/bList2#3"/>
    <dgm:cxn modelId="{98D3734D-7E39-4373-A74F-3C44EEF88815}" type="presOf" srcId="{60007466-A891-45FB-A654-4133326A0D00}" destId="{FF97051D-E7CF-48A9-8DCB-366344896FC7}" srcOrd="0" destOrd="0" presId="urn:microsoft.com/office/officeart/2005/8/layout/bList2#3"/>
    <dgm:cxn modelId="{28659BB2-DCE7-4A4B-B93C-5BEE90D8B936}" type="presOf" srcId="{CD7D0AB2-5ED4-4F38-BA4F-20CFE05FBFD5}" destId="{94806708-7E78-4584-A1C4-E327A4AD0C69}" srcOrd="0" destOrd="0" presId="urn:microsoft.com/office/officeart/2005/8/layout/bList2#3"/>
    <dgm:cxn modelId="{96D53D79-8289-4FF3-8B0F-F11E935247FB}" srcId="{07B2E5CC-5678-4D27-91F1-286CDD9ED695}" destId="{EF705E5D-3404-4830-BD46-A3BDFC7C11F8}" srcOrd="1" destOrd="0" parTransId="{B3FE0ADF-D858-40BD-B2E7-95FB613F866E}" sibTransId="{77ED8AE2-D293-4FA1-A5DF-B82E4BB8C9CF}"/>
    <dgm:cxn modelId="{9F8AB3D8-24C8-418E-BF82-9854325E43A9}" srcId="{07B2E5CC-5678-4D27-91F1-286CDD9ED695}" destId="{0BA6FDEB-03A9-414A-8FF6-96E6FBFF2843}" srcOrd="5" destOrd="0" parTransId="{DC94EFEF-4605-45B4-BA3B-7A122BD119AE}" sibTransId="{B1DD27E1-C350-45C3-B3CB-6C3579517009}"/>
    <dgm:cxn modelId="{65A14989-1D2B-44C9-AA8D-9A113ADAF9BD}" type="presOf" srcId="{A6CF001B-4600-4602-983F-5F7871F03AF7}" destId="{FF97051D-E7CF-48A9-8DCB-366344896FC7}" srcOrd="0" destOrd="6" presId="urn:microsoft.com/office/officeart/2005/8/layout/bList2#3"/>
    <dgm:cxn modelId="{F46BE0B4-3163-451A-B12A-0A6897E38FA1}" type="presParOf" srcId="{94806708-7E78-4584-A1C4-E327A4AD0C69}" destId="{15BE5D5F-7B16-4DF8-BFEB-99A1BFF45EAC}" srcOrd="0" destOrd="0" presId="urn:microsoft.com/office/officeart/2005/8/layout/bList2#3"/>
    <dgm:cxn modelId="{50849E83-3B98-44C0-A922-11BFCE375077}" type="presParOf" srcId="{15BE5D5F-7B16-4DF8-BFEB-99A1BFF45EAC}" destId="{FF97051D-E7CF-48A9-8DCB-366344896FC7}" srcOrd="0" destOrd="0" presId="urn:microsoft.com/office/officeart/2005/8/layout/bList2#3"/>
    <dgm:cxn modelId="{2A673E9B-D88E-4F4B-84AD-5A254BB5EE82}" type="presParOf" srcId="{15BE5D5F-7B16-4DF8-BFEB-99A1BFF45EAC}" destId="{356646CF-C7C2-45A9-95B9-AC0AC5C539C3}" srcOrd="1" destOrd="0" presId="urn:microsoft.com/office/officeart/2005/8/layout/bList2#3"/>
    <dgm:cxn modelId="{9F7621ED-E020-4E6A-A2E6-0F1CBBE212F9}" type="presParOf" srcId="{15BE5D5F-7B16-4DF8-BFEB-99A1BFF45EAC}" destId="{9D7C6135-06FF-4305-97B3-A0A56839AF79}" srcOrd="2" destOrd="0" presId="urn:microsoft.com/office/officeart/2005/8/layout/bList2#3"/>
    <dgm:cxn modelId="{CBCF536B-9A78-49ED-AACB-93EC215AF15A}" type="presParOf" srcId="{15BE5D5F-7B16-4DF8-BFEB-99A1BFF45EAC}" destId="{CFE56902-31A6-441E-888D-28BB3B7FDAC9}" srcOrd="3" destOrd="0" presId="urn:microsoft.com/office/officeart/2005/8/layout/bList2#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4AE30089-9AA0-4D9C-9EFE-1F1A67FB930D}" type="doc">
      <dgm:prSet loTypeId="urn:microsoft.com/office/officeart/2005/8/layout/arrow6" loCatId="process" qsTypeId="urn:microsoft.com/office/officeart/2005/8/quickstyle/3d1" qsCatId="3D" csTypeId="urn:microsoft.com/office/officeart/2005/8/colors/accent1_3" csCatId="accent1" phldr="1"/>
      <dgm:spPr/>
      <dgm:t>
        <a:bodyPr/>
        <a:lstStyle/>
        <a:p>
          <a:endParaRPr lang="en-US"/>
        </a:p>
      </dgm:t>
    </dgm:pt>
    <dgm:pt modelId="{39BC8FA5-D1B0-4569-86E6-693BD2BC59B4}">
      <dgm:prSet phldrT="[Text]"/>
      <dgm:spPr/>
      <dgm:t>
        <a:bodyPr/>
        <a:lstStyle/>
        <a:p>
          <a:r>
            <a:rPr lang="en-US" smtClean="0">
              <a:effectLst>
                <a:outerShdw blurRad="38100" dist="38100" dir="2700000" algn="tl">
                  <a:srgbClr val="000000">
                    <a:alpha val="43137"/>
                  </a:srgbClr>
                </a:outerShdw>
              </a:effectLst>
            </a:rPr>
            <a:t>Need Help?</a:t>
          </a:r>
          <a:endParaRPr lang="en-US" dirty="0">
            <a:effectLst>
              <a:outerShdw blurRad="38100" dist="38100" dir="2700000" algn="tl">
                <a:srgbClr val="000000">
                  <a:alpha val="43137"/>
                </a:srgbClr>
              </a:outerShdw>
            </a:effectLst>
          </a:endParaRPr>
        </a:p>
      </dgm:t>
    </dgm:pt>
    <dgm:pt modelId="{2B01312C-908E-4FB0-9B67-6C25C203A236}" type="parTrans" cxnId="{17DFE62C-A04C-4873-9A21-03F164A1D0E9}">
      <dgm:prSet/>
      <dgm:spPr/>
      <dgm:t>
        <a:bodyPr/>
        <a:lstStyle/>
        <a:p>
          <a:endParaRPr lang="en-US" sz="2800">
            <a:solidFill>
              <a:schemeClr val="tx1">
                <a:lumMod val="75000"/>
                <a:lumOff val="25000"/>
              </a:schemeClr>
            </a:solidFill>
          </a:endParaRPr>
        </a:p>
      </dgm:t>
    </dgm:pt>
    <dgm:pt modelId="{0625BB97-C27E-4775-ABFC-F23CBE7CF745}" type="sibTrans" cxnId="{17DFE62C-A04C-4873-9A21-03F164A1D0E9}">
      <dgm:prSet/>
      <dgm:spPr/>
      <dgm:t>
        <a:bodyPr/>
        <a:lstStyle/>
        <a:p>
          <a:endParaRPr lang="en-US" sz="2800">
            <a:solidFill>
              <a:schemeClr val="tx1">
                <a:lumMod val="75000"/>
                <a:lumOff val="25000"/>
              </a:schemeClr>
            </a:solidFill>
          </a:endParaRPr>
        </a:p>
      </dgm:t>
    </dgm:pt>
    <dgm:pt modelId="{C653B436-05A2-495E-83CF-F5AEACB458B9}">
      <dgm:prSet phldrT="[Text]"/>
      <dgm:spPr/>
      <dgm:t>
        <a:bodyPr/>
        <a:lstStyle/>
        <a:p>
          <a:r>
            <a:rPr lang="en-US" smtClean="0">
              <a:effectLst>
                <a:outerShdw blurRad="38100" dist="38100" dir="2700000" algn="tl">
                  <a:srgbClr val="000000">
                    <a:alpha val="43137"/>
                  </a:srgbClr>
                </a:outerShdw>
              </a:effectLst>
            </a:rPr>
            <a:t>Support Options and Resources</a:t>
          </a:r>
          <a:endParaRPr lang="en-US" dirty="0">
            <a:effectLst>
              <a:outerShdw blurRad="38100" dist="38100" dir="2700000" algn="tl">
                <a:srgbClr val="000000">
                  <a:alpha val="43137"/>
                </a:srgbClr>
              </a:outerShdw>
            </a:effectLst>
          </a:endParaRPr>
        </a:p>
      </dgm:t>
    </dgm:pt>
    <dgm:pt modelId="{1F1F7060-8498-4B74-8705-13DA2131BFBC}" type="parTrans" cxnId="{B6142C7B-01D5-42F1-902D-339F6C082FA0}">
      <dgm:prSet/>
      <dgm:spPr/>
      <dgm:t>
        <a:bodyPr/>
        <a:lstStyle/>
        <a:p>
          <a:endParaRPr lang="en-US" sz="2800">
            <a:solidFill>
              <a:schemeClr val="tx1">
                <a:lumMod val="75000"/>
                <a:lumOff val="25000"/>
              </a:schemeClr>
            </a:solidFill>
          </a:endParaRPr>
        </a:p>
      </dgm:t>
    </dgm:pt>
    <dgm:pt modelId="{221481CC-20A0-4ED2-85CE-792AE904D715}" type="sibTrans" cxnId="{B6142C7B-01D5-42F1-902D-339F6C082FA0}">
      <dgm:prSet/>
      <dgm:spPr/>
      <dgm:t>
        <a:bodyPr/>
        <a:lstStyle/>
        <a:p>
          <a:endParaRPr lang="en-US" sz="2800">
            <a:solidFill>
              <a:schemeClr val="tx1">
                <a:lumMod val="75000"/>
                <a:lumOff val="25000"/>
              </a:schemeClr>
            </a:solidFill>
          </a:endParaRPr>
        </a:p>
      </dgm:t>
    </dgm:pt>
    <dgm:pt modelId="{7E0C050B-AD0C-4578-8145-2446BBBD0A99}" type="pres">
      <dgm:prSet presAssocID="{4AE30089-9AA0-4D9C-9EFE-1F1A67FB930D}" presName="compositeShape" presStyleCnt="0">
        <dgm:presLayoutVars>
          <dgm:chMax val="2"/>
          <dgm:dir/>
          <dgm:resizeHandles val="exact"/>
        </dgm:presLayoutVars>
      </dgm:prSet>
      <dgm:spPr/>
      <dgm:t>
        <a:bodyPr/>
        <a:lstStyle/>
        <a:p>
          <a:endParaRPr lang="en-US"/>
        </a:p>
      </dgm:t>
    </dgm:pt>
    <dgm:pt modelId="{D458474C-625F-43A9-B784-9E5DE2DF25AE}" type="pres">
      <dgm:prSet presAssocID="{4AE30089-9AA0-4D9C-9EFE-1F1A67FB930D}" presName="ribbon" presStyleLbl="node1" presStyleIdx="0" presStyleCnt="1"/>
      <dgm:spPr/>
      <dgm:t>
        <a:bodyPr/>
        <a:lstStyle/>
        <a:p>
          <a:endParaRPr lang="en-US"/>
        </a:p>
      </dgm:t>
    </dgm:pt>
    <dgm:pt modelId="{DD59BE5A-9847-4BD0-976E-B7DBB1B0927E}" type="pres">
      <dgm:prSet presAssocID="{4AE30089-9AA0-4D9C-9EFE-1F1A67FB930D}" presName="leftArrowText" presStyleLbl="node1" presStyleIdx="0" presStyleCnt="1">
        <dgm:presLayoutVars>
          <dgm:chMax val="0"/>
          <dgm:bulletEnabled val="1"/>
        </dgm:presLayoutVars>
      </dgm:prSet>
      <dgm:spPr/>
      <dgm:t>
        <a:bodyPr/>
        <a:lstStyle/>
        <a:p>
          <a:endParaRPr lang="en-US"/>
        </a:p>
      </dgm:t>
    </dgm:pt>
    <dgm:pt modelId="{BF05920E-66F5-4D99-A5EB-A75F779C4EAB}" type="pres">
      <dgm:prSet presAssocID="{4AE30089-9AA0-4D9C-9EFE-1F1A67FB930D}" presName="rightArrowText" presStyleLbl="node1" presStyleIdx="0" presStyleCnt="1">
        <dgm:presLayoutVars>
          <dgm:chMax val="0"/>
          <dgm:bulletEnabled val="1"/>
        </dgm:presLayoutVars>
      </dgm:prSet>
      <dgm:spPr/>
      <dgm:t>
        <a:bodyPr/>
        <a:lstStyle/>
        <a:p>
          <a:endParaRPr lang="en-US"/>
        </a:p>
      </dgm:t>
    </dgm:pt>
  </dgm:ptLst>
  <dgm:cxnLst>
    <dgm:cxn modelId="{03091EDF-E246-409A-B755-7424FC19E396}" type="presOf" srcId="{4AE30089-9AA0-4D9C-9EFE-1F1A67FB930D}" destId="{7E0C050B-AD0C-4578-8145-2446BBBD0A99}" srcOrd="0" destOrd="0" presId="urn:microsoft.com/office/officeart/2005/8/layout/arrow6"/>
    <dgm:cxn modelId="{AE49670B-065D-4A4A-8410-BF2DDF08DA93}" type="presOf" srcId="{39BC8FA5-D1B0-4569-86E6-693BD2BC59B4}" destId="{DD59BE5A-9847-4BD0-976E-B7DBB1B0927E}" srcOrd="0" destOrd="0" presId="urn:microsoft.com/office/officeart/2005/8/layout/arrow6"/>
    <dgm:cxn modelId="{B6142C7B-01D5-42F1-902D-339F6C082FA0}" srcId="{4AE30089-9AA0-4D9C-9EFE-1F1A67FB930D}" destId="{C653B436-05A2-495E-83CF-F5AEACB458B9}" srcOrd="1" destOrd="0" parTransId="{1F1F7060-8498-4B74-8705-13DA2131BFBC}" sibTransId="{221481CC-20A0-4ED2-85CE-792AE904D715}"/>
    <dgm:cxn modelId="{17DFE62C-A04C-4873-9A21-03F164A1D0E9}" srcId="{4AE30089-9AA0-4D9C-9EFE-1F1A67FB930D}" destId="{39BC8FA5-D1B0-4569-86E6-693BD2BC59B4}" srcOrd="0" destOrd="0" parTransId="{2B01312C-908E-4FB0-9B67-6C25C203A236}" sibTransId="{0625BB97-C27E-4775-ABFC-F23CBE7CF745}"/>
    <dgm:cxn modelId="{CB510D25-7C7D-41CB-92DB-5253758821B5}" type="presOf" srcId="{C653B436-05A2-495E-83CF-F5AEACB458B9}" destId="{BF05920E-66F5-4D99-A5EB-A75F779C4EAB}" srcOrd="0" destOrd="0" presId="urn:microsoft.com/office/officeart/2005/8/layout/arrow6"/>
    <dgm:cxn modelId="{F7FEB0BA-111C-4E0C-9C73-210FBEF3B885}" type="presParOf" srcId="{7E0C050B-AD0C-4578-8145-2446BBBD0A99}" destId="{D458474C-625F-43A9-B784-9E5DE2DF25AE}" srcOrd="0" destOrd="0" presId="urn:microsoft.com/office/officeart/2005/8/layout/arrow6"/>
    <dgm:cxn modelId="{0F19B03A-506A-41BB-B985-6FFBB9FF296B}" type="presParOf" srcId="{7E0C050B-AD0C-4578-8145-2446BBBD0A99}" destId="{DD59BE5A-9847-4BD0-976E-B7DBB1B0927E}" srcOrd="1" destOrd="0" presId="urn:microsoft.com/office/officeart/2005/8/layout/arrow6"/>
    <dgm:cxn modelId="{A3813998-4C96-481B-9699-0A086249822E}" type="presParOf" srcId="{7E0C050B-AD0C-4578-8145-2446BBBD0A99}" destId="{BF05920E-66F5-4D99-A5EB-A75F779C4EAB}"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AE30089-9AA0-4D9C-9EFE-1F1A67FB930D}" type="doc">
      <dgm:prSet loTypeId="urn:microsoft.com/office/officeart/2005/8/layout/list1" loCatId="list" qsTypeId="urn:microsoft.com/office/officeart/2005/8/quickstyle/3d2" qsCatId="3D" csTypeId="urn:microsoft.com/office/officeart/2005/8/colors/accent6_2" csCatId="accent6" phldr="1"/>
      <dgm:spPr/>
      <dgm:t>
        <a:bodyPr/>
        <a:lstStyle/>
        <a:p>
          <a:endParaRPr lang="en-US"/>
        </a:p>
      </dgm:t>
    </dgm:pt>
    <dgm:pt modelId="{39BC8FA5-D1B0-4569-86E6-693BD2BC59B4}">
      <dgm:prSet phldrT="[Text]" custT="1"/>
      <dgm:spPr>
        <a:solidFill>
          <a:schemeClr val="accent5">
            <a:lumMod val="50000"/>
          </a:schemeClr>
        </a:solidFill>
      </dgm:spPr>
      <dgm:t>
        <a:bodyPr anchor="ctr"/>
        <a:lstStyle/>
        <a:p>
          <a:pPr algn="l"/>
          <a:r>
            <a:rPr lang="en-US" sz="2400" b="1" dirty="0" smtClean="0">
              <a:latin typeface="+mj-lt"/>
              <a:cs typeface="Arial" pitchFamily="34" charset="0"/>
            </a:rPr>
            <a:t>Administration Policies and Procedures Assistance</a:t>
          </a:r>
          <a:endParaRPr lang="en-US" sz="2400" b="1" dirty="0">
            <a:latin typeface="+mj-lt"/>
          </a:endParaRPr>
        </a:p>
      </dgm:t>
    </dgm:pt>
    <dgm:pt modelId="{2B01312C-908E-4FB0-9B67-6C25C203A236}" type="parTrans" cxnId="{17DFE62C-A04C-4873-9A21-03F164A1D0E9}">
      <dgm:prSet/>
      <dgm:spPr/>
      <dgm:t>
        <a:bodyPr/>
        <a:lstStyle/>
        <a:p>
          <a:endParaRPr lang="en-US"/>
        </a:p>
      </dgm:t>
    </dgm:pt>
    <dgm:pt modelId="{0625BB97-C27E-4775-ABFC-F23CBE7CF745}" type="sibTrans" cxnId="{17DFE62C-A04C-4873-9A21-03F164A1D0E9}">
      <dgm:prSet/>
      <dgm:spPr/>
      <dgm:t>
        <a:bodyPr/>
        <a:lstStyle/>
        <a:p>
          <a:endParaRPr lang="en-US"/>
        </a:p>
      </dgm:t>
    </dgm:pt>
    <dgm:pt modelId="{2A69DF36-9524-416F-BBBA-42825CABB9FC}">
      <dgm:prSet phldrT="[Text]" custT="1"/>
      <dgm:spPr/>
      <dgm:t>
        <a:bodyPr anchor="ctr"/>
        <a:lstStyle/>
        <a:p>
          <a:pPr algn="l">
            <a:lnSpc>
              <a:spcPct val="100000"/>
            </a:lnSpc>
            <a:spcAft>
              <a:spcPts val="0"/>
            </a:spcAft>
          </a:pPr>
          <a:r>
            <a:rPr lang="en-US" sz="1600" b="1" dirty="0" smtClean="0"/>
            <a:t>DC Office of State Superintendent Office</a:t>
          </a:r>
        </a:p>
        <a:p>
          <a:pPr algn="l">
            <a:lnSpc>
              <a:spcPct val="100000"/>
            </a:lnSpc>
            <a:spcAft>
              <a:spcPts val="0"/>
            </a:spcAft>
          </a:pPr>
          <a:r>
            <a:rPr lang="en-US" sz="1600" b="1" dirty="0" smtClean="0"/>
            <a:t>Office of Accountability and Assessments</a:t>
          </a:r>
          <a:endParaRPr lang="en-US" sz="1600" dirty="0" smtClean="0"/>
        </a:p>
        <a:p>
          <a:pPr algn="l">
            <a:lnSpc>
              <a:spcPct val="90000"/>
            </a:lnSpc>
            <a:spcAft>
              <a:spcPct val="35000"/>
            </a:spcAft>
          </a:pPr>
          <a:endParaRPr lang="en-US" sz="400" dirty="0" smtClean="0"/>
        </a:p>
        <a:p>
          <a:pPr algn="l">
            <a:lnSpc>
              <a:spcPct val="90000"/>
            </a:lnSpc>
            <a:spcAft>
              <a:spcPct val="35000"/>
            </a:spcAft>
          </a:pPr>
          <a:endParaRPr lang="en-US" sz="400" dirty="0" smtClean="0">
            <a:solidFill>
              <a:srgbClr val="FF0000"/>
            </a:solidFill>
          </a:endParaRPr>
        </a:p>
        <a:p>
          <a:pPr algn="l">
            <a:lnSpc>
              <a:spcPct val="90000"/>
            </a:lnSpc>
            <a:spcAft>
              <a:spcPct val="35000"/>
            </a:spcAft>
          </a:pPr>
          <a:r>
            <a:rPr lang="en-US" sz="1600" b="1" u="sng" dirty="0" smtClean="0">
              <a:solidFill>
                <a:srgbClr val="FF0000"/>
              </a:solidFill>
            </a:rPr>
            <a:t>http://</a:t>
          </a:r>
          <a:r>
            <a:rPr lang="en-US" sz="1600" b="1" u="sng" dirty="0" err="1" smtClean="0">
              <a:solidFill>
                <a:srgbClr val="FF0000"/>
              </a:solidFill>
            </a:rPr>
            <a:t>www.osse.dc.gov</a:t>
          </a:r>
          <a:endParaRPr lang="en-US" sz="1600" b="1" u="sng" dirty="0" smtClean="0">
            <a:solidFill>
              <a:srgbClr val="FF0000"/>
            </a:solidFill>
            <a:hlinkClick xmlns:r="http://schemas.openxmlformats.org/officeDocument/2006/relationships" r:id="rId1"/>
          </a:endParaRPr>
        </a:p>
      </dgm:t>
    </dgm:pt>
    <dgm:pt modelId="{954239E7-FAD7-47CD-9474-63E996678C27}" type="parTrans" cxnId="{032499D4-D981-4455-BC7B-2C8B6ACB69CB}">
      <dgm:prSet/>
      <dgm:spPr/>
      <dgm:t>
        <a:bodyPr/>
        <a:lstStyle/>
        <a:p>
          <a:endParaRPr lang="en-US"/>
        </a:p>
      </dgm:t>
    </dgm:pt>
    <dgm:pt modelId="{D3BEFBDC-D16C-4A11-B04D-BF6FAF30EA99}" type="sibTrans" cxnId="{032499D4-D981-4455-BC7B-2C8B6ACB69CB}">
      <dgm:prSet/>
      <dgm:spPr/>
      <dgm:t>
        <a:bodyPr/>
        <a:lstStyle/>
        <a:p>
          <a:endParaRPr lang="en-US"/>
        </a:p>
      </dgm:t>
    </dgm:pt>
    <dgm:pt modelId="{0383B9E5-E1D9-43EE-86B5-31C0C27FC84C}">
      <dgm:prSet phldrT="[Text]" custT="1"/>
      <dgm:spPr>
        <a:solidFill>
          <a:schemeClr val="accent5">
            <a:lumMod val="50000"/>
          </a:schemeClr>
        </a:solidFill>
      </dgm:spPr>
      <dgm:t>
        <a:bodyPr anchor="ctr"/>
        <a:lstStyle/>
        <a:p>
          <a:pPr algn="l" rtl="0"/>
          <a:r>
            <a:rPr kumimoji="0" lang="en-US" sz="2400" b="1" i="0" u="none" strike="noStrike" cap="none" spc="0" normalizeH="0" baseline="0" noProof="0" dirty="0" smtClean="0">
              <a:ln/>
              <a:effectLst/>
              <a:uLnTx/>
              <a:uFillTx/>
              <a:latin typeface="+mj-lt"/>
              <a:ea typeface="+mn-ea"/>
              <a:cs typeface="+mn-cs"/>
            </a:rPr>
            <a:t>DC </a:t>
          </a:r>
          <a:r>
            <a:rPr kumimoji="0" lang="en-US" sz="2400" b="1" i="0" u="none" strike="noStrike" cap="none" spc="0" normalizeH="0" baseline="0" noProof="0" dirty="0" err="1" smtClean="0">
              <a:ln/>
              <a:effectLst/>
              <a:uLnTx/>
              <a:uFillTx/>
              <a:latin typeface="+mj-lt"/>
              <a:ea typeface="+mn-ea"/>
              <a:cs typeface="+mn-cs"/>
            </a:rPr>
            <a:t>CAS</a:t>
          </a:r>
          <a:r>
            <a:rPr kumimoji="0" lang="en-US" sz="2400" b="1" i="0" u="none" strike="noStrike" cap="none" spc="0" normalizeH="0" baseline="0" noProof="0" dirty="0" smtClean="0">
              <a:ln/>
              <a:effectLst/>
              <a:uLnTx/>
              <a:uFillTx/>
              <a:latin typeface="+mj-lt"/>
              <a:ea typeface="+mn-ea"/>
              <a:cs typeface="+mn-cs"/>
            </a:rPr>
            <a:t> Customer Support (CTB)</a:t>
          </a:r>
          <a:endParaRPr lang="en-US" sz="2400" b="1" dirty="0">
            <a:latin typeface="+mj-lt"/>
          </a:endParaRPr>
        </a:p>
      </dgm:t>
    </dgm:pt>
    <dgm:pt modelId="{3F39D9E7-1287-4A9D-BDB7-99B4DFA6831D}" type="parTrans" cxnId="{30B0BCF4-C67B-4711-9C3A-C63DA14110F6}">
      <dgm:prSet/>
      <dgm:spPr/>
      <dgm:t>
        <a:bodyPr/>
        <a:lstStyle/>
        <a:p>
          <a:endParaRPr lang="en-US"/>
        </a:p>
      </dgm:t>
    </dgm:pt>
    <dgm:pt modelId="{80DAD86D-0809-4B36-9AD2-83D0A0259405}" type="sibTrans" cxnId="{30B0BCF4-C67B-4711-9C3A-C63DA14110F6}">
      <dgm:prSet/>
      <dgm:spPr/>
      <dgm:t>
        <a:bodyPr/>
        <a:lstStyle/>
        <a:p>
          <a:endParaRPr lang="en-US"/>
        </a:p>
      </dgm:t>
    </dgm:pt>
    <dgm:pt modelId="{61097F43-4AEB-4724-9856-59B7EB68E21E}">
      <dgm:prSet phldrT="[Text]" custT="1"/>
      <dgm:spPr/>
      <dgm:t>
        <a:bodyPr anchor="ctr"/>
        <a:lstStyle/>
        <a:p>
          <a:pPr algn="l" rtl="0"/>
          <a:r>
            <a:rPr kumimoji="0" lang="en-US" sz="1600" b="1" i="0" u="none" strike="noStrike" cap="none" spc="0" normalizeH="0" baseline="0" noProof="0" dirty="0" smtClean="0">
              <a:ln/>
              <a:effectLst/>
              <a:uLnTx/>
              <a:uFillTx/>
              <a:latin typeface="+mj-lt"/>
              <a:ea typeface="+mn-ea"/>
              <a:cs typeface="+mn-cs"/>
            </a:rPr>
            <a:t>CTB DC </a:t>
          </a:r>
          <a:r>
            <a:rPr kumimoji="0" lang="en-US" sz="1600" b="1" i="0" u="none" strike="noStrike" cap="none" spc="0" normalizeH="0" baseline="0" noProof="0" dirty="0" err="1" smtClean="0">
              <a:ln/>
              <a:effectLst/>
              <a:uLnTx/>
              <a:uFillTx/>
              <a:latin typeface="+mj-lt"/>
              <a:ea typeface="+mn-ea"/>
              <a:cs typeface="+mn-cs"/>
            </a:rPr>
            <a:t>CAS</a:t>
          </a:r>
          <a:r>
            <a:rPr kumimoji="0" lang="en-US" sz="1600" b="1" i="0" u="none" strike="noStrike" cap="none" spc="0" normalizeH="0" baseline="0" noProof="0" dirty="0" smtClean="0">
              <a:ln/>
              <a:effectLst/>
              <a:uLnTx/>
              <a:uFillTx/>
              <a:latin typeface="+mj-lt"/>
              <a:ea typeface="+mn-ea"/>
              <a:cs typeface="+mn-cs"/>
            </a:rPr>
            <a:t> Help Desk</a:t>
          </a:r>
        </a:p>
        <a:p>
          <a:pPr algn="l" rtl="0"/>
          <a:endParaRPr lang="en-US" sz="400" b="1" dirty="0" smtClean="0">
            <a:hlinkClick xmlns:r="http://schemas.openxmlformats.org/officeDocument/2006/relationships" r:id="rId2"/>
          </a:endParaRPr>
        </a:p>
        <a:p>
          <a:pPr algn="l" rtl="0"/>
          <a:r>
            <a:rPr lang="en-US" sz="1600" b="1" u="sng" dirty="0" err="1" smtClean="0">
              <a:solidFill>
                <a:srgbClr val="FF0000"/>
              </a:solidFill>
            </a:rPr>
            <a:t>DC-CAS_helpdesk@ctb.com</a:t>
          </a:r>
          <a:endParaRPr kumimoji="0" lang="en-US" sz="1600" b="1" i="0" u="sng" strike="noStrike" cap="none" spc="0" normalizeH="0" baseline="0" noProof="0" dirty="0" smtClean="0">
            <a:ln/>
            <a:solidFill>
              <a:srgbClr val="FF0000"/>
            </a:solidFill>
            <a:effectLst/>
            <a:uLnTx/>
            <a:uFillTx/>
            <a:latin typeface="+mj-lt"/>
            <a:ea typeface="+mn-ea"/>
            <a:cs typeface="+mn-cs"/>
          </a:endParaRPr>
        </a:p>
        <a:p>
          <a:pPr algn="l" rtl="0"/>
          <a:endParaRPr lang="en-US" sz="400" b="1" u="sng" dirty="0" smtClean="0">
            <a:solidFill>
              <a:schemeClr val="tx1"/>
            </a:solidFill>
            <a:latin typeface="+mj-lt"/>
            <a:cs typeface="Arial" pitchFamily="34" charset="0"/>
          </a:endParaRPr>
        </a:p>
        <a:p>
          <a:pPr algn="l" rtl="0"/>
          <a:r>
            <a:rPr lang="en-US" sz="1600" b="1" u="sng" dirty="0" smtClean="0">
              <a:solidFill>
                <a:schemeClr val="tx1"/>
              </a:solidFill>
              <a:latin typeface="+mj-lt"/>
              <a:cs typeface="Arial" pitchFamily="34" charset="0"/>
            </a:rPr>
            <a:t>http</a:t>
          </a:r>
          <a:r>
            <a:rPr lang="en-US" sz="1600" b="1" u="sng" dirty="0" smtClean="0">
              <a:solidFill>
                <a:srgbClr val="FF0000"/>
              </a:solidFill>
              <a:latin typeface="+mj-lt"/>
              <a:cs typeface="Arial" pitchFamily="34" charset="0"/>
            </a:rPr>
            <a:t>://</a:t>
          </a:r>
          <a:r>
            <a:rPr lang="en-US" sz="1600" b="1" u="sng" dirty="0" err="1" smtClean="0">
              <a:solidFill>
                <a:srgbClr val="FF0000"/>
              </a:solidFill>
              <a:latin typeface="+mj-lt"/>
              <a:cs typeface="Arial" pitchFamily="34" charset="0"/>
            </a:rPr>
            <a:t>www.ctb.com</a:t>
          </a:r>
          <a:r>
            <a:rPr lang="en-US" sz="1600" b="1" u="sng" dirty="0" smtClean="0">
              <a:solidFill>
                <a:srgbClr val="FF0000"/>
              </a:solidFill>
              <a:latin typeface="+mj-lt"/>
              <a:cs typeface="Arial" pitchFamily="34" charset="0"/>
            </a:rPr>
            <a:t>/dc-</a:t>
          </a:r>
          <a:r>
            <a:rPr lang="en-US" sz="1600" b="1" u="sng" dirty="0" err="1" smtClean="0">
              <a:solidFill>
                <a:srgbClr val="FF0000"/>
              </a:solidFill>
              <a:latin typeface="+mj-lt"/>
              <a:cs typeface="Arial" pitchFamily="34" charset="0"/>
            </a:rPr>
            <a:t>cas</a:t>
          </a:r>
          <a:r>
            <a:rPr lang="en-US" sz="1600" b="1" u="sng" dirty="0" smtClean="0">
              <a:solidFill>
                <a:srgbClr val="FF0000"/>
              </a:solidFill>
              <a:latin typeface="+mj-lt"/>
              <a:cs typeface="Arial" pitchFamily="34" charset="0"/>
            </a:rPr>
            <a:t>   </a:t>
          </a:r>
          <a:endParaRPr lang="en-US" sz="1600" b="1" u="sng" dirty="0">
            <a:solidFill>
              <a:srgbClr val="FF0000"/>
            </a:solidFill>
            <a:latin typeface="+mj-lt"/>
          </a:endParaRPr>
        </a:p>
      </dgm:t>
    </dgm:pt>
    <dgm:pt modelId="{5D415CF5-80A8-4E71-AC8E-21AE9BB179CC}" type="parTrans" cxnId="{5C904029-D81F-4D69-8C55-77C58C381172}">
      <dgm:prSet/>
      <dgm:spPr/>
      <dgm:t>
        <a:bodyPr/>
        <a:lstStyle/>
        <a:p>
          <a:endParaRPr lang="en-US"/>
        </a:p>
      </dgm:t>
    </dgm:pt>
    <dgm:pt modelId="{11D05AD9-89E8-48B6-96BA-0601ACCDA8A6}" type="sibTrans" cxnId="{5C904029-D81F-4D69-8C55-77C58C381172}">
      <dgm:prSet/>
      <dgm:spPr/>
      <dgm:t>
        <a:bodyPr/>
        <a:lstStyle/>
        <a:p>
          <a:endParaRPr lang="en-US"/>
        </a:p>
      </dgm:t>
    </dgm:pt>
    <dgm:pt modelId="{0939FDA4-A76D-4DB8-BECA-9DD14F67DC05}">
      <dgm:prSet custT="1"/>
      <dgm:spPr/>
      <dgm:t>
        <a:bodyPr anchor="ctr"/>
        <a:lstStyle/>
        <a:p>
          <a:pPr algn="l" rtl="0"/>
          <a:r>
            <a:rPr kumimoji="0" lang="en-US" sz="1600" b="1" i="0" u="none" strike="noStrike" cap="none" spc="0" normalizeH="0" baseline="0" noProof="0" dirty="0" smtClean="0">
              <a:ln/>
              <a:effectLst/>
              <a:uLnTx/>
              <a:uFillTx/>
              <a:latin typeface="+mj-lt"/>
              <a:ea typeface="+mn-ea"/>
              <a:cs typeface="+mn-cs"/>
            </a:rPr>
            <a:t>Phone: 800-994-8579,  Fax: </a:t>
          </a:r>
          <a:r>
            <a:rPr lang="en-US" sz="1600" b="1" dirty="0" smtClean="0"/>
            <a:t>866-282-2251</a:t>
          </a:r>
          <a:endParaRPr kumimoji="0" lang="en-US" sz="1600" b="1" i="0" u="none" strike="noStrike" cap="none" spc="0" normalizeH="0" baseline="0" noProof="0" dirty="0" smtClean="0">
            <a:ln/>
            <a:effectLst/>
            <a:uLnTx/>
            <a:uFillTx/>
            <a:latin typeface="+mj-lt"/>
            <a:ea typeface="+mn-ea"/>
            <a:cs typeface="+mn-cs"/>
          </a:endParaRPr>
        </a:p>
      </dgm:t>
    </dgm:pt>
    <dgm:pt modelId="{EC40D008-18DE-4ABE-AAA1-2D31C8553E8F}" type="parTrans" cxnId="{2633AB5A-F84D-4766-8554-21C26D6C689D}">
      <dgm:prSet/>
      <dgm:spPr/>
      <dgm:t>
        <a:bodyPr/>
        <a:lstStyle/>
        <a:p>
          <a:endParaRPr lang="en-US"/>
        </a:p>
      </dgm:t>
    </dgm:pt>
    <dgm:pt modelId="{B0284A35-B1D3-45C8-99E7-7D530AEC8FE7}" type="sibTrans" cxnId="{2633AB5A-F84D-4766-8554-21C26D6C689D}">
      <dgm:prSet/>
      <dgm:spPr/>
      <dgm:t>
        <a:bodyPr/>
        <a:lstStyle/>
        <a:p>
          <a:endParaRPr lang="en-US"/>
        </a:p>
      </dgm:t>
    </dgm:pt>
    <dgm:pt modelId="{F300EE4F-0AB6-4D72-9909-C08F796099A6}">
      <dgm:prSet custT="1"/>
      <dgm:spPr/>
      <dgm:t>
        <a:bodyPr anchor="ctr"/>
        <a:lstStyle/>
        <a:p>
          <a:pPr algn="l" rtl="0"/>
          <a:r>
            <a:rPr kumimoji="0" lang="en-US" sz="1600" b="1" i="0" u="none" strike="noStrike" cap="none" spc="0" normalizeH="0" baseline="0" noProof="0" dirty="0" smtClean="0">
              <a:ln/>
              <a:effectLst/>
              <a:uLnTx/>
              <a:uFillTx/>
              <a:latin typeface="+mj-lt"/>
              <a:ea typeface="+mn-ea"/>
              <a:cs typeface="+mn-cs"/>
            </a:rPr>
            <a:t>Hours of Operation: 8</a:t>
          </a:r>
          <a:r>
            <a:rPr lang="en-US" sz="1600" b="1" dirty="0" smtClean="0"/>
            <a:t>:30 a.m. – 5:00 p.m. Eastern Time </a:t>
          </a:r>
        </a:p>
        <a:p>
          <a:pPr algn="l"/>
          <a:r>
            <a:rPr lang="en-US" sz="1600" b="1" dirty="0" smtClean="0"/>
            <a:t>		              </a:t>
          </a:r>
          <a:endParaRPr kumimoji="0" lang="en-US" sz="1600" b="1" i="0" u="none" strike="noStrike" cap="none" spc="0" normalizeH="0" baseline="0" noProof="0" dirty="0" smtClean="0">
            <a:ln/>
            <a:effectLst/>
            <a:uLnTx/>
            <a:uFillTx/>
            <a:latin typeface="+mj-lt"/>
            <a:ea typeface="+mn-ea"/>
            <a:cs typeface="+mn-cs"/>
          </a:endParaRPr>
        </a:p>
      </dgm:t>
    </dgm:pt>
    <dgm:pt modelId="{A94F61B2-0C09-4A68-8DAB-2B4B885799DC}" type="parTrans" cxnId="{CABAB45C-3F5D-4B52-89CE-C2B329C69573}">
      <dgm:prSet/>
      <dgm:spPr/>
      <dgm:t>
        <a:bodyPr/>
        <a:lstStyle/>
        <a:p>
          <a:endParaRPr lang="en-US"/>
        </a:p>
      </dgm:t>
    </dgm:pt>
    <dgm:pt modelId="{37EFC6F3-D811-4F64-B46A-2F3444309C71}" type="sibTrans" cxnId="{CABAB45C-3F5D-4B52-89CE-C2B329C69573}">
      <dgm:prSet/>
      <dgm:spPr/>
      <dgm:t>
        <a:bodyPr/>
        <a:lstStyle/>
        <a:p>
          <a:endParaRPr lang="en-US"/>
        </a:p>
      </dgm:t>
    </dgm:pt>
    <dgm:pt modelId="{AEB70DCD-49FB-4003-B6EF-31956732FF47}" type="pres">
      <dgm:prSet presAssocID="{4AE30089-9AA0-4D9C-9EFE-1F1A67FB930D}" presName="linear" presStyleCnt="0">
        <dgm:presLayoutVars>
          <dgm:dir/>
          <dgm:animLvl val="lvl"/>
          <dgm:resizeHandles val="exact"/>
        </dgm:presLayoutVars>
      </dgm:prSet>
      <dgm:spPr/>
      <dgm:t>
        <a:bodyPr/>
        <a:lstStyle/>
        <a:p>
          <a:endParaRPr lang="en-US"/>
        </a:p>
      </dgm:t>
    </dgm:pt>
    <dgm:pt modelId="{64E38560-1E0B-4CB5-BA47-A56E48A4A3DE}" type="pres">
      <dgm:prSet presAssocID="{39BC8FA5-D1B0-4569-86E6-693BD2BC59B4}" presName="parentLin" presStyleCnt="0"/>
      <dgm:spPr/>
    </dgm:pt>
    <dgm:pt modelId="{993D68E0-5B59-4946-90A3-C62B8D52D86E}" type="pres">
      <dgm:prSet presAssocID="{39BC8FA5-D1B0-4569-86E6-693BD2BC59B4}" presName="parentLeftMargin" presStyleLbl="node1" presStyleIdx="0" presStyleCnt="2"/>
      <dgm:spPr/>
      <dgm:t>
        <a:bodyPr/>
        <a:lstStyle/>
        <a:p>
          <a:endParaRPr lang="en-US"/>
        </a:p>
      </dgm:t>
    </dgm:pt>
    <dgm:pt modelId="{46E4D029-5A4F-4C63-9539-7FEBDA0CEA74}" type="pres">
      <dgm:prSet presAssocID="{39BC8FA5-D1B0-4569-86E6-693BD2BC59B4}" presName="parentText" presStyleLbl="node1" presStyleIdx="0" presStyleCnt="2" custScaleX="116291">
        <dgm:presLayoutVars>
          <dgm:chMax val="0"/>
          <dgm:bulletEnabled val="1"/>
        </dgm:presLayoutVars>
      </dgm:prSet>
      <dgm:spPr/>
      <dgm:t>
        <a:bodyPr/>
        <a:lstStyle/>
        <a:p>
          <a:endParaRPr lang="en-US"/>
        </a:p>
      </dgm:t>
    </dgm:pt>
    <dgm:pt modelId="{EEEEFB06-52D3-410C-9BFA-F2E9089493C0}" type="pres">
      <dgm:prSet presAssocID="{39BC8FA5-D1B0-4569-86E6-693BD2BC59B4}" presName="negativeSpace" presStyleCnt="0"/>
      <dgm:spPr/>
    </dgm:pt>
    <dgm:pt modelId="{8A940AFB-2A66-4705-880E-48644FBC24BE}" type="pres">
      <dgm:prSet presAssocID="{39BC8FA5-D1B0-4569-86E6-693BD2BC59B4}" presName="childText" presStyleLbl="conFgAcc1" presStyleIdx="0" presStyleCnt="2">
        <dgm:presLayoutVars>
          <dgm:bulletEnabled val="1"/>
        </dgm:presLayoutVars>
      </dgm:prSet>
      <dgm:spPr/>
      <dgm:t>
        <a:bodyPr/>
        <a:lstStyle/>
        <a:p>
          <a:endParaRPr lang="en-US"/>
        </a:p>
      </dgm:t>
    </dgm:pt>
    <dgm:pt modelId="{15534B04-8FC0-4234-BF8E-1E312B5574F3}" type="pres">
      <dgm:prSet presAssocID="{0625BB97-C27E-4775-ABFC-F23CBE7CF745}" presName="spaceBetweenRectangles" presStyleCnt="0"/>
      <dgm:spPr/>
    </dgm:pt>
    <dgm:pt modelId="{50D0BFB3-C24D-4F93-982E-CD3A55532C08}" type="pres">
      <dgm:prSet presAssocID="{0383B9E5-E1D9-43EE-86B5-31C0C27FC84C}" presName="parentLin" presStyleCnt="0"/>
      <dgm:spPr/>
    </dgm:pt>
    <dgm:pt modelId="{70CE128F-4008-438E-9EF7-5B5D64A29DE0}" type="pres">
      <dgm:prSet presAssocID="{0383B9E5-E1D9-43EE-86B5-31C0C27FC84C}" presName="parentLeftMargin" presStyleLbl="node1" presStyleIdx="0" presStyleCnt="2"/>
      <dgm:spPr/>
      <dgm:t>
        <a:bodyPr/>
        <a:lstStyle/>
        <a:p>
          <a:endParaRPr lang="en-US"/>
        </a:p>
      </dgm:t>
    </dgm:pt>
    <dgm:pt modelId="{E60E1F8B-FC5B-489C-A710-254CE97A6CF4}" type="pres">
      <dgm:prSet presAssocID="{0383B9E5-E1D9-43EE-86B5-31C0C27FC84C}" presName="parentText" presStyleLbl="node1" presStyleIdx="1" presStyleCnt="2" custScaleX="116291">
        <dgm:presLayoutVars>
          <dgm:chMax val="0"/>
          <dgm:bulletEnabled val="1"/>
        </dgm:presLayoutVars>
      </dgm:prSet>
      <dgm:spPr/>
      <dgm:t>
        <a:bodyPr/>
        <a:lstStyle/>
        <a:p>
          <a:endParaRPr lang="en-US"/>
        </a:p>
      </dgm:t>
    </dgm:pt>
    <dgm:pt modelId="{2814FF4C-821F-437F-999F-86DC049E2868}" type="pres">
      <dgm:prSet presAssocID="{0383B9E5-E1D9-43EE-86B5-31C0C27FC84C}" presName="negativeSpace" presStyleCnt="0"/>
      <dgm:spPr/>
    </dgm:pt>
    <dgm:pt modelId="{66F6EB68-F51D-4A12-BC60-E5341F98A487}" type="pres">
      <dgm:prSet presAssocID="{0383B9E5-E1D9-43EE-86B5-31C0C27FC84C}" presName="childText" presStyleLbl="conFgAcc1" presStyleIdx="1" presStyleCnt="2" custLinFactNeighborX="877" custLinFactNeighborY="15256">
        <dgm:presLayoutVars>
          <dgm:bulletEnabled val="1"/>
        </dgm:presLayoutVars>
      </dgm:prSet>
      <dgm:spPr/>
      <dgm:t>
        <a:bodyPr/>
        <a:lstStyle/>
        <a:p>
          <a:endParaRPr lang="en-US"/>
        </a:p>
      </dgm:t>
    </dgm:pt>
  </dgm:ptLst>
  <dgm:cxnLst>
    <dgm:cxn modelId="{A71605E4-3976-4B20-B9AA-E15E3CB87964}" type="presOf" srcId="{2A69DF36-9524-416F-BBBA-42825CABB9FC}" destId="{8A940AFB-2A66-4705-880E-48644FBC24BE}" srcOrd="0" destOrd="0" presId="urn:microsoft.com/office/officeart/2005/8/layout/list1"/>
    <dgm:cxn modelId="{7861709A-B256-49A1-96DE-727BCDA66AE5}" type="presOf" srcId="{F300EE4F-0AB6-4D72-9909-C08F796099A6}" destId="{66F6EB68-F51D-4A12-BC60-E5341F98A487}" srcOrd="0" destOrd="2" presId="urn:microsoft.com/office/officeart/2005/8/layout/list1"/>
    <dgm:cxn modelId="{8C25111B-A115-422B-AF68-A2C28112EB97}" type="presOf" srcId="{0383B9E5-E1D9-43EE-86B5-31C0C27FC84C}" destId="{70CE128F-4008-438E-9EF7-5B5D64A29DE0}" srcOrd="0" destOrd="0" presId="urn:microsoft.com/office/officeart/2005/8/layout/list1"/>
    <dgm:cxn modelId="{5C904029-D81F-4D69-8C55-77C58C381172}" srcId="{0383B9E5-E1D9-43EE-86B5-31C0C27FC84C}" destId="{61097F43-4AEB-4724-9856-59B7EB68E21E}" srcOrd="0" destOrd="0" parTransId="{5D415CF5-80A8-4E71-AC8E-21AE9BB179CC}" sibTransId="{11D05AD9-89E8-48B6-96BA-0601ACCDA8A6}"/>
    <dgm:cxn modelId="{30B0BCF4-C67B-4711-9C3A-C63DA14110F6}" srcId="{4AE30089-9AA0-4D9C-9EFE-1F1A67FB930D}" destId="{0383B9E5-E1D9-43EE-86B5-31C0C27FC84C}" srcOrd="1" destOrd="0" parTransId="{3F39D9E7-1287-4A9D-BDB7-99B4DFA6831D}" sibTransId="{80DAD86D-0809-4B36-9AD2-83D0A0259405}"/>
    <dgm:cxn modelId="{2EB5DB8D-6DAF-4037-99E7-B189A4AA5939}" type="presOf" srcId="{39BC8FA5-D1B0-4569-86E6-693BD2BC59B4}" destId="{993D68E0-5B59-4946-90A3-C62B8D52D86E}" srcOrd="0" destOrd="0" presId="urn:microsoft.com/office/officeart/2005/8/layout/list1"/>
    <dgm:cxn modelId="{CABAB45C-3F5D-4B52-89CE-C2B329C69573}" srcId="{0383B9E5-E1D9-43EE-86B5-31C0C27FC84C}" destId="{F300EE4F-0AB6-4D72-9909-C08F796099A6}" srcOrd="2" destOrd="0" parTransId="{A94F61B2-0C09-4A68-8DAB-2B4B885799DC}" sibTransId="{37EFC6F3-D811-4F64-B46A-2F3444309C71}"/>
    <dgm:cxn modelId="{3A5C25ED-93CC-4F23-8F63-24E24C37BF49}" type="presOf" srcId="{61097F43-4AEB-4724-9856-59B7EB68E21E}" destId="{66F6EB68-F51D-4A12-BC60-E5341F98A487}" srcOrd="0" destOrd="0" presId="urn:microsoft.com/office/officeart/2005/8/layout/list1"/>
    <dgm:cxn modelId="{032499D4-D981-4455-BC7B-2C8B6ACB69CB}" srcId="{39BC8FA5-D1B0-4569-86E6-693BD2BC59B4}" destId="{2A69DF36-9524-416F-BBBA-42825CABB9FC}" srcOrd="0" destOrd="0" parTransId="{954239E7-FAD7-47CD-9474-63E996678C27}" sibTransId="{D3BEFBDC-D16C-4A11-B04D-BF6FAF30EA99}"/>
    <dgm:cxn modelId="{0E40BD2D-F03C-424C-B0CC-F232DE37BDEE}" type="presOf" srcId="{0939FDA4-A76D-4DB8-BECA-9DD14F67DC05}" destId="{66F6EB68-F51D-4A12-BC60-E5341F98A487}" srcOrd="0" destOrd="1" presId="urn:microsoft.com/office/officeart/2005/8/layout/list1"/>
    <dgm:cxn modelId="{DDEFD4EB-0DD9-4177-B07E-3293C0F53A54}" type="presOf" srcId="{39BC8FA5-D1B0-4569-86E6-693BD2BC59B4}" destId="{46E4D029-5A4F-4C63-9539-7FEBDA0CEA74}" srcOrd="1" destOrd="0" presId="urn:microsoft.com/office/officeart/2005/8/layout/list1"/>
    <dgm:cxn modelId="{9F7342CC-9D57-40C2-BFE5-8277CA4B4F1D}" type="presOf" srcId="{4AE30089-9AA0-4D9C-9EFE-1F1A67FB930D}" destId="{AEB70DCD-49FB-4003-B6EF-31956732FF47}" srcOrd="0" destOrd="0" presId="urn:microsoft.com/office/officeart/2005/8/layout/list1"/>
    <dgm:cxn modelId="{17DFE62C-A04C-4873-9A21-03F164A1D0E9}" srcId="{4AE30089-9AA0-4D9C-9EFE-1F1A67FB930D}" destId="{39BC8FA5-D1B0-4569-86E6-693BD2BC59B4}" srcOrd="0" destOrd="0" parTransId="{2B01312C-908E-4FB0-9B67-6C25C203A236}" sibTransId="{0625BB97-C27E-4775-ABFC-F23CBE7CF745}"/>
    <dgm:cxn modelId="{2633AB5A-F84D-4766-8554-21C26D6C689D}" srcId="{0383B9E5-E1D9-43EE-86B5-31C0C27FC84C}" destId="{0939FDA4-A76D-4DB8-BECA-9DD14F67DC05}" srcOrd="1" destOrd="0" parTransId="{EC40D008-18DE-4ABE-AAA1-2D31C8553E8F}" sibTransId="{B0284A35-B1D3-45C8-99E7-7D530AEC8FE7}"/>
    <dgm:cxn modelId="{88C9E587-A9A6-4B21-9756-95404518642A}" type="presOf" srcId="{0383B9E5-E1D9-43EE-86B5-31C0C27FC84C}" destId="{E60E1F8B-FC5B-489C-A710-254CE97A6CF4}" srcOrd="1" destOrd="0" presId="urn:microsoft.com/office/officeart/2005/8/layout/list1"/>
    <dgm:cxn modelId="{DE71FF8E-5DAE-41B3-95B1-EEE10DB337E8}" type="presParOf" srcId="{AEB70DCD-49FB-4003-B6EF-31956732FF47}" destId="{64E38560-1E0B-4CB5-BA47-A56E48A4A3DE}" srcOrd="0" destOrd="0" presId="urn:microsoft.com/office/officeart/2005/8/layout/list1"/>
    <dgm:cxn modelId="{17B22FCF-252C-4BA2-A7D6-83FBC9DB03C8}" type="presParOf" srcId="{64E38560-1E0B-4CB5-BA47-A56E48A4A3DE}" destId="{993D68E0-5B59-4946-90A3-C62B8D52D86E}" srcOrd="0" destOrd="0" presId="urn:microsoft.com/office/officeart/2005/8/layout/list1"/>
    <dgm:cxn modelId="{997289C9-520E-4486-BDC1-ADE3DBDDCC9D}" type="presParOf" srcId="{64E38560-1E0B-4CB5-BA47-A56E48A4A3DE}" destId="{46E4D029-5A4F-4C63-9539-7FEBDA0CEA74}" srcOrd="1" destOrd="0" presId="urn:microsoft.com/office/officeart/2005/8/layout/list1"/>
    <dgm:cxn modelId="{23FF9F31-DCAD-46A9-891B-F3B90402C568}" type="presParOf" srcId="{AEB70DCD-49FB-4003-B6EF-31956732FF47}" destId="{EEEEFB06-52D3-410C-9BFA-F2E9089493C0}" srcOrd="1" destOrd="0" presId="urn:microsoft.com/office/officeart/2005/8/layout/list1"/>
    <dgm:cxn modelId="{B41D3277-2ABA-45BA-A348-2383225363DF}" type="presParOf" srcId="{AEB70DCD-49FB-4003-B6EF-31956732FF47}" destId="{8A940AFB-2A66-4705-880E-48644FBC24BE}" srcOrd="2" destOrd="0" presId="urn:microsoft.com/office/officeart/2005/8/layout/list1"/>
    <dgm:cxn modelId="{31AE3936-77E2-449A-9D04-4D5B2479B3DF}" type="presParOf" srcId="{AEB70DCD-49FB-4003-B6EF-31956732FF47}" destId="{15534B04-8FC0-4234-BF8E-1E312B5574F3}" srcOrd="3" destOrd="0" presId="urn:microsoft.com/office/officeart/2005/8/layout/list1"/>
    <dgm:cxn modelId="{BF108CC2-D311-46CC-9A1E-A7B0941CEE81}" type="presParOf" srcId="{AEB70DCD-49FB-4003-B6EF-31956732FF47}" destId="{50D0BFB3-C24D-4F93-982E-CD3A55532C08}" srcOrd="4" destOrd="0" presId="urn:microsoft.com/office/officeart/2005/8/layout/list1"/>
    <dgm:cxn modelId="{6763CAC7-7BF4-4DF6-818E-8DA7CC1B2742}" type="presParOf" srcId="{50D0BFB3-C24D-4F93-982E-CD3A55532C08}" destId="{70CE128F-4008-438E-9EF7-5B5D64A29DE0}" srcOrd="0" destOrd="0" presId="urn:microsoft.com/office/officeart/2005/8/layout/list1"/>
    <dgm:cxn modelId="{249CD93E-4843-4DC9-85FE-F37D5D0645BD}" type="presParOf" srcId="{50D0BFB3-C24D-4F93-982E-CD3A55532C08}" destId="{E60E1F8B-FC5B-489C-A710-254CE97A6CF4}" srcOrd="1" destOrd="0" presId="urn:microsoft.com/office/officeart/2005/8/layout/list1"/>
    <dgm:cxn modelId="{3BF8C0E7-6F22-4882-BA2B-A430AE748CE7}" type="presParOf" srcId="{AEB70DCD-49FB-4003-B6EF-31956732FF47}" destId="{2814FF4C-821F-437F-999F-86DC049E2868}" srcOrd="5" destOrd="0" presId="urn:microsoft.com/office/officeart/2005/8/layout/list1"/>
    <dgm:cxn modelId="{C115B6E9-C8EA-4562-B1BB-8F9ACE8E000A}" type="presParOf" srcId="{AEB70DCD-49FB-4003-B6EF-31956732FF47}" destId="{66F6EB68-F51D-4A12-BC60-E5341F98A487}" srcOrd="6"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4AE30089-9AA0-4D9C-9EFE-1F1A67FB930D}" type="doc">
      <dgm:prSet loTypeId="urn:microsoft.com/office/officeart/2005/8/layout/gear1" loCatId="relationship" qsTypeId="urn:microsoft.com/office/officeart/2005/8/quickstyle/3d2" qsCatId="3D" csTypeId="urn:microsoft.com/office/officeart/2005/8/colors/accent6_2" csCatId="accent6" phldr="1"/>
      <dgm:spPr/>
      <dgm:t>
        <a:bodyPr/>
        <a:lstStyle/>
        <a:p>
          <a:endParaRPr lang="en-US"/>
        </a:p>
      </dgm:t>
    </dgm:pt>
    <dgm:pt modelId="{D1B99B1B-8ECB-4881-9804-203E3A28F6DB}">
      <dgm:prSet custT="1"/>
      <dgm:spPr>
        <a:solidFill>
          <a:schemeClr val="accent5">
            <a:lumMod val="50000"/>
          </a:schemeClr>
        </a:solidFill>
      </dgm:spPr>
      <dgm:t>
        <a:bodyPr/>
        <a:lstStyle/>
        <a:p>
          <a:r>
            <a:rPr lang="en-US" sz="3200" b="1" dirty="0" smtClean="0"/>
            <a:t>Thank You</a:t>
          </a:r>
          <a:endParaRPr lang="en-US" sz="3200" b="1" dirty="0"/>
        </a:p>
      </dgm:t>
    </dgm:pt>
    <dgm:pt modelId="{DE048E95-C6B8-4A6E-8DC2-7D7D8D688475}" type="parTrans" cxnId="{8BB300E4-4CBF-4774-B92A-98194D13E452}">
      <dgm:prSet/>
      <dgm:spPr/>
      <dgm:t>
        <a:bodyPr/>
        <a:lstStyle/>
        <a:p>
          <a:endParaRPr lang="en-US"/>
        </a:p>
      </dgm:t>
    </dgm:pt>
    <dgm:pt modelId="{34B8ACA1-7274-482D-8087-95C071A697D9}" type="sibTrans" cxnId="{8BB300E4-4CBF-4774-B92A-98194D13E452}">
      <dgm:prSet/>
      <dgm:spPr/>
      <dgm:t>
        <a:bodyPr/>
        <a:lstStyle/>
        <a:p>
          <a:endParaRPr lang="en-US"/>
        </a:p>
      </dgm:t>
    </dgm:pt>
    <dgm:pt modelId="{583476CF-541B-4745-BE02-53D3D793BD36}">
      <dgm:prSet custT="1"/>
      <dgm:spPr>
        <a:solidFill>
          <a:schemeClr val="accent5">
            <a:lumMod val="50000"/>
          </a:schemeClr>
        </a:solidFill>
      </dgm:spPr>
      <dgm:t>
        <a:bodyPr/>
        <a:lstStyle/>
        <a:p>
          <a:r>
            <a:rPr lang="en-US" sz="3200" b="1" dirty="0" smtClean="0"/>
            <a:t>Questions</a:t>
          </a:r>
          <a:endParaRPr lang="en-US" sz="3200" b="1" dirty="0"/>
        </a:p>
      </dgm:t>
    </dgm:pt>
    <dgm:pt modelId="{B85CC0C7-B4BC-48CA-9F32-A5424DA48D57}" type="parTrans" cxnId="{4F3491D7-4C3B-415E-8A1F-24E24A1F707F}">
      <dgm:prSet/>
      <dgm:spPr/>
      <dgm:t>
        <a:bodyPr/>
        <a:lstStyle/>
        <a:p>
          <a:endParaRPr lang="en-US"/>
        </a:p>
      </dgm:t>
    </dgm:pt>
    <dgm:pt modelId="{BD1D5901-54A3-483A-ADE9-DEC40B7541A7}" type="sibTrans" cxnId="{4F3491D7-4C3B-415E-8A1F-24E24A1F707F}">
      <dgm:prSet/>
      <dgm:spPr/>
      <dgm:t>
        <a:bodyPr/>
        <a:lstStyle/>
        <a:p>
          <a:endParaRPr lang="en-US"/>
        </a:p>
      </dgm:t>
    </dgm:pt>
    <dgm:pt modelId="{B281F0E2-5539-46FB-BD1A-C840FEF57B43}" type="pres">
      <dgm:prSet presAssocID="{4AE30089-9AA0-4D9C-9EFE-1F1A67FB930D}" presName="composite" presStyleCnt="0">
        <dgm:presLayoutVars>
          <dgm:chMax val="3"/>
          <dgm:animLvl val="lvl"/>
          <dgm:resizeHandles val="exact"/>
        </dgm:presLayoutVars>
      </dgm:prSet>
      <dgm:spPr/>
      <dgm:t>
        <a:bodyPr/>
        <a:lstStyle/>
        <a:p>
          <a:endParaRPr lang="en-US"/>
        </a:p>
      </dgm:t>
    </dgm:pt>
    <dgm:pt modelId="{49E73199-4E64-4D78-8270-FEE02963E3F9}" type="pres">
      <dgm:prSet presAssocID="{D1B99B1B-8ECB-4881-9804-203E3A28F6DB}" presName="gear1" presStyleLbl="node1" presStyleIdx="0" presStyleCnt="2" custScaleX="119139" custScaleY="115431" custLinFactNeighborX="13923" custLinFactNeighborY="9061">
        <dgm:presLayoutVars>
          <dgm:chMax val="1"/>
          <dgm:bulletEnabled val="1"/>
        </dgm:presLayoutVars>
      </dgm:prSet>
      <dgm:spPr/>
      <dgm:t>
        <a:bodyPr/>
        <a:lstStyle/>
        <a:p>
          <a:endParaRPr lang="en-US"/>
        </a:p>
      </dgm:t>
    </dgm:pt>
    <dgm:pt modelId="{B713E5D4-CA76-4BD7-A3A8-7C886C38A565}" type="pres">
      <dgm:prSet presAssocID="{D1B99B1B-8ECB-4881-9804-203E3A28F6DB}" presName="gear1srcNode" presStyleLbl="node1" presStyleIdx="0" presStyleCnt="2"/>
      <dgm:spPr/>
      <dgm:t>
        <a:bodyPr/>
        <a:lstStyle/>
        <a:p>
          <a:endParaRPr lang="en-US"/>
        </a:p>
      </dgm:t>
    </dgm:pt>
    <dgm:pt modelId="{E89B49FB-8B3C-46C5-B8DD-1ED590F34FCB}" type="pres">
      <dgm:prSet presAssocID="{D1B99B1B-8ECB-4881-9804-203E3A28F6DB}" presName="gear1dstNode" presStyleLbl="node1" presStyleIdx="0" presStyleCnt="2"/>
      <dgm:spPr/>
      <dgm:t>
        <a:bodyPr/>
        <a:lstStyle/>
        <a:p>
          <a:endParaRPr lang="en-US"/>
        </a:p>
      </dgm:t>
    </dgm:pt>
    <dgm:pt modelId="{E7A8834E-6E83-42E3-852A-EDA55DBBF025}" type="pres">
      <dgm:prSet presAssocID="{583476CF-541B-4745-BE02-53D3D793BD36}" presName="gear2" presStyleLbl="node1" presStyleIdx="1" presStyleCnt="2" custScaleX="187106" custScaleY="179079" custLinFactNeighborX="-18751" custLinFactNeighborY="-11636">
        <dgm:presLayoutVars>
          <dgm:chMax val="1"/>
          <dgm:bulletEnabled val="1"/>
        </dgm:presLayoutVars>
      </dgm:prSet>
      <dgm:spPr/>
      <dgm:t>
        <a:bodyPr/>
        <a:lstStyle/>
        <a:p>
          <a:endParaRPr lang="en-US"/>
        </a:p>
      </dgm:t>
    </dgm:pt>
    <dgm:pt modelId="{51509D03-667C-47BD-8311-94D9208DA0E8}" type="pres">
      <dgm:prSet presAssocID="{583476CF-541B-4745-BE02-53D3D793BD36}" presName="gear2srcNode" presStyleLbl="node1" presStyleIdx="1" presStyleCnt="2"/>
      <dgm:spPr/>
      <dgm:t>
        <a:bodyPr/>
        <a:lstStyle/>
        <a:p>
          <a:endParaRPr lang="en-US"/>
        </a:p>
      </dgm:t>
    </dgm:pt>
    <dgm:pt modelId="{35162700-99CE-4DA0-BE49-32CDB2D1388E}" type="pres">
      <dgm:prSet presAssocID="{583476CF-541B-4745-BE02-53D3D793BD36}" presName="gear2dstNode" presStyleLbl="node1" presStyleIdx="1" presStyleCnt="2"/>
      <dgm:spPr/>
      <dgm:t>
        <a:bodyPr/>
        <a:lstStyle/>
        <a:p>
          <a:endParaRPr lang="en-US"/>
        </a:p>
      </dgm:t>
    </dgm:pt>
    <dgm:pt modelId="{ACCC4C4B-196E-4872-9E96-91170888CF58}" type="pres">
      <dgm:prSet presAssocID="{34B8ACA1-7274-482D-8087-95C071A697D9}" presName="connector1" presStyleLbl="sibTrans2D1" presStyleIdx="0" presStyleCnt="2" custAng="1344468" custScaleY="121730" custLinFactNeighborX="8958" custLinFactNeighborY="12840"/>
      <dgm:spPr/>
      <dgm:t>
        <a:bodyPr/>
        <a:lstStyle/>
        <a:p>
          <a:endParaRPr lang="en-US"/>
        </a:p>
      </dgm:t>
    </dgm:pt>
    <dgm:pt modelId="{56D569A1-0F77-4BC8-9EF6-08E3D3D66BF5}" type="pres">
      <dgm:prSet presAssocID="{BD1D5901-54A3-483A-ADE9-DEC40B7541A7}" presName="connector2" presStyleLbl="sibTrans2D1" presStyleIdx="1" presStyleCnt="2" custLinFactNeighborX="-48043" custLinFactNeighborY="-16020"/>
      <dgm:spPr/>
      <dgm:t>
        <a:bodyPr/>
        <a:lstStyle/>
        <a:p>
          <a:endParaRPr lang="en-US"/>
        </a:p>
      </dgm:t>
    </dgm:pt>
  </dgm:ptLst>
  <dgm:cxnLst>
    <dgm:cxn modelId="{8BB300E4-4CBF-4774-B92A-98194D13E452}" srcId="{4AE30089-9AA0-4D9C-9EFE-1F1A67FB930D}" destId="{D1B99B1B-8ECB-4881-9804-203E3A28F6DB}" srcOrd="0" destOrd="0" parTransId="{DE048E95-C6B8-4A6E-8DC2-7D7D8D688475}" sibTransId="{34B8ACA1-7274-482D-8087-95C071A697D9}"/>
    <dgm:cxn modelId="{013CCF09-6F74-4E9C-8051-851C65AD2E5F}" type="presOf" srcId="{583476CF-541B-4745-BE02-53D3D793BD36}" destId="{35162700-99CE-4DA0-BE49-32CDB2D1388E}" srcOrd="2" destOrd="0" presId="urn:microsoft.com/office/officeart/2005/8/layout/gear1"/>
    <dgm:cxn modelId="{65BD3ADA-799C-4558-8E8A-E28C04E5D7EC}" type="presOf" srcId="{583476CF-541B-4745-BE02-53D3D793BD36}" destId="{E7A8834E-6E83-42E3-852A-EDA55DBBF025}" srcOrd="0" destOrd="0" presId="urn:microsoft.com/office/officeart/2005/8/layout/gear1"/>
    <dgm:cxn modelId="{5D8B807B-E388-49E7-ABFC-653D51B96BD1}" type="presOf" srcId="{D1B99B1B-8ECB-4881-9804-203E3A28F6DB}" destId="{E89B49FB-8B3C-46C5-B8DD-1ED590F34FCB}" srcOrd="2" destOrd="0" presId="urn:microsoft.com/office/officeart/2005/8/layout/gear1"/>
    <dgm:cxn modelId="{59C34633-12B4-4C7C-BA55-86069C158EC7}" type="presOf" srcId="{D1B99B1B-8ECB-4881-9804-203E3A28F6DB}" destId="{B713E5D4-CA76-4BD7-A3A8-7C886C38A565}" srcOrd="1" destOrd="0" presId="urn:microsoft.com/office/officeart/2005/8/layout/gear1"/>
    <dgm:cxn modelId="{10A57B94-67E0-43BE-94E5-FCAB2B699A1C}" type="presOf" srcId="{34B8ACA1-7274-482D-8087-95C071A697D9}" destId="{ACCC4C4B-196E-4872-9E96-91170888CF58}" srcOrd="0" destOrd="0" presId="urn:microsoft.com/office/officeart/2005/8/layout/gear1"/>
    <dgm:cxn modelId="{49F4E128-FA38-4345-A29F-737729E95B7A}" type="presOf" srcId="{BD1D5901-54A3-483A-ADE9-DEC40B7541A7}" destId="{56D569A1-0F77-4BC8-9EF6-08E3D3D66BF5}" srcOrd="0" destOrd="0" presId="urn:microsoft.com/office/officeart/2005/8/layout/gear1"/>
    <dgm:cxn modelId="{D4EB2645-ACBF-483B-887C-B0052AD7E045}" type="presOf" srcId="{583476CF-541B-4745-BE02-53D3D793BD36}" destId="{51509D03-667C-47BD-8311-94D9208DA0E8}" srcOrd="1" destOrd="0" presId="urn:microsoft.com/office/officeart/2005/8/layout/gear1"/>
    <dgm:cxn modelId="{4F3491D7-4C3B-415E-8A1F-24E24A1F707F}" srcId="{4AE30089-9AA0-4D9C-9EFE-1F1A67FB930D}" destId="{583476CF-541B-4745-BE02-53D3D793BD36}" srcOrd="1" destOrd="0" parTransId="{B85CC0C7-B4BC-48CA-9F32-A5424DA48D57}" sibTransId="{BD1D5901-54A3-483A-ADE9-DEC40B7541A7}"/>
    <dgm:cxn modelId="{3C5013E5-6587-4BC6-9CBC-BB339925EA30}" type="presOf" srcId="{D1B99B1B-8ECB-4881-9804-203E3A28F6DB}" destId="{49E73199-4E64-4D78-8270-FEE02963E3F9}" srcOrd="0" destOrd="0" presId="urn:microsoft.com/office/officeart/2005/8/layout/gear1"/>
    <dgm:cxn modelId="{60D79BB2-5188-44FA-B574-016FABC830F3}" type="presOf" srcId="{4AE30089-9AA0-4D9C-9EFE-1F1A67FB930D}" destId="{B281F0E2-5539-46FB-BD1A-C840FEF57B43}" srcOrd="0" destOrd="0" presId="urn:microsoft.com/office/officeart/2005/8/layout/gear1"/>
    <dgm:cxn modelId="{2A6EBA8F-5706-4606-9FB6-9D3905F6ADF5}" type="presParOf" srcId="{B281F0E2-5539-46FB-BD1A-C840FEF57B43}" destId="{49E73199-4E64-4D78-8270-FEE02963E3F9}" srcOrd="0" destOrd="0" presId="urn:microsoft.com/office/officeart/2005/8/layout/gear1"/>
    <dgm:cxn modelId="{EEB19821-2B92-4846-907D-F906F71362A1}" type="presParOf" srcId="{B281F0E2-5539-46FB-BD1A-C840FEF57B43}" destId="{B713E5D4-CA76-4BD7-A3A8-7C886C38A565}" srcOrd="1" destOrd="0" presId="urn:microsoft.com/office/officeart/2005/8/layout/gear1"/>
    <dgm:cxn modelId="{73C9824F-3F70-4B27-992D-CE3EF332198D}" type="presParOf" srcId="{B281F0E2-5539-46FB-BD1A-C840FEF57B43}" destId="{E89B49FB-8B3C-46C5-B8DD-1ED590F34FCB}" srcOrd="2" destOrd="0" presId="urn:microsoft.com/office/officeart/2005/8/layout/gear1"/>
    <dgm:cxn modelId="{B06174BA-2A5B-45D3-AB11-3B42625095EB}" type="presParOf" srcId="{B281F0E2-5539-46FB-BD1A-C840FEF57B43}" destId="{E7A8834E-6E83-42E3-852A-EDA55DBBF025}" srcOrd="3" destOrd="0" presId="urn:microsoft.com/office/officeart/2005/8/layout/gear1"/>
    <dgm:cxn modelId="{2EBEDB89-86AA-49C3-9347-96E97953F4FD}" type="presParOf" srcId="{B281F0E2-5539-46FB-BD1A-C840FEF57B43}" destId="{51509D03-667C-47BD-8311-94D9208DA0E8}" srcOrd="4" destOrd="0" presId="urn:microsoft.com/office/officeart/2005/8/layout/gear1"/>
    <dgm:cxn modelId="{2E11EADD-122D-46BB-98C8-BA6ABB32C746}" type="presParOf" srcId="{B281F0E2-5539-46FB-BD1A-C840FEF57B43}" destId="{35162700-99CE-4DA0-BE49-32CDB2D1388E}" srcOrd="5" destOrd="0" presId="urn:microsoft.com/office/officeart/2005/8/layout/gear1"/>
    <dgm:cxn modelId="{5DF3D979-F074-401C-8554-4882B2C60093}" type="presParOf" srcId="{B281F0E2-5539-46FB-BD1A-C840FEF57B43}" destId="{ACCC4C4B-196E-4872-9E96-91170888CF58}" srcOrd="6" destOrd="0" presId="urn:microsoft.com/office/officeart/2005/8/layout/gear1"/>
    <dgm:cxn modelId="{C1D293D1-42AD-4A4E-B110-B39796A5B1A4}" type="presParOf" srcId="{B281F0E2-5539-46FB-BD1A-C840FEF57B43}" destId="{56D569A1-0F77-4BC8-9EF6-08E3D3D66BF5}" srcOrd="7" destOrd="0" presId="urn:microsoft.com/office/officeart/2005/8/layout/gear1"/>
  </dgm:cxnLst>
  <dgm:bg>
    <a:solidFill>
      <a:schemeClr val="lt1">
        <a:hueOff val="0"/>
        <a:satOff val="0"/>
        <a:lumOff val="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9F23866-07F4-4562-A024-91B7C2A03984}"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C29CCF6E-5B42-4004-9954-C4280EF62362}">
      <dgm:prSet/>
      <dgm:spPr>
        <a:solidFill>
          <a:schemeClr val="accent5">
            <a:lumMod val="50000"/>
          </a:schemeClr>
        </a:solidFill>
      </dgm:spPr>
      <dgm:t>
        <a:bodyPr/>
        <a:lstStyle/>
        <a:p>
          <a:pPr rtl="0"/>
          <a:r>
            <a:rPr lang="en-US" b="1" dirty="0" smtClean="0"/>
            <a:t>Workstation Minimum Requirements Documentation</a:t>
          </a:r>
          <a:endParaRPr lang="en-US" b="1" dirty="0"/>
        </a:p>
      </dgm:t>
    </dgm:pt>
    <dgm:pt modelId="{3360EE92-CD89-4FB7-B0A6-D5900EF54B46}" type="sibTrans" cxnId="{A09B922D-629B-43F0-9C95-0F18A1830842}">
      <dgm:prSet/>
      <dgm:spPr/>
      <dgm:t>
        <a:bodyPr/>
        <a:lstStyle/>
        <a:p>
          <a:endParaRPr lang="en-US"/>
        </a:p>
      </dgm:t>
    </dgm:pt>
    <dgm:pt modelId="{57BB2985-59F7-41D5-8912-EB65F67B0042}" type="parTrans" cxnId="{A09B922D-629B-43F0-9C95-0F18A1830842}">
      <dgm:prSet/>
      <dgm:spPr/>
      <dgm:t>
        <a:bodyPr/>
        <a:lstStyle/>
        <a:p>
          <a:endParaRPr lang="en-US"/>
        </a:p>
      </dgm:t>
    </dgm:pt>
    <dgm:pt modelId="{895FFF39-58DF-406B-B87A-A2980D002753}">
      <dgm:prSet/>
      <dgm:spPr/>
      <dgm:t>
        <a:bodyPr/>
        <a:lstStyle/>
        <a:p>
          <a:pPr rtl="0"/>
          <a:r>
            <a:rPr lang="en-US" dirty="0" smtClean="0"/>
            <a:t>These documents can be found on </a:t>
          </a:r>
          <a:r>
            <a:rPr lang="en-US" dirty="0" err="1" smtClean="0"/>
            <a:t>www.ctb.com</a:t>
          </a:r>
          <a:r>
            <a:rPr lang="en-US" dirty="0" smtClean="0"/>
            <a:t>/</a:t>
          </a:r>
          <a:r>
            <a:rPr lang="en-US" dirty="0" smtClean="0">
              <a:solidFill>
                <a:srgbClr val="FF0000"/>
              </a:solidFill>
            </a:rPr>
            <a:t>dc-</a:t>
          </a:r>
          <a:r>
            <a:rPr lang="en-US" dirty="0" err="1" smtClean="0">
              <a:solidFill>
                <a:srgbClr val="FF0000"/>
              </a:solidFill>
            </a:rPr>
            <a:t>cas</a:t>
          </a:r>
          <a:r>
            <a:rPr lang="en-US" dirty="0" smtClean="0"/>
            <a:t> “Tech and Test Coordinator” buttons.</a:t>
          </a:r>
          <a:endParaRPr lang="en-US" dirty="0"/>
        </a:p>
      </dgm:t>
    </dgm:pt>
    <dgm:pt modelId="{800BE153-140B-43A7-94E4-294DF94E9E07}" type="parTrans" cxnId="{8350DD0A-A8B1-4E65-BBCB-1E8E6FCBC4DC}">
      <dgm:prSet/>
      <dgm:spPr/>
      <dgm:t>
        <a:bodyPr/>
        <a:lstStyle/>
        <a:p>
          <a:endParaRPr lang="en-US"/>
        </a:p>
      </dgm:t>
    </dgm:pt>
    <dgm:pt modelId="{10D55A19-8CE4-4873-A72C-8243D5BFE361}" type="sibTrans" cxnId="{8350DD0A-A8B1-4E65-BBCB-1E8E6FCBC4DC}">
      <dgm:prSet/>
      <dgm:spPr/>
      <dgm:t>
        <a:bodyPr/>
        <a:lstStyle/>
        <a:p>
          <a:endParaRPr lang="en-US"/>
        </a:p>
      </dgm:t>
    </dgm:pt>
    <dgm:pt modelId="{B4C7DA68-DAAB-4591-BB0F-B9315A6095EC}">
      <dgm:prSet/>
      <dgm:spPr>
        <a:solidFill>
          <a:schemeClr val="accent5">
            <a:lumMod val="50000"/>
          </a:schemeClr>
        </a:solidFill>
      </dgm:spPr>
      <dgm:t>
        <a:bodyPr/>
        <a:lstStyle/>
        <a:p>
          <a:pPr rtl="0"/>
          <a:r>
            <a:rPr lang="en-US" b="1" dirty="0" smtClean="0"/>
            <a:t>Support Documentation</a:t>
          </a:r>
          <a:endParaRPr lang="en-US" b="1" dirty="0"/>
        </a:p>
      </dgm:t>
    </dgm:pt>
    <dgm:pt modelId="{5BB6F406-E699-43E6-9EAF-D75DBB43EE99}" type="parTrans" cxnId="{062325D6-1DAA-413E-808C-5568A77A5036}">
      <dgm:prSet/>
      <dgm:spPr/>
      <dgm:t>
        <a:bodyPr/>
        <a:lstStyle/>
        <a:p>
          <a:endParaRPr lang="en-US"/>
        </a:p>
      </dgm:t>
    </dgm:pt>
    <dgm:pt modelId="{594C273E-BAC3-4ED3-9B11-5C27AA30E7CD}" type="sibTrans" cxnId="{062325D6-1DAA-413E-808C-5568A77A5036}">
      <dgm:prSet/>
      <dgm:spPr/>
      <dgm:t>
        <a:bodyPr/>
        <a:lstStyle/>
        <a:p>
          <a:endParaRPr lang="en-US"/>
        </a:p>
      </dgm:t>
    </dgm:pt>
    <dgm:pt modelId="{9FCE1AA2-1934-4A78-9345-584C44559221}">
      <dgm:prSet/>
      <dgm:spPr/>
      <dgm:t>
        <a:bodyPr/>
        <a:lstStyle/>
        <a:p>
          <a:pPr rtl="0"/>
          <a:r>
            <a:rPr lang="en-US" dirty="0" smtClean="0"/>
            <a:t>These documents can be found on the CTB DC Web Portal at </a:t>
          </a:r>
          <a:r>
            <a:rPr lang="en-US" dirty="0" err="1" smtClean="0"/>
            <a:t>www.ctb.com</a:t>
          </a:r>
          <a:r>
            <a:rPr lang="en-US" dirty="0" smtClean="0"/>
            <a:t>/</a:t>
          </a:r>
          <a:r>
            <a:rPr lang="en-US" dirty="0" smtClean="0">
              <a:solidFill>
                <a:srgbClr val="FF0000"/>
              </a:solidFill>
            </a:rPr>
            <a:t>dc-</a:t>
          </a:r>
          <a:r>
            <a:rPr lang="en-US" dirty="0" err="1" smtClean="0">
              <a:solidFill>
                <a:srgbClr val="FF0000"/>
              </a:solidFill>
            </a:rPr>
            <a:t>cas</a:t>
          </a:r>
          <a:r>
            <a:rPr lang="en-US" dirty="0" smtClean="0"/>
            <a:t> “Tech and Test Coordinator” buttons.</a:t>
          </a:r>
          <a:endParaRPr lang="en-US" dirty="0"/>
        </a:p>
      </dgm:t>
    </dgm:pt>
    <dgm:pt modelId="{1DFC0EBC-53C5-434F-9AF0-D52679191ECE}" type="parTrans" cxnId="{7555D025-95C7-4F41-929B-D4CA9C040B0F}">
      <dgm:prSet/>
      <dgm:spPr/>
      <dgm:t>
        <a:bodyPr/>
        <a:lstStyle/>
        <a:p>
          <a:endParaRPr lang="en-US"/>
        </a:p>
      </dgm:t>
    </dgm:pt>
    <dgm:pt modelId="{484E4060-60CA-42A9-93B3-413C3ECB2C5E}" type="sibTrans" cxnId="{7555D025-95C7-4F41-929B-D4CA9C040B0F}">
      <dgm:prSet/>
      <dgm:spPr/>
      <dgm:t>
        <a:bodyPr/>
        <a:lstStyle/>
        <a:p>
          <a:endParaRPr lang="en-US"/>
        </a:p>
      </dgm:t>
    </dgm:pt>
    <dgm:pt modelId="{E2006903-D3AB-458A-BCDE-EAE2D0B177A7}" type="pres">
      <dgm:prSet presAssocID="{29F23866-07F4-4562-A024-91B7C2A03984}" presName="Name0" presStyleCnt="0">
        <dgm:presLayoutVars>
          <dgm:dir/>
          <dgm:animLvl val="lvl"/>
          <dgm:resizeHandles val="exact"/>
        </dgm:presLayoutVars>
      </dgm:prSet>
      <dgm:spPr/>
      <dgm:t>
        <a:bodyPr/>
        <a:lstStyle/>
        <a:p>
          <a:endParaRPr lang="en-US"/>
        </a:p>
      </dgm:t>
    </dgm:pt>
    <dgm:pt modelId="{C5A3DC29-2331-4ED1-8D23-039CE6231D6B}" type="pres">
      <dgm:prSet presAssocID="{C29CCF6E-5B42-4004-9954-C4280EF62362}" presName="linNode" presStyleCnt="0"/>
      <dgm:spPr/>
      <dgm:t>
        <a:bodyPr/>
        <a:lstStyle/>
        <a:p>
          <a:endParaRPr lang="en-US"/>
        </a:p>
      </dgm:t>
    </dgm:pt>
    <dgm:pt modelId="{456CBD50-8C56-401D-8275-142C1E8EB944}" type="pres">
      <dgm:prSet presAssocID="{C29CCF6E-5B42-4004-9954-C4280EF62362}" presName="parentText" presStyleLbl="node1" presStyleIdx="0" presStyleCnt="2">
        <dgm:presLayoutVars>
          <dgm:chMax val="1"/>
          <dgm:bulletEnabled val="1"/>
        </dgm:presLayoutVars>
      </dgm:prSet>
      <dgm:spPr/>
      <dgm:t>
        <a:bodyPr/>
        <a:lstStyle/>
        <a:p>
          <a:endParaRPr lang="en-US"/>
        </a:p>
      </dgm:t>
    </dgm:pt>
    <dgm:pt modelId="{FEC6CB50-1FA4-4E2B-AEB5-1740848B245D}" type="pres">
      <dgm:prSet presAssocID="{C29CCF6E-5B42-4004-9954-C4280EF62362}" presName="descendantText" presStyleLbl="alignAccFollowNode1" presStyleIdx="0" presStyleCnt="2">
        <dgm:presLayoutVars>
          <dgm:bulletEnabled val="1"/>
        </dgm:presLayoutVars>
      </dgm:prSet>
      <dgm:spPr/>
      <dgm:t>
        <a:bodyPr/>
        <a:lstStyle/>
        <a:p>
          <a:endParaRPr lang="en-US"/>
        </a:p>
      </dgm:t>
    </dgm:pt>
    <dgm:pt modelId="{1AE0F9F8-FD40-4494-B2DE-3AC25723F015}" type="pres">
      <dgm:prSet presAssocID="{3360EE92-CD89-4FB7-B0A6-D5900EF54B46}" presName="sp" presStyleCnt="0"/>
      <dgm:spPr/>
      <dgm:t>
        <a:bodyPr/>
        <a:lstStyle/>
        <a:p>
          <a:endParaRPr lang="en-US"/>
        </a:p>
      </dgm:t>
    </dgm:pt>
    <dgm:pt modelId="{BE39B520-577A-4FEC-8A2A-8E41CC5BD8F8}" type="pres">
      <dgm:prSet presAssocID="{B4C7DA68-DAAB-4591-BB0F-B9315A6095EC}" presName="linNode" presStyleCnt="0"/>
      <dgm:spPr/>
      <dgm:t>
        <a:bodyPr/>
        <a:lstStyle/>
        <a:p>
          <a:endParaRPr lang="en-US"/>
        </a:p>
      </dgm:t>
    </dgm:pt>
    <dgm:pt modelId="{FA108BD3-A3C7-490B-A739-86362DF2140E}" type="pres">
      <dgm:prSet presAssocID="{B4C7DA68-DAAB-4591-BB0F-B9315A6095EC}" presName="parentText" presStyleLbl="node1" presStyleIdx="1" presStyleCnt="2">
        <dgm:presLayoutVars>
          <dgm:chMax val="1"/>
          <dgm:bulletEnabled val="1"/>
        </dgm:presLayoutVars>
      </dgm:prSet>
      <dgm:spPr/>
      <dgm:t>
        <a:bodyPr/>
        <a:lstStyle/>
        <a:p>
          <a:endParaRPr lang="en-US"/>
        </a:p>
      </dgm:t>
    </dgm:pt>
    <dgm:pt modelId="{F19D9777-8FF9-4533-B31C-5F2788878A88}" type="pres">
      <dgm:prSet presAssocID="{B4C7DA68-DAAB-4591-BB0F-B9315A6095EC}" presName="descendantText" presStyleLbl="alignAccFollowNode1" presStyleIdx="1" presStyleCnt="2">
        <dgm:presLayoutVars>
          <dgm:bulletEnabled val="1"/>
        </dgm:presLayoutVars>
      </dgm:prSet>
      <dgm:spPr/>
      <dgm:t>
        <a:bodyPr/>
        <a:lstStyle/>
        <a:p>
          <a:endParaRPr lang="en-US"/>
        </a:p>
      </dgm:t>
    </dgm:pt>
  </dgm:ptLst>
  <dgm:cxnLst>
    <dgm:cxn modelId="{0C86E9DD-D3BE-4B67-AA64-1D09AD3A8AC5}" type="presOf" srcId="{895FFF39-58DF-406B-B87A-A2980D002753}" destId="{FEC6CB50-1FA4-4E2B-AEB5-1740848B245D}" srcOrd="0" destOrd="0" presId="urn:microsoft.com/office/officeart/2005/8/layout/vList5"/>
    <dgm:cxn modelId="{19695457-1160-4C53-9740-C57C3CE5F2C8}" type="presOf" srcId="{C29CCF6E-5B42-4004-9954-C4280EF62362}" destId="{456CBD50-8C56-401D-8275-142C1E8EB944}" srcOrd="0" destOrd="0" presId="urn:microsoft.com/office/officeart/2005/8/layout/vList5"/>
    <dgm:cxn modelId="{062325D6-1DAA-413E-808C-5568A77A5036}" srcId="{29F23866-07F4-4562-A024-91B7C2A03984}" destId="{B4C7DA68-DAAB-4591-BB0F-B9315A6095EC}" srcOrd="1" destOrd="0" parTransId="{5BB6F406-E699-43E6-9EAF-D75DBB43EE99}" sibTransId="{594C273E-BAC3-4ED3-9B11-5C27AA30E7CD}"/>
    <dgm:cxn modelId="{A09B922D-629B-43F0-9C95-0F18A1830842}" srcId="{29F23866-07F4-4562-A024-91B7C2A03984}" destId="{C29CCF6E-5B42-4004-9954-C4280EF62362}" srcOrd="0" destOrd="0" parTransId="{57BB2985-59F7-41D5-8912-EB65F67B0042}" sibTransId="{3360EE92-CD89-4FB7-B0A6-D5900EF54B46}"/>
    <dgm:cxn modelId="{7555D025-95C7-4F41-929B-D4CA9C040B0F}" srcId="{B4C7DA68-DAAB-4591-BB0F-B9315A6095EC}" destId="{9FCE1AA2-1934-4A78-9345-584C44559221}" srcOrd="0" destOrd="0" parTransId="{1DFC0EBC-53C5-434F-9AF0-D52679191ECE}" sibTransId="{484E4060-60CA-42A9-93B3-413C3ECB2C5E}"/>
    <dgm:cxn modelId="{8350DD0A-A8B1-4E65-BBCB-1E8E6FCBC4DC}" srcId="{C29CCF6E-5B42-4004-9954-C4280EF62362}" destId="{895FFF39-58DF-406B-B87A-A2980D002753}" srcOrd="0" destOrd="0" parTransId="{800BE153-140B-43A7-94E4-294DF94E9E07}" sibTransId="{10D55A19-8CE4-4873-A72C-8243D5BFE361}"/>
    <dgm:cxn modelId="{46F8E127-42F9-4CD8-B74F-9BB6D0459A04}" type="presOf" srcId="{B4C7DA68-DAAB-4591-BB0F-B9315A6095EC}" destId="{FA108BD3-A3C7-490B-A739-86362DF2140E}" srcOrd="0" destOrd="0" presId="urn:microsoft.com/office/officeart/2005/8/layout/vList5"/>
    <dgm:cxn modelId="{7107487A-1044-45DF-9F99-67102032FB3E}" type="presOf" srcId="{29F23866-07F4-4562-A024-91B7C2A03984}" destId="{E2006903-D3AB-458A-BCDE-EAE2D0B177A7}" srcOrd="0" destOrd="0" presId="urn:microsoft.com/office/officeart/2005/8/layout/vList5"/>
    <dgm:cxn modelId="{A9FAB5C9-4CFA-49FE-BFF3-8798136C9E84}" type="presOf" srcId="{9FCE1AA2-1934-4A78-9345-584C44559221}" destId="{F19D9777-8FF9-4533-B31C-5F2788878A88}" srcOrd="0" destOrd="0" presId="urn:microsoft.com/office/officeart/2005/8/layout/vList5"/>
    <dgm:cxn modelId="{899656E3-DA98-4122-8DB2-CFAFD6FAD616}" type="presParOf" srcId="{E2006903-D3AB-458A-BCDE-EAE2D0B177A7}" destId="{C5A3DC29-2331-4ED1-8D23-039CE6231D6B}" srcOrd="0" destOrd="0" presId="urn:microsoft.com/office/officeart/2005/8/layout/vList5"/>
    <dgm:cxn modelId="{06DB975C-8206-4D24-A109-212FB6399D08}" type="presParOf" srcId="{C5A3DC29-2331-4ED1-8D23-039CE6231D6B}" destId="{456CBD50-8C56-401D-8275-142C1E8EB944}" srcOrd="0" destOrd="0" presId="urn:microsoft.com/office/officeart/2005/8/layout/vList5"/>
    <dgm:cxn modelId="{3E347BD4-D2B9-4C03-AAFA-348928897E67}" type="presParOf" srcId="{C5A3DC29-2331-4ED1-8D23-039CE6231D6B}" destId="{FEC6CB50-1FA4-4E2B-AEB5-1740848B245D}" srcOrd="1" destOrd="0" presId="urn:microsoft.com/office/officeart/2005/8/layout/vList5"/>
    <dgm:cxn modelId="{C3CBC084-3F36-4664-8EE8-E6BDBD166F0E}" type="presParOf" srcId="{E2006903-D3AB-458A-BCDE-EAE2D0B177A7}" destId="{1AE0F9F8-FD40-4494-B2DE-3AC25723F015}" srcOrd="1" destOrd="0" presId="urn:microsoft.com/office/officeart/2005/8/layout/vList5"/>
    <dgm:cxn modelId="{D62B32D0-9FE3-4873-A106-5B29AA1B245B}" type="presParOf" srcId="{E2006903-D3AB-458A-BCDE-EAE2D0B177A7}" destId="{BE39B520-577A-4FEC-8A2A-8E41CC5BD8F8}" srcOrd="2" destOrd="0" presId="urn:microsoft.com/office/officeart/2005/8/layout/vList5"/>
    <dgm:cxn modelId="{A1B7513B-8D93-4239-8ED3-53BC4501B471}" type="presParOf" srcId="{BE39B520-577A-4FEC-8A2A-8E41CC5BD8F8}" destId="{FA108BD3-A3C7-490B-A739-86362DF2140E}" srcOrd="0" destOrd="0" presId="urn:microsoft.com/office/officeart/2005/8/layout/vList5"/>
    <dgm:cxn modelId="{8DBF263A-ECEA-4986-A672-95FB01B64776}" type="presParOf" srcId="{BE39B520-577A-4FEC-8A2A-8E41CC5BD8F8}" destId="{F19D9777-8FF9-4533-B31C-5F2788878A8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EB1E53-FDDA-46E9-B2C5-DC68E7A1FC6E}" type="doc">
      <dgm:prSet loTypeId="urn:microsoft.com/office/officeart/2005/8/layout/cycle3" loCatId="cycle" qsTypeId="urn:microsoft.com/office/officeart/2005/8/quickstyle/3d1" qsCatId="3D" csTypeId="urn:microsoft.com/office/officeart/2005/8/colors/accent1_2" csCatId="accent1" phldr="1"/>
      <dgm:spPr/>
      <dgm:t>
        <a:bodyPr/>
        <a:lstStyle/>
        <a:p>
          <a:endParaRPr lang="en-US"/>
        </a:p>
      </dgm:t>
    </dgm:pt>
    <dgm:pt modelId="{1303C287-458B-4BE3-8B2E-C27457259101}">
      <dgm:prSet custT="1"/>
      <dgm:spPr/>
      <dgm:t>
        <a:bodyPr/>
        <a:lstStyle/>
        <a:p>
          <a:r>
            <a:rPr lang="en-US" sz="1600" b="1" smtClean="0"/>
            <a:t>Easier to administer</a:t>
          </a:r>
          <a:endParaRPr lang="en-US" sz="1600" b="1" dirty="0"/>
        </a:p>
      </dgm:t>
    </dgm:pt>
    <dgm:pt modelId="{9C878576-B3DB-42D7-9D85-12298CE17779}" type="parTrans" cxnId="{081DE218-0DC1-40CF-820E-7131FDF9E3D4}">
      <dgm:prSet/>
      <dgm:spPr/>
      <dgm:t>
        <a:bodyPr/>
        <a:lstStyle/>
        <a:p>
          <a:endParaRPr lang="en-US" sz="1600"/>
        </a:p>
      </dgm:t>
    </dgm:pt>
    <dgm:pt modelId="{8B505786-DAB6-4803-88AE-9C8087901C1A}" type="sibTrans" cxnId="{081DE218-0DC1-40CF-820E-7131FDF9E3D4}">
      <dgm:prSet/>
      <dgm:spPr/>
      <dgm:t>
        <a:bodyPr/>
        <a:lstStyle/>
        <a:p>
          <a:endParaRPr lang="en-US" sz="1600"/>
        </a:p>
      </dgm:t>
    </dgm:pt>
    <dgm:pt modelId="{6FA7DECC-A4B9-4635-A6E0-CFDA07658D78}">
      <dgm:prSet custT="1"/>
      <dgm:spPr/>
      <dgm:t>
        <a:bodyPr/>
        <a:lstStyle/>
        <a:p>
          <a:r>
            <a:rPr lang="en-US" sz="1600" b="1" smtClean="0"/>
            <a:t>Students view one item at a time</a:t>
          </a:r>
          <a:endParaRPr lang="en-US" sz="1600" b="1" dirty="0"/>
        </a:p>
      </dgm:t>
    </dgm:pt>
    <dgm:pt modelId="{306F92C1-7AF9-49DA-95AD-4FCF52ECFF8D}" type="parTrans" cxnId="{92D75140-E2EC-42AF-995E-014DC55B1977}">
      <dgm:prSet/>
      <dgm:spPr/>
      <dgm:t>
        <a:bodyPr/>
        <a:lstStyle/>
        <a:p>
          <a:endParaRPr lang="en-US" sz="1600"/>
        </a:p>
      </dgm:t>
    </dgm:pt>
    <dgm:pt modelId="{D97AF3DC-B9BD-4E84-A0E8-93CB8748977B}" type="sibTrans" cxnId="{92D75140-E2EC-42AF-995E-014DC55B1977}">
      <dgm:prSet/>
      <dgm:spPr/>
      <dgm:t>
        <a:bodyPr/>
        <a:lstStyle/>
        <a:p>
          <a:endParaRPr lang="en-US" sz="1600"/>
        </a:p>
      </dgm:t>
    </dgm:pt>
    <dgm:pt modelId="{75D3AD56-D911-4A60-B4BF-880FDF41C53C}">
      <dgm:prSet custT="1"/>
      <dgm:spPr/>
      <dgm:t>
        <a:bodyPr/>
        <a:lstStyle/>
        <a:p>
          <a:r>
            <a:rPr lang="en-US" sz="1600" b="1" smtClean="0"/>
            <a:t>Items are shown larger than on paper/pencil version</a:t>
          </a:r>
          <a:endParaRPr lang="en-US" sz="1600" b="1" dirty="0" smtClean="0"/>
        </a:p>
      </dgm:t>
    </dgm:pt>
    <dgm:pt modelId="{F4898689-F5A6-4755-80E3-9D0DB92C4AF4}" type="parTrans" cxnId="{C2D10AB7-3018-498C-8B30-CCEA1BA2FF9E}">
      <dgm:prSet/>
      <dgm:spPr/>
      <dgm:t>
        <a:bodyPr/>
        <a:lstStyle/>
        <a:p>
          <a:endParaRPr lang="en-US" sz="1600"/>
        </a:p>
      </dgm:t>
    </dgm:pt>
    <dgm:pt modelId="{340AA9F1-F032-4736-B226-07E4F1A66472}" type="sibTrans" cxnId="{C2D10AB7-3018-498C-8B30-CCEA1BA2FF9E}">
      <dgm:prSet/>
      <dgm:spPr/>
      <dgm:t>
        <a:bodyPr/>
        <a:lstStyle/>
        <a:p>
          <a:endParaRPr lang="en-US" sz="1600"/>
        </a:p>
      </dgm:t>
    </dgm:pt>
    <dgm:pt modelId="{7188FF02-9B61-4CFD-B169-894F62A8B573}">
      <dgm:prSet custT="1"/>
      <dgm:spPr/>
      <dgm:t>
        <a:bodyPr/>
        <a:lstStyle/>
        <a:p>
          <a:r>
            <a:rPr lang="en-US" sz="1600" b="1" smtClean="0"/>
            <a:t>Research shows comparability between online and paper/pencil testing</a:t>
          </a:r>
          <a:endParaRPr lang="en-US" sz="1600" b="1" dirty="0"/>
        </a:p>
      </dgm:t>
    </dgm:pt>
    <dgm:pt modelId="{65CAB41C-CE60-4661-B386-14E54883D890}" type="parTrans" cxnId="{589ECDF2-AEC1-4705-BFE6-831918BA3A80}">
      <dgm:prSet/>
      <dgm:spPr/>
      <dgm:t>
        <a:bodyPr/>
        <a:lstStyle/>
        <a:p>
          <a:endParaRPr lang="en-US" sz="1600"/>
        </a:p>
      </dgm:t>
    </dgm:pt>
    <dgm:pt modelId="{DBBA5019-2EC4-41B8-BEC8-02ABD526F1DF}" type="sibTrans" cxnId="{589ECDF2-AEC1-4705-BFE6-831918BA3A80}">
      <dgm:prSet/>
      <dgm:spPr/>
      <dgm:t>
        <a:bodyPr/>
        <a:lstStyle/>
        <a:p>
          <a:endParaRPr lang="en-US" sz="1600"/>
        </a:p>
      </dgm:t>
    </dgm:pt>
    <dgm:pt modelId="{C49AC5E6-4E44-4734-A7DB-1D480E50D72A}">
      <dgm:prSet custT="1"/>
      <dgm:spPr/>
      <dgm:t>
        <a:bodyPr/>
        <a:lstStyle/>
        <a:p>
          <a:r>
            <a:rPr lang="en-US" sz="1600" b="1" smtClean="0"/>
            <a:t>Students motivated by online format</a:t>
          </a:r>
          <a:endParaRPr lang="en-US" sz="1600" b="1" dirty="0"/>
        </a:p>
      </dgm:t>
    </dgm:pt>
    <dgm:pt modelId="{5B4AB4FC-CB20-4A39-88DE-BC1BEE2D18DA}" type="parTrans" cxnId="{3AB978C4-0935-48B3-B883-C36B0AE26961}">
      <dgm:prSet/>
      <dgm:spPr/>
      <dgm:t>
        <a:bodyPr/>
        <a:lstStyle/>
        <a:p>
          <a:endParaRPr lang="en-US" sz="1600"/>
        </a:p>
      </dgm:t>
    </dgm:pt>
    <dgm:pt modelId="{C15535E3-788B-4706-9C3C-6BD8D14D89F0}" type="sibTrans" cxnId="{3AB978C4-0935-48B3-B883-C36B0AE26961}">
      <dgm:prSet/>
      <dgm:spPr/>
      <dgm:t>
        <a:bodyPr/>
        <a:lstStyle/>
        <a:p>
          <a:endParaRPr lang="en-US" sz="1600"/>
        </a:p>
      </dgm:t>
    </dgm:pt>
    <dgm:pt modelId="{B06155E9-718D-4584-9971-F91061DAEAE8}" type="pres">
      <dgm:prSet presAssocID="{0DEB1E53-FDDA-46E9-B2C5-DC68E7A1FC6E}" presName="Name0" presStyleCnt="0">
        <dgm:presLayoutVars>
          <dgm:dir/>
          <dgm:resizeHandles val="exact"/>
        </dgm:presLayoutVars>
      </dgm:prSet>
      <dgm:spPr/>
      <dgm:t>
        <a:bodyPr/>
        <a:lstStyle/>
        <a:p>
          <a:endParaRPr lang="en-US"/>
        </a:p>
      </dgm:t>
    </dgm:pt>
    <dgm:pt modelId="{147736D8-E9A3-4A7D-8176-563984D85B6E}" type="pres">
      <dgm:prSet presAssocID="{0DEB1E53-FDDA-46E9-B2C5-DC68E7A1FC6E}" presName="cycle" presStyleCnt="0"/>
      <dgm:spPr/>
      <dgm:t>
        <a:bodyPr/>
        <a:lstStyle/>
        <a:p>
          <a:endParaRPr lang="en-US"/>
        </a:p>
      </dgm:t>
    </dgm:pt>
    <dgm:pt modelId="{2A3DD772-4FA2-4F71-A87E-4C1BB69A7D23}" type="pres">
      <dgm:prSet presAssocID="{1303C287-458B-4BE3-8B2E-C27457259101}" presName="nodeFirstNode" presStyleLbl="node1" presStyleIdx="0" presStyleCnt="5" custRadScaleRad="101562" custRadScaleInc="1020">
        <dgm:presLayoutVars>
          <dgm:bulletEnabled val="1"/>
        </dgm:presLayoutVars>
      </dgm:prSet>
      <dgm:spPr/>
      <dgm:t>
        <a:bodyPr/>
        <a:lstStyle/>
        <a:p>
          <a:endParaRPr lang="en-US"/>
        </a:p>
      </dgm:t>
    </dgm:pt>
    <dgm:pt modelId="{E0045D73-8D62-4FA9-BB9F-D9B56751AF3D}" type="pres">
      <dgm:prSet presAssocID="{8B505786-DAB6-4803-88AE-9C8087901C1A}" presName="sibTransFirstNode" presStyleLbl="bgShp" presStyleIdx="0" presStyleCnt="1"/>
      <dgm:spPr/>
      <dgm:t>
        <a:bodyPr/>
        <a:lstStyle/>
        <a:p>
          <a:endParaRPr lang="en-US"/>
        </a:p>
      </dgm:t>
    </dgm:pt>
    <dgm:pt modelId="{B5178A67-3FD2-42C0-8D2F-FB36D062F46B}" type="pres">
      <dgm:prSet presAssocID="{6FA7DECC-A4B9-4635-A6E0-CFDA07658D78}" presName="nodeFollowingNodes" presStyleLbl="node1" presStyleIdx="1" presStyleCnt="5">
        <dgm:presLayoutVars>
          <dgm:bulletEnabled val="1"/>
        </dgm:presLayoutVars>
      </dgm:prSet>
      <dgm:spPr/>
      <dgm:t>
        <a:bodyPr/>
        <a:lstStyle/>
        <a:p>
          <a:endParaRPr lang="en-US"/>
        </a:p>
      </dgm:t>
    </dgm:pt>
    <dgm:pt modelId="{A63965C1-1897-4DBA-92D4-92652B36BF7E}" type="pres">
      <dgm:prSet presAssocID="{75D3AD56-D911-4A60-B4BF-880FDF41C53C}" presName="nodeFollowingNodes" presStyleLbl="node1" presStyleIdx="2" presStyleCnt="5" custRadScaleRad="100606" custRadScaleInc="-21779">
        <dgm:presLayoutVars>
          <dgm:bulletEnabled val="1"/>
        </dgm:presLayoutVars>
      </dgm:prSet>
      <dgm:spPr/>
      <dgm:t>
        <a:bodyPr/>
        <a:lstStyle/>
        <a:p>
          <a:endParaRPr lang="en-US"/>
        </a:p>
      </dgm:t>
    </dgm:pt>
    <dgm:pt modelId="{1424F081-FF2F-499E-B09B-7A5467A73C22}" type="pres">
      <dgm:prSet presAssocID="{C49AC5E6-4E44-4734-A7DB-1D480E50D72A}" presName="nodeFollowingNodes" presStyleLbl="node1" presStyleIdx="3" presStyleCnt="5" custRadScaleRad="86626" custRadScaleInc="7426">
        <dgm:presLayoutVars>
          <dgm:bulletEnabled val="1"/>
        </dgm:presLayoutVars>
      </dgm:prSet>
      <dgm:spPr/>
      <dgm:t>
        <a:bodyPr/>
        <a:lstStyle/>
        <a:p>
          <a:endParaRPr lang="en-US"/>
        </a:p>
      </dgm:t>
    </dgm:pt>
    <dgm:pt modelId="{A2ECD714-252F-40CD-B141-DEC6AC8004B9}" type="pres">
      <dgm:prSet presAssocID="{7188FF02-9B61-4CFD-B169-894F62A8B573}" presName="nodeFollowingNodes" presStyleLbl="node1" presStyleIdx="4" presStyleCnt="5">
        <dgm:presLayoutVars>
          <dgm:bulletEnabled val="1"/>
        </dgm:presLayoutVars>
      </dgm:prSet>
      <dgm:spPr/>
      <dgm:t>
        <a:bodyPr/>
        <a:lstStyle/>
        <a:p>
          <a:endParaRPr lang="en-US"/>
        </a:p>
      </dgm:t>
    </dgm:pt>
  </dgm:ptLst>
  <dgm:cxnLst>
    <dgm:cxn modelId="{23F0B5B6-7444-413B-81C6-0B4FA2589042}" type="presOf" srcId="{7188FF02-9B61-4CFD-B169-894F62A8B573}" destId="{A2ECD714-252F-40CD-B141-DEC6AC8004B9}" srcOrd="0" destOrd="0" presId="urn:microsoft.com/office/officeart/2005/8/layout/cycle3"/>
    <dgm:cxn modelId="{3CB4FCB0-002D-4FDF-AA4D-7E413E5C30C8}" type="presOf" srcId="{1303C287-458B-4BE3-8B2E-C27457259101}" destId="{2A3DD772-4FA2-4F71-A87E-4C1BB69A7D23}" srcOrd="0" destOrd="0" presId="urn:microsoft.com/office/officeart/2005/8/layout/cycle3"/>
    <dgm:cxn modelId="{92D75140-E2EC-42AF-995E-014DC55B1977}" srcId="{0DEB1E53-FDDA-46E9-B2C5-DC68E7A1FC6E}" destId="{6FA7DECC-A4B9-4635-A6E0-CFDA07658D78}" srcOrd="1" destOrd="0" parTransId="{306F92C1-7AF9-49DA-95AD-4FCF52ECFF8D}" sibTransId="{D97AF3DC-B9BD-4E84-A0E8-93CB8748977B}"/>
    <dgm:cxn modelId="{081DE218-0DC1-40CF-820E-7131FDF9E3D4}" srcId="{0DEB1E53-FDDA-46E9-B2C5-DC68E7A1FC6E}" destId="{1303C287-458B-4BE3-8B2E-C27457259101}" srcOrd="0" destOrd="0" parTransId="{9C878576-B3DB-42D7-9D85-12298CE17779}" sibTransId="{8B505786-DAB6-4803-88AE-9C8087901C1A}"/>
    <dgm:cxn modelId="{C3058EB0-0897-48BD-8088-3DE215430538}" type="presOf" srcId="{0DEB1E53-FDDA-46E9-B2C5-DC68E7A1FC6E}" destId="{B06155E9-718D-4584-9971-F91061DAEAE8}" srcOrd="0" destOrd="0" presId="urn:microsoft.com/office/officeart/2005/8/layout/cycle3"/>
    <dgm:cxn modelId="{E1F0E704-FC19-4356-B106-C81C7AA5A72C}" type="presOf" srcId="{75D3AD56-D911-4A60-B4BF-880FDF41C53C}" destId="{A63965C1-1897-4DBA-92D4-92652B36BF7E}" srcOrd="0" destOrd="0" presId="urn:microsoft.com/office/officeart/2005/8/layout/cycle3"/>
    <dgm:cxn modelId="{1CE298BD-D6C2-436D-9A83-5CB7B3F78306}" type="presOf" srcId="{8B505786-DAB6-4803-88AE-9C8087901C1A}" destId="{E0045D73-8D62-4FA9-BB9F-D9B56751AF3D}" srcOrd="0" destOrd="0" presId="urn:microsoft.com/office/officeart/2005/8/layout/cycle3"/>
    <dgm:cxn modelId="{F1AA7882-E269-4358-9F0F-B76C5D289E62}" type="presOf" srcId="{6FA7DECC-A4B9-4635-A6E0-CFDA07658D78}" destId="{B5178A67-3FD2-42C0-8D2F-FB36D062F46B}" srcOrd="0" destOrd="0" presId="urn:microsoft.com/office/officeart/2005/8/layout/cycle3"/>
    <dgm:cxn modelId="{3AB978C4-0935-48B3-B883-C36B0AE26961}" srcId="{0DEB1E53-FDDA-46E9-B2C5-DC68E7A1FC6E}" destId="{C49AC5E6-4E44-4734-A7DB-1D480E50D72A}" srcOrd="3" destOrd="0" parTransId="{5B4AB4FC-CB20-4A39-88DE-BC1BEE2D18DA}" sibTransId="{C15535E3-788B-4706-9C3C-6BD8D14D89F0}"/>
    <dgm:cxn modelId="{C2D10AB7-3018-498C-8B30-CCEA1BA2FF9E}" srcId="{0DEB1E53-FDDA-46E9-B2C5-DC68E7A1FC6E}" destId="{75D3AD56-D911-4A60-B4BF-880FDF41C53C}" srcOrd="2" destOrd="0" parTransId="{F4898689-F5A6-4755-80E3-9D0DB92C4AF4}" sibTransId="{340AA9F1-F032-4736-B226-07E4F1A66472}"/>
    <dgm:cxn modelId="{9BF6BBEA-453A-43D4-9189-B3107D8CD975}" type="presOf" srcId="{C49AC5E6-4E44-4734-A7DB-1D480E50D72A}" destId="{1424F081-FF2F-499E-B09B-7A5467A73C22}" srcOrd="0" destOrd="0" presId="urn:microsoft.com/office/officeart/2005/8/layout/cycle3"/>
    <dgm:cxn modelId="{589ECDF2-AEC1-4705-BFE6-831918BA3A80}" srcId="{0DEB1E53-FDDA-46E9-B2C5-DC68E7A1FC6E}" destId="{7188FF02-9B61-4CFD-B169-894F62A8B573}" srcOrd="4" destOrd="0" parTransId="{65CAB41C-CE60-4661-B386-14E54883D890}" sibTransId="{DBBA5019-2EC4-41B8-BEC8-02ABD526F1DF}"/>
    <dgm:cxn modelId="{AD6D5062-D4C4-4B23-BB08-701C8FB72781}" type="presParOf" srcId="{B06155E9-718D-4584-9971-F91061DAEAE8}" destId="{147736D8-E9A3-4A7D-8176-563984D85B6E}" srcOrd="0" destOrd="0" presId="urn:microsoft.com/office/officeart/2005/8/layout/cycle3"/>
    <dgm:cxn modelId="{F1A725DE-5EB5-4DDF-8930-413E37651798}" type="presParOf" srcId="{147736D8-E9A3-4A7D-8176-563984D85B6E}" destId="{2A3DD772-4FA2-4F71-A87E-4C1BB69A7D23}" srcOrd="0" destOrd="0" presId="urn:microsoft.com/office/officeart/2005/8/layout/cycle3"/>
    <dgm:cxn modelId="{1829EAC7-E871-41E8-8208-102CE8D51E11}" type="presParOf" srcId="{147736D8-E9A3-4A7D-8176-563984D85B6E}" destId="{E0045D73-8D62-4FA9-BB9F-D9B56751AF3D}" srcOrd="1" destOrd="0" presId="urn:microsoft.com/office/officeart/2005/8/layout/cycle3"/>
    <dgm:cxn modelId="{5E4C7A01-A1F7-4A44-8E89-D8307842A06E}" type="presParOf" srcId="{147736D8-E9A3-4A7D-8176-563984D85B6E}" destId="{B5178A67-3FD2-42C0-8D2F-FB36D062F46B}" srcOrd="2" destOrd="0" presId="urn:microsoft.com/office/officeart/2005/8/layout/cycle3"/>
    <dgm:cxn modelId="{369A2C1A-4F8D-4743-AEF3-8F3E36B88093}" type="presParOf" srcId="{147736D8-E9A3-4A7D-8176-563984D85B6E}" destId="{A63965C1-1897-4DBA-92D4-92652B36BF7E}" srcOrd="3" destOrd="0" presId="urn:microsoft.com/office/officeart/2005/8/layout/cycle3"/>
    <dgm:cxn modelId="{49910B63-C5DF-449C-B1B6-949F73A62D17}" type="presParOf" srcId="{147736D8-E9A3-4A7D-8176-563984D85B6E}" destId="{1424F081-FF2F-499E-B09B-7A5467A73C22}" srcOrd="4" destOrd="0" presId="urn:microsoft.com/office/officeart/2005/8/layout/cycle3"/>
    <dgm:cxn modelId="{98121BF8-729B-48E7-A652-268299240001}" type="presParOf" srcId="{147736D8-E9A3-4A7D-8176-563984D85B6E}" destId="{A2ECD714-252F-40CD-B141-DEC6AC8004B9}"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37A1AC-31A6-4290-9BA4-56183E008A19}"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6BD32397-BE58-47CC-AC06-12A6ACB42FCA}">
      <dgm:prSet/>
      <dgm:spPr/>
      <dgm:t>
        <a:bodyPr/>
        <a:lstStyle/>
        <a:p>
          <a:pPr rtl="0"/>
          <a:r>
            <a:rPr lang="en-US" b="1" dirty="0" smtClean="0"/>
            <a:t>Option eliminator</a:t>
          </a:r>
          <a:endParaRPr lang="en-US" b="1" dirty="0"/>
        </a:p>
      </dgm:t>
    </dgm:pt>
    <dgm:pt modelId="{F136FD3C-2800-47B2-968C-FFA9CD3DDB68}" type="parTrans" cxnId="{527F596E-6543-4DAF-A4A3-FF12DF3DA5F9}">
      <dgm:prSet/>
      <dgm:spPr/>
      <dgm:t>
        <a:bodyPr/>
        <a:lstStyle/>
        <a:p>
          <a:endParaRPr lang="en-US" b="1">
            <a:solidFill>
              <a:schemeClr val="tx1"/>
            </a:solidFill>
          </a:endParaRPr>
        </a:p>
      </dgm:t>
    </dgm:pt>
    <dgm:pt modelId="{4B2172FE-EB31-443C-9E6D-E3C8A83926A0}" type="sibTrans" cxnId="{527F596E-6543-4DAF-A4A3-FF12DF3DA5F9}">
      <dgm:prSet/>
      <dgm:spPr/>
      <dgm:t>
        <a:bodyPr/>
        <a:lstStyle/>
        <a:p>
          <a:endParaRPr lang="en-US" b="1">
            <a:solidFill>
              <a:schemeClr val="tx1"/>
            </a:solidFill>
          </a:endParaRPr>
        </a:p>
      </dgm:t>
    </dgm:pt>
    <dgm:pt modelId="{9B34CD0C-5F4C-4931-9B9A-A76DE8A7995C}">
      <dgm:prSet/>
      <dgm:spPr/>
      <dgm:t>
        <a:bodyPr/>
        <a:lstStyle/>
        <a:p>
          <a:pPr rtl="0"/>
          <a:r>
            <a:rPr lang="en-US" b="1" dirty="0" smtClean="0"/>
            <a:t>Highlighter</a:t>
          </a:r>
          <a:endParaRPr lang="en-US" b="1" dirty="0"/>
        </a:p>
      </dgm:t>
    </dgm:pt>
    <dgm:pt modelId="{FA620945-AAB8-4323-83AF-CDA374E0C045}" type="parTrans" cxnId="{7FFE1803-E4FE-4BC9-98DA-FF9108E724B0}">
      <dgm:prSet/>
      <dgm:spPr/>
      <dgm:t>
        <a:bodyPr/>
        <a:lstStyle/>
        <a:p>
          <a:endParaRPr lang="en-US" b="1"/>
        </a:p>
      </dgm:t>
    </dgm:pt>
    <dgm:pt modelId="{C34FA143-3851-4153-91E9-2F242264F731}" type="sibTrans" cxnId="{7FFE1803-E4FE-4BC9-98DA-FF9108E724B0}">
      <dgm:prSet/>
      <dgm:spPr/>
      <dgm:t>
        <a:bodyPr/>
        <a:lstStyle/>
        <a:p>
          <a:endParaRPr lang="en-US" b="1"/>
        </a:p>
      </dgm:t>
    </dgm:pt>
    <dgm:pt modelId="{39A008D8-D225-47BC-B58F-0618676F1FCF}">
      <dgm:prSet/>
      <dgm:spPr/>
      <dgm:t>
        <a:bodyPr/>
        <a:lstStyle/>
        <a:p>
          <a:pPr rtl="0"/>
          <a:r>
            <a:rPr lang="en-US" b="1" dirty="0" smtClean="0"/>
            <a:t>Eraser</a:t>
          </a:r>
          <a:endParaRPr lang="en-US" b="1" dirty="0"/>
        </a:p>
      </dgm:t>
    </dgm:pt>
    <dgm:pt modelId="{B605E4CB-1E84-4549-AC6E-0C1F18DC2B3C}" type="parTrans" cxnId="{1DC29DAE-23FE-483F-AA1C-8F82FBE25F15}">
      <dgm:prSet/>
      <dgm:spPr/>
      <dgm:t>
        <a:bodyPr/>
        <a:lstStyle/>
        <a:p>
          <a:endParaRPr lang="en-US" b="1"/>
        </a:p>
      </dgm:t>
    </dgm:pt>
    <dgm:pt modelId="{C377CBF0-0F88-454C-A7B1-F2D0A37848FE}" type="sibTrans" cxnId="{1DC29DAE-23FE-483F-AA1C-8F82FBE25F15}">
      <dgm:prSet/>
      <dgm:spPr/>
      <dgm:t>
        <a:bodyPr/>
        <a:lstStyle/>
        <a:p>
          <a:endParaRPr lang="en-US" b="1"/>
        </a:p>
      </dgm:t>
    </dgm:pt>
    <dgm:pt modelId="{9BD4429B-F619-4E46-BB28-0DCB59BFAA5E}">
      <dgm:prSet/>
      <dgm:spPr/>
      <dgm:t>
        <a:bodyPr/>
        <a:lstStyle/>
        <a:p>
          <a:pPr rtl="0"/>
          <a:r>
            <a:rPr lang="en-US" b="1" dirty="0" smtClean="0"/>
            <a:t>Pause Test</a:t>
          </a:r>
          <a:endParaRPr lang="en-US" b="1" dirty="0"/>
        </a:p>
      </dgm:t>
    </dgm:pt>
    <dgm:pt modelId="{21C5D6C1-52DC-41D7-8B75-DD4AF65D96AC}" type="parTrans" cxnId="{D734130D-0D99-476C-84C6-0960C64F1D81}">
      <dgm:prSet/>
      <dgm:spPr/>
      <dgm:t>
        <a:bodyPr/>
        <a:lstStyle/>
        <a:p>
          <a:endParaRPr lang="en-US" b="1"/>
        </a:p>
      </dgm:t>
    </dgm:pt>
    <dgm:pt modelId="{9F82AE3A-A9B9-4884-9111-CB463F1D71EE}" type="sibTrans" cxnId="{D734130D-0D99-476C-84C6-0960C64F1D81}">
      <dgm:prSet/>
      <dgm:spPr/>
      <dgm:t>
        <a:bodyPr/>
        <a:lstStyle/>
        <a:p>
          <a:endParaRPr lang="en-US" b="1"/>
        </a:p>
      </dgm:t>
    </dgm:pt>
    <dgm:pt modelId="{DC7D1D6B-1AE7-4ABB-A749-5181844EB758}">
      <dgm:prSet/>
      <dgm:spPr/>
      <dgm:t>
        <a:bodyPr/>
        <a:lstStyle/>
        <a:p>
          <a:pPr rtl="0"/>
          <a:r>
            <a:rPr lang="en-US" b="1" dirty="0" smtClean="0"/>
            <a:t>Mark for Later Review</a:t>
          </a:r>
          <a:endParaRPr lang="en-US" b="1" dirty="0"/>
        </a:p>
      </dgm:t>
    </dgm:pt>
    <dgm:pt modelId="{EE6FDF82-71EA-434C-929B-BF574FF829E5}" type="parTrans" cxnId="{E1930977-73C3-4741-8383-A76B03308AA0}">
      <dgm:prSet/>
      <dgm:spPr/>
      <dgm:t>
        <a:bodyPr/>
        <a:lstStyle/>
        <a:p>
          <a:endParaRPr lang="en-US" b="1"/>
        </a:p>
      </dgm:t>
    </dgm:pt>
    <dgm:pt modelId="{B7160DA5-2CC0-4068-ABAC-5DB2C8099316}" type="sibTrans" cxnId="{E1930977-73C3-4741-8383-A76B03308AA0}">
      <dgm:prSet/>
      <dgm:spPr/>
      <dgm:t>
        <a:bodyPr/>
        <a:lstStyle/>
        <a:p>
          <a:endParaRPr lang="en-US" b="1"/>
        </a:p>
      </dgm:t>
    </dgm:pt>
    <dgm:pt modelId="{28CE45A3-0BEE-4732-A11A-1F3F97F9F83D}" type="pres">
      <dgm:prSet presAssocID="{B337A1AC-31A6-4290-9BA4-56183E008A19}" presName="Name0" presStyleCnt="0">
        <dgm:presLayoutVars>
          <dgm:chMax val="7"/>
          <dgm:chPref val="7"/>
          <dgm:dir/>
        </dgm:presLayoutVars>
      </dgm:prSet>
      <dgm:spPr/>
      <dgm:t>
        <a:bodyPr/>
        <a:lstStyle/>
        <a:p>
          <a:endParaRPr lang="en-US"/>
        </a:p>
      </dgm:t>
    </dgm:pt>
    <dgm:pt modelId="{A5FF6647-91D6-40C3-89A4-2DFF5CDDE64D}" type="pres">
      <dgm:prSet presAssocID="{B337A1AC-31A6-4290-9BA4-56183E008A19}" presName="Name1" presStyleCnt="0"/>
      <dgm:spPr/>
      <dgm:t>
        <a:bodyPr/>
        <a:lstStyle/>
        <a:p>
          <a:endParaRPr lang="en-US"/>
        </a:p>
      </dgm:t>
    </dgm:pt>
    <dgm:pt modelId="{07B03187-B1B4-4FF4-957D-F1BC040753B4}" type="pres">
      <dgm:prSet presAssocID="{B337A1AC-31A6-4290-9BA4-56183E008A19}" presName="cycle" presStyleCnt="0"/>
      <dgm:spPr/>
      <dgm:t>
        <a:bodyPr/>
        <a:lstStyle/>
        <a:p>
          <a:endParaRPr lang="en-US"/>
        </a:p>
      </dgm:t>
    </dgm:pt>
    <dgm:pt modelId="{06D187C7-2F53-453F-8AA3-0EE9704E5AFA}" type="pres">
      <dgm:prSet presAssocID="{B337A1AC-31A6-4290-9BA4-56183E008A19}" presName="srcNode" presStyleLbl="node1" presStyleIdx="0" presStyleCnt="5"/>
      <dgm:spPr/>
      <dgm:t>
        <a:bodyPr/>
        <a:lstStyle/>
        <a:p>
          <a:endParaRPr lang="en-US"/>
        </a:p>
      </dgm:t>
    </dgm:pt>
    <dgm:pt modelId="{B7117C91-9C8C-4E24-AD32-A6E2F4A6FC32}" type="pres">
      <dgm:prSet presAssocID="{B337A1AC-31A6-4290-9BA4-56183E008A19}" presName="conn" presStyleLbl="parChTrans1D2" presStyleIdx="0" presStyleCnt="1"/>
      <dgm:spPr/>
      <dgm:t>
        <a:bodyPr/>
        <a:lstStyle/>
        <a:p>
          <a:endParaRPr lang="en-US"/>
        </a:p>
      </dgm:t>
    </dgm:pt>
    <dgm:pt modelId="{32113A1D-1DE1-41CC-8DC0-4021291FB3DC}" type="pres">
      <dgm:prSet presAssocID="{B337A1AC-31A6-4290-9BA4-56183E008A19}" presName="extraNode" presStyleLbl="node1" presStyleIdx="0" presStyleCnt="5"/>
      <dgm:spPr/>
      <dgm:t>
        <a:bodyPr/>
        <a:lstStyle/>
        <a:p>
          <a:endParaRPr lang="en-US"/>
        </a:p>
      </dgm:t>
    </dgm:pt>
    <dgm:pt modelId="{16E754EF-1809-40AA-BB8B-8721993B020F}" type="pres">
      <dgm:prSet presAssocID="{B337A1AC-31A6-4290-9BA4-56183E008A19}" presName="dstNode" presStyleLbl="node1" presStyleIdx="0" presStyleCnt="5"/>
      <dgm:spPr/>
      <dgm:t>
        <a:bodyPr/>
        <a:lstStyle/>
        <a:p>
          <a:endParaRPr lang="en-US"/>
        </a:p>
      </dgm:t>
    </dgm:pt>
    <dgm:pt modelId="{44A80358-CFED-424C-9E98-BF5923662DB1}" type="pres">
      <dgm:prSet presAssocID="{6BD32397-BE58-47CC-AC06-12A6ACB42FCA}" presName="text_1" presStyleLbl="node1" presStyleIdx="0" presStyleCnt="5">
        <dgm:presLayoutVars>
          <dgm:bulletEnabled val="1"/>
        </dgm:presLayoutVars>
      </dgm:prSet>
      <dgm:spPr/>
      <dgm:t>
        <a:bodyPr/>
        <a:lstStyle/>
        <a:p>
          <a:endParaRPr lang="en-US"/>
        </a:p>
      </dgm:t>
    </dgm:pt>
    <dgm:pt modelId="{7DE8442D-780F-4BC2-B564-B5D0EE24C921}" type="pres">
      <dgm:prSet presAssocID="{6BD32397-BE58-47CC-AC06-12A6ACB42FCA}" presName="accent_1" presStyleCnt="0"/>
      <dgm:spPr/>
      <dgm:t>
        <a:bodyPr/>
        <a:lstStyle/>
        <a:p>
          <a:endParaRPr lang="en-US"/>
        </a:p>
      </dgm:t>
    </dgm:pt>
    <dgm:pt modelId="{98DA6584-A188-4251-8950-BCF8CD6FA9C8}" type="pres">
      <dgm:prSet presAssocID="{6BD32397-BE58-47CC-AC06-12A6ACB42FCA}" presName="accentRepeatNode" presStyleLbl="solidFgAcc1" presStyleIdx="0" presStyleCnt="5"/>
      <dgm:spPr/>
      <dgm:t>
        <a:bodyPr/>
        <a:lstStyle/>
        <a:p>
          <a:endParaRPr lang="en-US"/>
        </a:p>
      </dgm:t>
    </dgm:pt>
    <dgm:pt modelId="{834A6571-D7D6-4AB8-8F48-E613D58E3DD0}" type="pres">
      <dgm:prSet presAssocID="{9B34CD0C-5F4C-4931-9B9A-A76DE8A7995C}" presName="text_2" presStyleLbl="node1" presStyleIdx="1" presStyleCnt="5">
        <dgm:presLayoutVars>
          <dgm:bulletEnabled val="1"/>
        </dgm:presLayoutVars>
      </dgm:prSet>
      <dgm:spPr/>
      <dgm:t>
        <a:bodyPr/>
        <a:lstStyle/>
        <a:p>
          <a:endParaRPr lang="en-US"/>
        </a:p>
      </dgm:t>
    </dgm:pt>
    <dgm:pt modelId="{4B8F5E0D-5E3B-4880-A467-5E1F9EC41B61}" type="pres">
      <dgm:prSet presAssocID="{9B34CD0C-5F4C-4931-9B9A-A76DE8A7995C}" presName="accent_2" presStyleCnt="0"/>
      <dgm:spPr/>
      <dgm:t>
        <a:bodyPr/>
        <a:lstStyle/>
        <a:p>
          <a:endParaRPr lang="en-US"/>
        </a:p>
      </dgm:t>
    </dgm:pt>
    <dgm:pt modelId="{17F2735F-9AD0-438A-9D96-50A7B4CDFFFF}" type="pres">
      <dgm:prSet presAssocID="{9B34CD0C-5F4C-4931-9B9A-A76DE8A7995C}" presName="accentRepeatNode" presStyleLbl="solidFgAcc1" presStyleIdx="1" presStyleCnt="5"/>
      <dgm:spPr/>
      <dgm:t>
        <a:bodyPr/>
        <a:lstStyle/>
        <a:p>
          <a:endParaRPr lang="en-US"/>
        </a:p>
      </dgm:t>
    </dgm:pt>
    <dgm:pt modelId="{6983FE8E-B03F-421B-B64F-7C68A4D6A953}" type="pres">
      <dgm:prSet presAssocID="{39A008D8-D225-47BC-B58F-0618676F1FCF}" presName="text_3" presStyleLbl="node1" presStyleIdx="2" presStyleCnt="5">
        <dgm:presLayoutVars>
          <dgm:bulletEnabled val="1"/>
        </dgm:presLayoutVars>
      </dgm:prSet>
      <dgm:spPr/>
      <dgm:t>
        <a:bodyPr/>
        <a:lstStyle/>
        <a:p>
          <a:endParaRPr lang="en-US"/>
        </a:p>
      </dgm:t>
    </dgm:pt>
    <dgm:pt modelId="{887DBABE-E541-4A10-A80D-A94636FA7AEF}" type="pres">
      <dgm:prSet presAssocID="{39A008D8-D225-47BC-B58F-0618676F1FCF}" presName="accent_3" presStyleCnt="0"/>
      <dgm:spPr/>
      <dgm:t>
        <a:bodyPr/>
        <a:lstStyle/>
        <a:p>
          <a:endParaRPr lang="en-US"/>
        </a:p>
      </dgm:t>
    </dgm:pt>
    <dgm:pt modelId="{9359091C-22E3-482D-AE03-46F34E123214}" type="pres">
      <dgm:prSet presAssocID="{39A008D8-D225-47BC-B58F-0618676F1FCF}" presName="accentRepeatNode" presStyleLbl="solidFgAcc1" presStyleIdx="2" presStyleCnt="5"/>
      <dgm:spPr/>
      <dgm:t>
        <a:bodyPr/>
        <a:lstStyle/>
        <a:p>
          <a:endParaRPr lang="en-US"/>
        </a:p>
      </dgm:t>
    </dgm:pt>
    <dgm:pt modelId="{9CB8730F-1F00-4292-8898-897AA191F8E9}" type="pres">
      <dgm:prSet presAssocID="{9BD4429B-F619-4E46-BB28-0DCB59BFAA5E}" presName="text_4" presStyleLbl="node1" presStyleIdx="3" presStyleCnt="5">
        <dgm:presLayoutVars>
          <dgm:bulletEnabled val="1"/>
        </dgm:presLayoutVars>
      </dgm:prSet>
      <dgm:spPr/>
      <dgm:t>
        <a:bodyPr/>
        <a:lstStyle/>
        <a:p>
          <a:endParaRPr lang="en-US"/>
        </a:p>
      </dgm:t>
    </dgm:pt>
    <dgm:pt modelId="{1C2A2DAB-7893-4E76-89B4-6D233536E9B7}" type="pres">
      <dgm:prSet presAssocID="{9BD4429B-F619-4E46-BB28-0DCB59BFAA5E}" presName="accent_4" presStyleCnt="0"/>
      <dgm:spPr/>
    </dgm:pt>
    <dgm:pt modelId="{A7FB2B88-B52A-4F58-A1E7-B307FA1BF036}" type="pres">
      <dgm:prSet presAssocID="{9BD4429B-F619-4E46-BB28-0DCB59BFAA5E}" presName="accentRepeatNode" presStyleLbl="solidFgAcc1" presStyleIdx="3" presStyleCnt="5"/>
      <dgm:spPr/>
      <dgm:t>
        <a:bodyPr/>
        <a:lstStyle/>
        <a:p>
          <a:endParaRPr lang="en-US"/>
        </a:p>
      </dgm:t>
    </dgm:pt>
    <dgm:pt modelId="{32067771-2A13-47A8-B285-AE30443F57F2}" type="pres">
      <dgm:prSet presAssocID="{DC7D1D6B-1AE7-4ABB-A749-5181844EB758}" presName="text_5" presStyleLbl="node1" presStyleIdx="4" presStyleCnt="5">
        <dgm:presLayoutVars>
          <dgm:bulletEnabled val="1"/>
        </dgm:presLayoutVars>
      </dgm:prSet>
      <dgm:spPr/>
      <dgm:t>
        <a:bodyPr/>
        <a:lstStyle/>
        <a:p>
          <a:endParaRPr lang="en-US"/>
        </a:p>
      </dgm:t>
    </dgm:pt>
    <dgm:pt modelId="{0A118F39-30AD-4CB3-896A-A6BBF1910A9D}" type="pres">
      <dgm:prSet presAssocID="{DC7D1D6B-1AE7-4ABB-A749-5181844EB758}" presName="accent_5" presStyleCnt="0"/>
      <dgm:spPr/>
    </dgm:pt>
    <dgm:pt modelId="{CA139D86-5A05-43DD-A5BE-261FDB454C03}" type="pres">
      <dgm:prSet presAssocID="{DC7D1D6B-1AE7-4ABB-A749-5181844EB758}" presName="accentRepeatNode" presStyleLbl="solidFgAcc1" presStyleIdx="4" presStyleCnt="5"/>
      <dgm:spPr/>
      <dgm:t>
        <a:bodyPr/>
        <a:lstStyle/>
        <a:p>
          <a:endParaRPr lang="en-US"/>
        </a:p>
      </dgm:t>
    </dgm:pt>
  </dgm:ptLst>
  <dgm:cxnLst>
    <dgm:cxn modelId="{E1930977-73C3-4741-8383-A76B03308AA0}" srcId="{B337A1AC-31A6-4290-9BA4-56183E008A19}" destId="{DC7D1D6B-1AE7-4ABB-A749-5181844EB758}" srcOrd="4" destOrd="0" parTransId="{EE6FDF82-71EA-434C-929B-BF574FF829E5}" sibTransId="{B7160DA5-2CC0-4068-ABAC-5DB2C8099316}"/>
    <dgm:cxn modelId="{C49941E9-475F-4A53-B7EE-13BD430B4E28}" type="presOf" srcId="{9B34CD0C-5F4C-4931-9B9A-A76DE8A7995C}" destId="{834A6571-D7D6-4AB8-8F48-E613D58E3DD0}" srcOrd="0" destOrd="0" presId="urn:microsoft.com/office/officeart/2008/layout/VerticalCurvedList"/>
    <dgm:cxn modelId="{D734130D-0D99-476C-84C6-0960C64F1D81}" srcId="{B337A1AC-31A6-4290-9BA4-56183E008A19}" destId="{9BD4429B-F619-4E46-BB28-0DCB59BFAA5E}" srcOrd="3" destOrd="0" parTransId="{21C5D6C1-52DC-41D7-8B75-DD4AF65D96AC}" sibTransId="{9F82AE3A-A9B9-4884-9111-CB463F1D71EE}"/>
    <dgm:cxn modelId="{E64F40CB-79BD-4826-B513-A6FD9793972C}" type="presOf" srcId="{9BD4429B-F619-4E46-BB28-0DCB59BFAA5E}" destId="{9CB8730F-1F00-4292-8898-897AA191F8E9}" srcOrd="0" destOrd="0" presId="urn:microsoft.com/office/officeart/2008/layout/VerticalCurvedList"/>
    <dgm:cxn modelId="{1DC29DAE-23FE-483F-AA1C-8F82FBE25F15}" srcId="{B337A1AC-31A6-4290-9BA4-56183E008A19}" destId="{39A008D8-D225-47BC-B58F-0618676F1FCF}" srcOrd="2" destOrd="0" parTransId="{B605E4CB-1E84-4549-AC6E-0C1F18DC2B3C}" sibTransId="{C377CBF0-0F88-454C-A7B1-F2D0A37848FE}"/>
    <dgm:cxn modelId="{95904E1F-6570-4B95-9D72-AB088F4ACCFD}" type="presOf" srcId="{4B2172FE-EB31-443C-9E6D-E3C8A83926A0}" destId="{B7117C91-9C8C-4E24-AD32-A6E2F4A6FC32}" srcOrd="0" destOrd="0" presId="urn:microsoft.com/office/officeart/2008/layout/VerticalCurvedList"/>
    <dgm:cxn modelId="{7CDEBBFE-5350-4CF3-8AF9-62653C86255C}" type="presOf" srcId="{B337A1AC-31A6-4290-9BA4-56183E008A19}" destId="{28CE45A3-0BEE-4732-A11A-1F3F97F9F83D}" srcOrd="0" destOrd="0" presId="urn:microsoft.com/office/officeart/2008/layout/VerticalCurvedList"/>
    <dgm:cxn modelId="{D1F03320-2ADF-4330-AC8C-508431A04FB1}" type="presOf" srcId="{6BD32397-BE58-47CC-AC06-12A6ACB42FCA}" destId="{44A80358-CFED-424C-9E98-BF5923662DB1}" srcOrd="0" destOrd="0" presId="urn:microsoft.com/office/officeart/2008/layout/VerticalCurvedList"/>
    <dgm:cxn modelId="{2D8CCAF0-4C57-45F9-9CEA-99937318732B}" type="presOf" srcId="{DC7D1D6B-1AE7-4ABB-A749-5181844EB758}" destId="{32067771-2A13-47A8-B285-AE30443F57F2}" srcOrd="0" destOrd="0" presId="urn:microsoft.com/office/officeart/2008/layout/VerticalCurvedList"/>
    <dgm:cxn modelId="{7FFE1803-E4FE-4BC9-98DA-FF9108E724B0}" srcId="{B337A1AC-31A6-4290-9BA4-56183E008A19}" destId="{9B34CD0C-5F4C-4931-9B9A-A76DE8A7995C}" srcOrd="1" destOrd="0" parTransId="{FA620945-AAB8-4323-83AF-CDA374E0C045}" sibTransId="{C34FA143-3851-4153-91E9-2F242264F731}"/>
    <dgm:cxn modelId="{44A77643-17A7-4486-8372-4757871AD424}" type="presOf" srcId="{39A008D8-D225-47BC-B58F-0618676F1FCF}" destId="{6983FE8E-B03F-421B-B64F-7C68A4D6A953}" srcOrd="0" destOrd="0" presId="urn:microsoft.com/office/officeart/2008/layout/VerticalCurvedList"/>
    <dgm:cxn modelId="{527F596E-6543-4DAF-A4A3-FF12DF3DA5F9}" srcId="{B337A1AC-31A6-4290-9BA4-56183E008A19}" destId="{6BD32397-BE58-47CC-AC06-12A6ACB42FCA}" srcOrd="0" destOrd="0" parTransId="{F136FD3C-2800-47B2-968C-FFA9CD3DDB68}" sibTransId="{4B2172FE-EB31-443C-9E6D-E3C8A83926A0}"/>
    <dgm:cxn modelId="{2E5D622B-29FA-42D7-9626-FA82FFE5C10B}" type="presParOf" srcId="{28CE45A3-0BEE-4732-A11A-1F3F97F9F83D}" destId="{A5FF6647-91D6-40C3-89A4-2DFF5CDDE64D}" srcOrd="0" destOrd="0" presId="urn:microsoft.com/office/officeart/2008/layout/VerticalCurvedList"/>
    <dgm:cxn modelId="{31E08398-37F4-45C1-B238-C911EF905EC0}" type="presParOf" srcId="{A5FF6647-91D6-40C3-89A4-2DFF5CDDE64D}" destId="{07B03187-B1B4-4FF4-957D-F1BC040753B4}" srcOrd="0" destOrd="0" presId="urn:microsoft.com/office/officeart/2008/layout/VerticalCurvedList"/>
    <dgm:cxn modelId="{14475744-F9B8-49FF-95C3-4A0EA8A7BAD4}" type="presParOf" srcId="{07B03187-B1B4-4FF4-957D-F1BC040753B4}" destId="{06D187C7-2F53-453F-8AA3-0EE9704E5AFA}" srcOrd="0" destOrd="0" presId="urn:microsoft.com/office/officeart/2008/layout/VerticalCurvedList"/>
    <dgm:cxn modelId="{86B50AE8-52D1-483F-9B5E-AB0B7721D911}" type="presParOf" srcId="{07B03187-B1B4-4FF4-957D-F1BC040753B4}" destId="{B7117C91-9C8C-4E24-AD32-A6E2F4A6FC32}" srcOrd="1" destOrd="0" presId="urn:microsoft.com/office/officeart/2008/layout/VerticalCurvedList"/>
    <dgm:cxn modelId="{B94014B1-8E45-41CF-845A-11BB363C3274}" type="presParOf" srcId="{07B03187-B1B4-4FF4-957D-F1BC040753B4}" destId="{32113A1D-1DE1-41CC-8DC0-4021291FB3DC}" srcOrd="2" destOrd="0" presId="urn:microsoft.com/office/officeart/2008/layout/VerticalCurvedList"/>
    <dgm:cxn modelId="{5AD4A325-60EB-4C46-AFFD-10BB61585905}" type="presParOf" srcId="{07B03187-B1B4-4FF4-957D-F1BC040753B4}" destId="{16E754EF-1809-40AA-BB8B-8721993B020F}" srcOrd="3" destOrd="0" presId="urn:microsoft.com/office/officeart/2008/layout/VerticalCurvedList"/>
    <dgm:cxn modelId="{77310F23-3144-482A-BAF4-A6F9159EE077}" type="presParOf" srcId="{A5FF6647-91D6-40C3-89A4-2DFF5CDDE64D}" destId="{44A80358-CFED-424C-9E98-BF5923662DB1}" srcOrd="1" destOrd="0" presId="urn:microsoft.com/office/officeart/2008/layout/VerticalCurvedList"/>
    <dgm:cxn modelId="{FFCC487A-6093-4FD8-B4E5-E3A72CFB1D01}" type="presParOf" srcId="{A5FF6647-91D6-40C3-89A4-2DFF5CDDE64D}" destId="{7DE8442D-780F-4BC2-B564-B5D0EE24C921}" srcOrd="2" destOrd="0" presId="urn:microsoft.com/office/officeart/2008/layout/VerticalCurvedList"/>
    <dgm:cxn modelId="{E7FAE8C1-F2E1-49AE-81F2-89B69A213477}" type="presParOf" srcId="{7DE8442D-780F-4BC2-B564-B5D0EE24C921}" destId="{98DA6584-A188-4251-8950-BCF8CD6FA9C8}" srcOrd="0" destOrd="0" presId="urn:microsoft.com/office/officeart/2008/layout/VerticalCurvedList"/>
    <dgm:cxn modelId="{04BBB311-68F3-4DFB-B817-9EFE6F076434}" type="presParOf" srcId="{A5FF6647-91D6-40C3-89A4-2DFF5CDDE64D}" destId="{834A6571-D7D6-4AB8-8F48-E613D58E3DD0}" srcOrd="3" destOrd="0" presId="urn:microsoft.com/office/officeart/2008/layout/VerticalCurvedList"/>
    <dgm:cxn modelId="{DA4CE6BC-A4CF-4C0B-BDC9-9D308E4D0612}" type="presParOf" srcId="{A5FF6647-91D6-40C3-89A4-2DFF5CDDE64D}" destId="{4B8F5E0D-5E3B-4880-A467-5E1F9EC41B61}" srcOrd="4" destOrd="0" presId="urn:microsoft.com/office/officeart/2008/layout/VerticalCurvedList"/>
    <dgm:cxn modelId="{97052E63-0243-4D23-84EC-922E52C4A8B0}" type="presParOf" srcId="{4B8F5E0D-5E3B-4880-A467-5E1F9EC41B61}" destId="{17F2735F-9AD0-438A-9D96-50A7B4CDFFFF}" srcOrd="0" destOrd="0" presId="urn:microsoft.com/office/officeart/2008/layout/VerticalCurvedList"/>
    <dgm:cxn modelId="{1EC7FA01-B9BB-4574-91EA-F7491CD051C9}" type="presParOf" srcId="{A5FF6647-91D6-40C3-89A4-2DFF5CDDE64D}" destId="{6983FE8E-B03F-421B-B64F-7C68A4D6A953}" srcOrd="5" destOrd="0" presId="urn:microsoft.com/office/officeart/2008/layout/VerticalCurvedList"/>
    <dgm:cxn modelId="{5AA05F3E-6D51-4D49-98CF-88415F35FD99}" type="presParOf" srcId="{A5FF6647-91D6-40C3-89A4-2DFF5CDDE64D}" destId="{887DBABE-E541-4A10-A80D-A94636FA7AEF}" srcOrd="6" destOrd="0" presId="urn:microsoft.com/office/officeart/2008/layout/VerticalCurvedList"/>
    <dgm:cxn modelId="{24EFB13D-1E01-46D6-BD45-10D6794CC16D}" type="presParOf" srcId="{887DBABE-E541-4A10-A80D-A94636FA7AEF}" destId="{9359091C-22E3-482D-AE03-46F34E123214}" srcOrd="0" destOrd="0" presId="urn:microsoft.com/office/officeart/2008/layout/VerticalCurvedList"/>
    <dgm:cxn modelId="{92723098-B4D3-4F50-836A-BF37B0A42E9E}" type="presParOf" srcId="{A5FF6647-91D6-40C3-89A4-2DFF5CDDE64D}" destId="{9CB8730F-1F00-4292-8898-897AA191F8E9}" srcOrd="7" destOrd="0" presId="urn:microsoft.com/office/officeart/2008/layout/VerticalCurvedList"/>
    <dgm:cxn modelId="{3CE95264-5AF0-431E-93E0-851318178F18}" type="presParOf" srcId="{A5FF6647-91D6-40C3-89A4-2DFF5CDDE64D}" destId="{1C2A2DAB-7893-4E76-89B4-6D233536E9B7}" srcOrd="8" destOrd="0" presId="urn:microsoft.com/office/officeart/2008/layout/VerticalCurvedList"/>
    <dgm:cxn modelId="{2C4D4472-9B42-4C88-BEA8-1D85D2E7EB05}" type="presParOf" srcId="{1C2A2DAB-7893-4E76-89B4-6D233536E9B7}" destId="{A7FB2B88-B52A-4F58-A1E7-B307FA1BF036}" srcOrd="0" destOrd="0" presId="urn:microsoft.com/office/officeart/2008/layout/VerticalCurvedList"/>
    <dgm:cxn modelId="{C55171C6-3701-4287-B8B8-7D7824CC4359}" type="presParOf" srcId="{A5FF6647-91D6-40C3-89A4-2DFF5CDDE64D}" destId="{32067771-2A13-47A8-B285-AE30443F57F2}" srcOrd="9" destOrd="0" presId="urn:microsoft.com/office/officeart/2008/layout/VerticalCurvedList"/>
    <dgm:cxn modelId="{7DDFC5A5-DC3E-4732-95CC-098EDD938F5E}" type="presParOf" srcId="{A5FF6647-91D6-40C3-89A4-2DFF5CDDE64D}" destId="{0A118F39-30AD-4CB3-896A-A6BBF1910A9D}" srcOrd="10" destOrd="0" presId="urn:microsoft.com/office/officeart/2008/layout/VerticalCurvedList"/>
    <dgm:cxn modelId="{4BF21312-195A-4B6D-8F15-CFC85541EE91}" type="presParOf" srcId="{0A118F39-30AD-4CB3-896A-A6BBF1910A9D}" destId="{CA139D86-5A05-43DD-A5BE-261FDB454C0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2C4733-BC1F-4AB9-95D1-89BD2379CF98}" type="doc">
      <dgm:prSet loTypeId="urn:microsoft.com/office/officeart/2005/8/layout/vList5" loCatId="list" qsTypeId="urn:microsoft.com/office/officeart/2005/8/quickstyle/3d1" qsCatId="3D" csTypeId="urn:microsoft.com/office/officeart/2005/8/colors/accent1_3" csCatId="accent1" phldr="1"/>
      <dgm:spPr/>
      <dgm:t>
        <a:bodyPr/>
        <a:lstStyle/>
        <a:p>
          <a:endParaRPr lang="en-US"/>
        </a:p>
      </dgm:t>
    </dgm:pt>
    <dgm:pt modelId="{B3AFB401-C930-429C-9E26-45F07C8B9C67}">
      <dgm:prSet/>
      <dgm:spPr/>
      <dgm:t>
        <a:bodyPr/>
        <a:lstStyle/>
        <a:p>
          <a:pPr rtl="0"/>
          <a:r>
            <a:rPr lang="en-US" dirty="0" smtClean="0"/>
            <a:t>Accommodations available for students on an IEP, 504 Plan, or ELL students</a:t>
          </a:r>
          <a:endParaRPr lang="en-US" dirty="0"/>
        </a:p>
      </dgm:t>
    </dgm:pt>
    <dgm:pt modelId="{FA94712D-C236-4BC5-90C9-CC3F9F1688AD}" type="parTrans" cxnId="{0B314725-1C6F-4149-A147-705C1ED3DEC7}">
      <dgm:prSet/>
      <dgm:spPr/>
      <dgm:t>
        <a:bodyPr/>
        <a:lstStyle/>
        <a:p>
          <a:endParaRPr lang="en-US">
            <a:solidFill>
              <a:schemeClr val="tx1"/>
            </a:solidFill>
          </a:endParaRPr>
        </a:p>
      </dgm:t>
    </dgm:pt>
    <dgm:pt modelId="{484FDD9C-D4FE-403D-9A20-A0697A525EB8}" type="sibTrans" cxnId="{0B314725-1C6F-4149-A147-705C1ED3DEC7}">
      <dgm:prSet/>
      <dgm:spPr/>
      <dgm:t>
        <a:bodyPr/>
        <a:lstStyle/>
        <a:p>
          <a:endParaRPr lang="en-US">
            <a:solidFill>
              <a:schemeClr val="tx1"/>
            </a:solidFill>
          </a:endParaRPr>
        </a:p>
      </dgm:t>
    </dgm:pt>
    <dgm:pt modelId="{76D41F42-3F83-4C45-8445-6AEAA5CF34D2}">
      <dgm:prSet custT="1"/>
      <dgm:spPr/>
      <dgm:t>
        <a:bodyPr/>
        <a:lstStyle/>
        <a:p>
          <a:pPr rtl="0"/>
          <a:r>
            <a:rPr lang="en-US" sz="2400" dirty="0" smtClean="0"/>
            <a:t>Screen Reader Text-to-speech</a:t>
          </a:r>
          <a:endParaRPr lang="en-US" sz="2400" dirty="0"/>
        </a:p>
      </dgm:t>
    </dgm:pt>
    <dgm:pt modelId="{77E23BDD-2F9C-4AB1-ABA6-99DD5FF043D1}" type="parTrans" cxnId="{DD07DB21-88A3-450E-A9B8-2A04AFCAA602}">
      <dgm:prSet/>
      <dgm:spPr/>
      <dgm:t>
        <a:bodyPr/>
        <a:lstStyle/>
        <a:p>
          <a:endParaRPr lang="en-US">
            <a:solidFill>
              <a:schemeClr val="tx1"/>
            </a:solidFill>
          </a:endParaRPr>
        </a:p>
      </dgm:t>
    </dgm:pt>
    <dgm:pt modelId="{7E5423D1-F038-47F9-B6C3-FF0B9B5BB3A3}" type="sibTrans" cxnId="{DD07DB21-88A3-450E-A9B8-2A04AFCAA602}">
      <dgm:prSet/>
      <dgm:spPr/>
      <dgm:t>
        <a:bodyPr/>
        <a:lstStyle/>
        <a:p>
          <a:endParaRPr lang="en-US">
            <a:solidFill>
              <a:schemeClr val="tx1"/>
            </a:solidFill>
          </a:endParaRPr>
        </a:p>
      </dgm:t>
    </dgm:pt>
    <dgm:pt modelId="{93B088B4-886D-4A59-9E35-C1C030CE83D8}">
      <dgm:prSet custT="1"/>
      <dgm:spPr/>
      <dgm:t>
        <a:bodyPr/>
        <a:lstStyle/>
        <a:p>
          <a:pPr rtl="0"/>
          <a:r>
            <a:rPr lang="en-US" sz="2400" dirty="0" smtClean="0"/>
            <a:t>Font Size </a:t>
          </a:r>
          <a:endParaRPr lang="en-US" sz="2400" dirty="0"/>
        </a:p>
      </dgm:t>
    </dgm:pt>
    <dgm:pt modelId="{80401AF1-1997-401A-B172-E82309DE6510}" type="parTrans" cxnId="{8EC1B613-28F7-40A7-9185-7BCAE519F329}">
      <dgm:prSet/>
      <dgm:spPr/>
      <dgm:t>
        <a:bodyPr/>
        <a:lstStyle/>
        <a:p>
          <a:endParaRPr lang="en-US">
            <a:solidFill>
              <a:schemeClr val="tx1"/>
            </a:solidFill>
          </a:endParaRPr>
        </a:p>
      </dgm:t>
    </dgm:pt>
    <dgm:pt modelId="{F91B272B-8017-4CFF-9F59-B287C51F98C1}" type="sibTrans" cxnId="{8EC1B613-28F7-40A7-9185-7BCAE519F329}">
      <dgm:prSet/>
      <dgm:spPr/>
      <dgm:t>
        <a:bodyPr/>
        <a:lstStyle/>
        <a:p>
          <a:endParaRPr lang="en-US">
            <a:solidFill>
              <a:schemeClr val="tx1"/>
            </a:solidFill>
          </a:endParaRPr>
        </a:p>
      </dgm:t>
    </dgm:pt>
    <dgm:pt modelId="{AC72E3AC-CFE1-4F72-9F62-AFE9AFA7E9DE}">
      <dgm:prSet custT="1"/>
      <dgm:spPr/>
      <dgm:t>
        <a:bodyPr/>
        <a:lstStyle/>
        <a:p>
          <a:pPr rtl="0"/>
          <a:r>
            <a:rPr lang="en-US" sz="2400" dirty="0" smtClean="0"/>
            <a:t>Background and Font Color</a:t>
          </a:r>
          <a:endParaRPr lang="en-US" sz="2400" dirty="0"/>
        </a:p>
      </dgm:t>
    </dgm:pt>
    <dgm:pt modelId="{9D500D83-37FD-4FC5-A2A2-B541ED41B1F5}" type="parTrans" cxnId="{57D8BF3F-D9A2-488E-8AC2-16EFFFFFC4EA}">
      <dgm:prSet/>
      <dgm:spPr/>
      <dgm:t>
        <a:bodyPr/>
        <a:lstStyle/>
        <a:p>
          <a:endParaRPr lang="en-US"/>
        </a:p>
      </dgm:t>
    </dgm:pt>
    <dgm:pt modelId="{6EB021F0-727F-4440-9A5B-EE042D259D28}" type="sibTrans" cxnId="{57D8BF3F-D9A2-488E-8AC2-16EFFFFFC4EA}">
      <dgm:prSet/>
      <dgm:spPr/>
      <dgm:t>
        <a:bodyPr/>
        <a:lstStyle/>
        <a:p>
          <a:endParaRPr lang="en-US"/>
        </a:p>
      </dgm:t>
    </dgm:pt>
    <dgm:pt modelId="{86CD3299-8BCF-40BB-A360-866D7F169C6A}">
      <dgm:prSet custT="1"/>
      <dgm:spPr/>
      <dgm:t>
        <a:bodyPr/>
        <a:lstStyle/>
        <a:p>
          <a:pPr rtl="0"/>
          <a:r>
            <a:rPr lang="en-US" sz="2400" dirty="0" smtClean="0"/>
            <a:t>Screen Reader speed and volume control</a:t>
          </a:r>
          <a:endParaRPr lang="en-US" sz="2400" dirty="0"/>
        </a:p>
      </dgm:t>
    </dgm:pt>
    <dgm:pt modelId="{91A5E7CE-A387-4955-A736-CD94BD841D1C}" type="parTrans" cxnId="{4BCF10EC-C025-4199-9B7F-3440A1424266}">
      <dgm:prSet/>
      <dgm:spPr/>
      <dgm:t>
        <a:bodyPr/>
        <a:lstStyle/>
        <a:p>
          <a:endParaRPr lang="en-US"/>
        </a:p>
      </dgm:t>
    </dgm:pt>
    <dgm:pt modelId="{B523793D-8193-4580-AD3C-5011C18A8CD8}" type="sibTrans" cxnId="{4BCF10EC-C025-4199-9B7F-3440A1424266}">
      <dgm:prSet/>
      <dgm:spPr/>
      <dgm:t>
        <a:bodyPr/>
        <a:lstStyle/>
        <a:p>
          <a:endParaRPr lang="en-US"/>
        </a:p>
      </dgm:t>
    </dgm:pt>
    <dgm:pt modelId="{8BBC9834-917D-40F3-9F8F-6A5A43DFC6E9}" type="pres">
      <dgm:prSet presAssocID="{E32C4733-BC1F-4AB9-95D1-89BD2379CF98}" presName="Name0" presStyleCnt="0">
        <dgm:presLayoutVars>
          <dgm:dir/>
          <dgm:animLvl val="lvl"/>
          <dgm:resizeHandles val="exact"/>
        </dgm:presLayoutVars>
      </dgm:prSet>
      <dgm:spPr/>
      <dgm:t>
        <a:bodyPr/>
        <a:lstStyle/>
        <a:p>
          <a:endParaRPr lang="en-US"/>
        </a:p>
      </dgm:t>
    </dgm:pt>
    <dgm:pt modelId="{B6389C16-2FD4-44FF-B164-875F451CBF27}" type="pres">
      <dgm:prSet presAssocID="{B3AFB401-C930-429C-9E26-45F07C8B9C67}" presName="linNode" presStyleCnt="0"/>
      <dgm:spPr/>
      <dgm:t>
        <a:bodyPr/>
        <a:lstStyle/>
        <a:p>
          <a:endParaRPr lang="en-US"/>
        </a:p>
      </dgm:t>
    </dgm:pt>
    <dgm:pt modelId="{40B63FBB-EE40-4B0E-BA9C-098BF144B95B}" type="pres">
      <dgm:prSet presAssocID="{B3AFB401-C930-429C-9E26-45F07C8B9C67}" presName="parentText" presStyleLbl="node1" presStyleIdx="0" presStyleCnt="1">
        <dgm:presLayoutVars>
          <dgm:chMax val="1"/>
          <dgm:bulletEnabled val="1"/>
        </dgm:presLayoutVars>
      </dgm:prSet>
      <dgm:spPr/>
      <dgm:t>
        <a:bodyPr/>
        <a:lstStyle/>
        <a:p>
          <a:endParaRPr lang="en-US"/>
        </a:p>
      </dgm:t>
    </dgm:pt>
    <dgm:pt modelId="{D55093A6-EC09-4F29-B490-56B940A9B022}" type="pres">
      <dgm:prSet presAssocID="{B3AFB401-C930-429C-9E26-45F07C8B9C67}" presName="descendantText" presStyleLbl="alignAccFollowNode1" presStyleIdx="0" presStyleCnt="1" custLinFactNeighborX="-1302" custLinFactNeighborY="4013">
        <dgm:presLayoutVars>
          <dgm:bulletEnabled val="1"/>
        </dgm:presLayoutVars>
      </dgm:prSet>
      <dgm:spPr/>
      <dgm:t>
        <a:bodyPr/>
        <a:lstStyle/>
        <a:p>
          <a:endParaRPr lang="en-US"/>
        </a:p>
      </dgm:t>
    </dgm:pt>
  </dgm:ptLst>
  <dgm:cxnLst>
    <dgm:cxn modelId="{D80209AA-0059-4105-BEF7-EA3FA9B1E07F}" type="presOf" srcId="{76D41F42-3F83-4C45-8445-6AEAA5CF34D2}" destId="{D55093A6-EC09-4F29-B490-56B940A9B022}" srcOrd="0" destOrd="0" presId="urn:microsoft.com/office/officeart/2005/8/layout/vList5"/>
    <dgm:cxn modelId="{E2B86B00-9133-49C1-A4B3-40028DFB83B9}" type="presOf" srcId="{93B088B4-886D-4A59-9E35-C1C030CE83D8}" destId="{D55093A6-EC09-4F29-B490-56B940A9B022}" srcOrd="0" destOrd="3" presId="urn:microsoft.com/office/officeart/2005/8/layout/vList5"/>
    <dgm:cxn modelId="{B9C93615-71D5-4D45-B1F9-FF3004F1C99E}" type="presOf" srcId="{AC72E3AC-CFE1-4F72-9F62-AFE9AFA7E9DE}" destId="{D55093A6-EC09-4F29-B490-56B940A9B022}" srcOrd="0" destOrd="2" presId="urn:microsoft.com/office/officeart/2005/8/layout/vList5"/>
    <dgm:cxn modelId="{3EA833F8-DD3C-4ECE-865B-204687C32CD0}" type="presOf" srcId="{E32C4733-BC1F-4AB9-95D1-89BD2379CF98}" destId="{8BBC9834-917D-40F3-9F8F-6A5A43DFC6E9}" srcOrd="0" destOrd="0" presId="urn:microsoft.com/office/officeart/2005/8/layout/vList5"/>
    <dgm:cxn modelId="{57D8BF3F-D9A2-488E-8AC2-16EFFFFFC4EA}" srcId="{B3AFB401-C930-429C-9E26-45F07C8B9C67}" destId="{AC72E3AC-CFE1-4F72-9F62-AFE9AFA7E9DE}" srcOrd="2" destOrd="0" parTransId="{9D500D83-37FD-4FC5-A2A2-B541ED41B1F5}" sibTransId="{6EB021F0-727F-4440-9A5B-EE042D259D28}"/>
    <dgm:cxn modelId="{60983BD8-446B-4A44-BB9C-70CBB9886EA5}" type="presOf" srcId="{B3AFB401-C930-429C-9E26-45F07C8B9C67}" destId="{40B63FBB-EE40-4B0E-BA9C-098BF144B95B}" srcOrd="0" destOrd="0" presId="urn:microsoft.com/office/officeart/2005/8/layout/vList5"/>
    <dgm:cxn modelId="{00B044F8-C21B-4806-9A27-DEB6E3887E71}" type="presOf" srcId="{86CD3299-8BCF-40BB-A360-866D7F169C6A}" destId="{D55093A6-EC09-4F29-B490-56B940A9B022}" srcOrd="0" destOrd="1" presId="urn:microsoft.com/office/officeart/2005/8/layout/vList5"/>
    <dgm:cxn modelId="{4BCF10EC-C025-4199-9B7F-3440A1424266}" srcId="{B3AFB401-C930-429C-9E26-45F07C8B9C67}" destId="{86CD3299-8BCF-40BB-A360-866D7F169C6A}" srcOrd="1" destOrd="0" parTransId="{91A5E7CE-A387-4955-A736-CD94BD841D1C}" sibTransId="{B523793D-8193-4580-AD3C-5011C18A8CD8}"/>
    <dgm:cxn modelId="{8EC1B613-28F7-40A7-9185-7BCAE519F329}" srcId="{B3AFB401-C930-429C-9E26-45F07C8B9C67}" destId="{93B088B4-886D-4A59-9E35-C1C030CE83D8}" srcOrd="3" destOrd="0" parTransId="{80401AF1-1997-401A-B172-E82309DE6510}" sibTransId="{F91B272B-8017-4CFF-9F59-B287C51F98C1}"/>
    <dgm:cxn modelId="{DD07DB21-88A3-450E-A9B8-2A04AFCAA602}" srcId="{B3AFB401-C930-429C-9E26-45F07C8B9C67}" destId="{76D41F42-3F83-4C45-8445-6AEAA5CF34D2}" srcOrd="0" destOrd="0" parTransId="{77E23BDD-2F9C-4AB1-ABA6-99DD5FF043D1}" sibTransId="{7E5423D1-F038-47F9-B6C3-FF0B9B5BB3A3}"/>
    <dgm:cxn modelId="{0B314725-1C6F-4149-A147-705C1ED3DEC7}" srcId="{E32C4733-BC1F-4AB9-95D1-89BD2379CF98}" destId="{B3AFB401-C930-429C-9E26-45F07C8B9C67}" srcOrd="0" destOrd="0" parTransId="{FA94712D-C236-4BC5-90C9-CC3F9F1688AD}" sibTransId="{484FDD9C-D4FE-403D-9A20-A0697A525EB8}"/>
    <dgm:cxn modelId="{3B192DA4-0027-4C59-B303-617F62E924BB}" type="presParOf" srcId="{8BBC9834-917D-40F3-9F8F-6A5A43DFC6E9}" destId="{B6389C16-2FD4-44FF-B164-875F451CBF27}" srcOrd="0" destOrd="0" presId="urn:microsoft.com/office/officeart/2005/8/layout/vList5"/>
    <dgm:cxn modelId="{9F4EDE37-B5F5-41D7-BC97-1752A1469CA0}" type="presParOf" srcId="{B6389C16-2FD4-44FF-B164-875F451CBF27}" destId="{40B63FBB-EE40-4B0E-BA9C-098BF144B95B}" srcOrd="0" destOrd="0" presId="urn:microsoft.com/office/officeart/2005/8/layout/vList5"/>
    <dgm:cxn modelId="{0E4D1CB6-4700-4242-9475-F3D2941DE4C1}" type="presParOf" srcId="{B6389C16-2FD4-44FF-B164-875F451CBF27}" destId="{D55093A6-EC09-4F29-B490-56B940A9B02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3ACDDC-98EA-4D78-9FFF-FFA725F55FE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621E06E-2FFB-4073-9A22-FF7F1958BB16}">
      <dgm:prSet custT="1"/>
      <dgm:spPr/>
      <dgm:t>
        <a:bodyPr/>
        <a:lstStyle/>
        <a:p>
          <a:r>
            <a:rPr lang="en-US" sz="2000" b="1" smtClean="0"/>
            <a:t>Roles and Responsibilities</a:t>
          </a:r>
          <a:endParaRPr lang="en-US" sz="2000" b="1" dirty="0" smtClean="0"/>
        </a:p>
      </dgm:t>
    </dgm:pt>
    <dgm:pt modelId="{6C1AD754-1B61-40F2-B943-AC0969072C55}" type="parTrans" cxnId="{42E3C73A-B16F-4239-9B52-BDB536A79299}">
      <dgm:prSet/>
      <dgm:spPr/>
      <dgm:t>
        <a:bodyPr/>
        <a:lstStyle/>
        <a:p>
          <a:endParaRPr lang="en-US" sz="2000" b="1">
            <a:solidFill>
              <a:schemeClr val="tx1"/>
            </a:solidFill>
          </a:endParaRPr>
        </a:p>
      </dgm:t>
    </dgm:pt>
    <dgm:pt modelId="{022BEF88-4262-46A8-8F68-2B8902F1AADD}" type="sibTrans" cxnId="{42E3C73A-B16F-4239-9B52-BDB536A79299}">
      <dgm:prSet/>
      <dgm:spPr/>
      <dgm:t>
        <a:bodyPr/>
        <a:lstStyle/>
        <a:p>
          <a:endParaRPr lang="en-US" sz="2000" b="1">
            <a:solidFill>
              <a:schemeClr val="tx1"/>
            </a:solidFill>
          </a:endParaRPr>
        </a:p>
      </dgm:t>
    </dgm:pt>
    <dgm:pt modelId="{A629353A-D7C9-4705-862F-18676F88F7CB}">
      <dgm:prSet custT="1"/>
      <dgm:spPr/>
      <dgm:t>
        <a:bodyPr/>
        <a:lstStyle/>
        <a:p>
          <a:r>
            <a:rPr lang="en-US" sz="2000" b="1" smtClean="0"/>
            <a:t>Network and Workstations Requirements</a:t>
          </a:r>
          <a:endParaRPr lang="en-US" sz="2000" b="1" dirty="0" smtClean="0"/>
        </a:p>
      </dgm:t>
    </dgm:pt>
    <dgm:pt modelId="{C582AA9F-E698-4A6E-97B2-7C9AE199EBDC}" type="parTrans" cxnId="{2AB5ED48-1BA2-4AAD-8FE2-9C92AE34DEB4}">
      <dgm:prSet/>
      <dgm:spPr/>
      <dgm:t>
        <a:bodyPr/>
        <a:lstStyle/>
        <a:p>
          <a:endParaRPr lang="en-US" sz="2000" b="1">
            <a:solidFill>
              <a:schemeClr val="tx1"/>
            </a:solidFill>
          </a:endParaRPr>
        </a:p>
      </dgm:t>
    </dgm:pt>
    <dgm:pt modelId="{6B0B40E5-BE54-44D8-9552-798D15ACB98B}" type="sibTrans" cxnId="{2AB5ED48-1BA2-4AAD-8FE2-9C92AE34DEB4}">
      <dgm:prSet/>
      <dgm:spPr/>
      <dgm:t>
        <a:bodyPr/>
        <a:lstStyle/>
        <a:p>
          <a:endParaRPr lang="en-US" sz="2000" b="1">
            <a:solidFill>
              <a:schemeClr val="tx1"/>
            </a:solidFill>
          </a:endParaRPr>
        </a:p>
      </dgm:t>
    </dgm:pt>
    <dgm:pt modelId="{641A13E4-B851-41CB-A272-3B786A14A5AB}">
      <dgm:prSet custT="1"/>
      <dgm:spPr/>
      <dgm:t>
        <a:bodyPr/>
        <a:lstStyle/>
        <a:p>
          <a:r>
            <a:rPr lang="en-US" sz="2000" b="1" smtClean="0"/>
            <a:t>Site Preparation Considerations</a:t>
          </a:r>
          <a:endParaRPr lang="en-US" sz="2000" b="1" dirty="0" smtClean="0"/>
        </a:p>
      </dgm:t>
    </dgm:pt>
    <dgm:pt modelId="{56D6C79F-EBF0-4106-86AD-E29847D9CBE6}" type="parTrans" cxnId="{ECD8AEAA-A8C7-4E85-ABAE-27D20F549BA0}">
      <dgm:prSet/>
      <dgm:spPr/>
      <dgm:t>
        <a:bodyPr/>
        <a:lstStyle/>
        <a:p>
          <a:endParaRPr lang="en-US" sz="2000" b="1">
            <a:solidFill>
              <a:schemeClr val="tx1"/>
            </a:solidFill>
          </a:endParaRPr>
        </a:p>
      </dgm:t>
    </dgm:pt>
    <dgm:pt modelId="{3D6F01E4-F15A-4192-9161-B64FCBE7C764}" type="sibTrans" cxnId="{ECD8AEAA-A8C7-4E85-ABAE-27D20F549BA0}">
      <dgm:prSet/>
      <dgm:spPr/>
      <dgm:t>
        <a:bodyPr/>
        <a:lstStyle/>
        <a:p>
          <a:endParaRPr lang="en-US" sz="2000" b="1">
            <a:solidFill>
              <a:schemeClr val="tx1"/>
            </a:solidFill>
          </a:endParaRPr>
        </a:p>
      </dgm:t>
    </dgm:pt>
    <dgm:pt modelId="{05D36BD7-D9D1-4C10-8B7F-7B3CFD44A981}">
      <dgm:prSet custT="1"/>
      <dgm:spPr/>
      <dgm:t>
        <a:bodyPr/>
        <a:lstStyle/>
        <a:p>
          <a:r>
            <a:rPr lang="en-US" sz="2000" b="1" smtClean="0"/>
            <a:t>Support Resources</a:t>
          </a:r>
          <a:endParaRPr lang="en-US" sz="2000" b="1" dirty="0" smtClean="0"/>
        </a:p>
      </dgm:t>
    </dgm:pt>
    <dgm:pt modelId="{C06F125F-F958-49A4-BE89-FF12DB8710B5}" type="parTrans" cxnId="{14BF29D3-97A7-4DD0-8E51-8DF05507F78A}">
      <dgm:prSet/>
      <dgm:spPr/>
      <dgm:t>
        <a:bodyPr/>
        <a:lstStyle/>
        <a:p>
          <a:endParaRPr lang="en-US" sz="2000" b="1">
            <a:solidFill>
              <a:schemeClr val="tx1"/>
            </a:solidFill>
          </a:endParaRPr>
        </a:p>
      </dgm:t>
    </dgm:pt>
    <dgm:pt modelId="{4EE3C19E-6DC1-4B14-9E41-FA57529614B3}" type="sibTrans" cxnId="{14BF29D3-97A7-4DD0-8E51-8DF05507F78A}">
      <dgm:prSet/>
      <dgm:spPr/>
      <dgm:t>
        <a:bodyPr/>
        <a:lstStyle/>
        <a:p>
          <a:endParaRPr lang="en-US" sz="2000" b="1">
            <a:solidFill>
              <a:schemeClr val="tx1"/>
            </a:solidFill>
          </a:endParaRPr>
        </a:p>
      </dgm:t>
    </dgm:pt>
    <dgm:pt modelId="{609671D9-FAC2-43BB-8A5C-B5F6CEDCDC37}">
      <dgm:prSet custT="1"/>
      <dgm:spPr/>
      <dgm:t>
        <a:bodyPr/>
        <a:lstStyle/>
        <a:p>
          <a:r>
            <a:rPr lang="en-US" sz="2000" b="1" smtClean="0"/>
            <a:t>Important Dates</a:t>
          </a:r>
          <a:endParaRPr lang="en-US" sz="2000" b="1" dirty="0" smtClean="0"/>
        </a:p>
      </dgm:t>
    </dgm:pt>
    <dgm:pt modelId="{E564091E-341C-4F22-8DBE-B89A87521ABC}" type="parTrans" cxnId="{3B7BCCB6-15FB-452D-B08B-51F19C8A03A1}">
      <dgm:prSet/>
      <dgm:spPr/>
      <dgm:t>
        <a:bodyPr/>
        <a:lstStyle/>
        <a:p>
          <a:endParaRPr lang="en-US" sz="2000" b="1">
            <a:solidFill>
              <a:schemeClr val="tx1"/>
            </a:solidFill>
          </a:endParaRPr>
        </a:p>
      </dgm:t>
    </dgm:pt>
    <dgm:pt modelId="{994E1AE6-24D8-4049-B220-A6A4B9B9A22E}" type="sibTrans" cxnId="{3B7BCCB6-15FB-452D-B08B-51F19C8A03A1}">
      <dgm:prSet/>
      <dgm:spPr/>
      <dgm:t>
        <a:bodyPr/>
        <a:lstStyle/>
        <a:p>
          <a:endParaRPr lang="en-US" sz="2000" b="1">
            <a:solidFill>
              <a:schemeClr val="tx1"/>
            </a:solidFill>
          </a:endParaRPr>
        </a:p>
      </dgm:t>
    </dgm:pt>
    <dgm:pt modelId="{7F4175EA-30F1-4412-BCD7-5559CF3727AD}">
      <dgm:prSet custT="1"/>
      <dgm:spPr/>
      <dgm:t>
        <a:bodyPr/>
        <a:lstStyle/>
        <a:p>
          <a:r>
            <a:rPr lang="en-US" sz="2000" b="1" smtClean="0"/>
            <a:t>Q&amp;A</a:t>
          </a:r>
          <a:endParaRPr lang="en-US" sz="2000" b="1" dirty="0" smtClean="0"/>
        </a:p>
      </dgm:t>
    </dgm:pt>
    <dgm:pt modelId="{C674B6B8-B679-4437-B94B-0D5623BCD55E}" type="parTrans" cxnId="{15BB54F8-48FD-4C73-8DC7-E8DBCE518B96}">
      <dgm:prSet/>
      <dgm:spPr/>
      <dgm:t>
        <a:bodyPr/>
        <a:lstStyle/>
        <a:p>
          <a:endParaRPr lang="en-US" sz="2000" b="1">
            <a:solidFill>
              <a:schemeClr val="tx1"/>
            </a:solidFill>
          </a:endParaRPr>
        </a:p>
      </dgm:t>
    </dgm:pt>
    <dgm:pt modelId="{3A296273-5EB9-4D5E-8B8A-424DFD68558A}" type="sibTrans" cxnId="{15BB54F8-48FD-4C73-8DC7-E8DBCE518B96}">
      <dgm:prSet/>
      <dgm:spPr/>
      <dgm:t>
        <a:bodyPr/>
        <a:lstStyle/>
        <a:p>
          <a:endParaRPr lang="en-US" sz="2000" b="1">
            <a:solidFill>
              <a:schemeClr val="tx1"/>
            </a:solidFill>
          </a:endParaRPr>
        </a:p>
      </dgm:t>
    </dgm:pt>
    <dgm:pt modelId="{C0F12B75-9B67-452F-970D-A8FD93A26561}">
      <dgm:prSet custT="1"/>
      <dgm:spPr/>
      <dgm:t>
        <a:bodyPr/>
        <a:lstStyle/>
        <a:p>
          <a:r>
            <a:rPr lang="en-US" sz="2000" b="1" dirty="0" smtClean="0"/>
            <a:t>Scope</a:t>
          </a:r>
        </a:p>
      </dgm:t>
    </dgm:pt>
    <dgm:pt modelId="{E8018D32-2696-4462-B920-F7ED59BA8AAE}" type="parTrans" cxnId="{81298F2C-3ED2-4C8C-B025-8B25D4D62060}">
      <dgm:prSet/>
      <dgm:spPr/>
      <dgm:t>
        <a:bodyPr/>
        <a:lstStyle/>
        <a:p>
          <a:endParaRPr lang="en-US" sz="2400" b="1"/>
        </a:p>
      </dgm:t>
    </dgm:pt>
    <dgm:pt modelId="{C6F2D6B3-DB98-4EE4-9700-9306A7DC901C}" type="sibTrans" cxnId="{81298F2C-3ED2-4C8C-B025-8B25D4D62060}">
      <dgm:prSet/>
      <dgm:spPr/>
      <dgm:t>
        <a:bodyPr/>
        <a:lstStyle/>
        <a:p>
          <a:endParaRPr lang="en-US" sz="2400" b="1"/>
        </a:p>
      </dgm:t>
    </dgm:pt>
    <dgm:pt modelId="{F62175EA-0A25-402F-A815-580B34CCC3A3}">
      <dgm:prSet custT="1"/>
      <dgm:spPr/>
      <dgm:t>
        <a:bodyPr/>
        <a:lstStyle/>
        <a:p>
          <a:r>
            <a:rPr lang="en-US" sz="2000" b="1" smtClean="0"/>
            <a:t>System Overview</a:t>
          </a:r>
          <a:endParaRPr lang="en-US" sz="2000" b="1" dirty="0" smtClean="0"/>
        </a:p>
      </dgm:t>
    </dgm:pt>
    <dgm:pt modelId="{B4EE7C92-141D-4B21-93A6-F34C3E32F27D}" type="parTrans" cxnId="{D5BB11DE-9F97-4F57-B1E0-CF28C5E727E8}">
      <dgm:prSet/>
      <dgm:spPr/>
      <dgm:t>
        <a:bodyPr/>
        <a:lstStyle/>
        <a:p>
          <a:endParaRPr lang="en-US" sz="2400" b="1"/>
        </a:p>
      </dgm:t>
    </dgm:pt>
    <dgm:pt modelId="{E451F8B8-FCA8-4F9A-BA25-9A309EB188D8}" type="sibTrans" cxnId="{D5BB11DE-9F97-4F57-B1E0-CF28C5E727E8}">
      <dgm:prSet/>
      <dgm:spPr/>
      <dgm:t>
        <a:bodyPr/>
        <a:lstStyle/>
        <a:p>
          <a:endParaRPr lang="en-US" sz="2400" b="1"/>
        </a:p>
      </dgm:t>
    </dgm:pt>
    <dgm:pt modelId="{B924FC31-A47F-4B16-AC94-0471DAFAA6E1}">
      <dgm:prSet custT="1"/>
      <dgm:spPr/>
      <dgm:t>
        <a:bodyPr/>
        <a:lstStyle/>
        <a:p>
          <a:r>
            <a:rPr lang="en-US" sz="2000" b="1" smtClean="0"/>
            <a:t>Site Readiness Steps</a:t>
          </a:r>
          <a:endParaRPr lang="en-US" sz="2000" b="1" dirty="0" smtClean="0"/>
        </a:p>
      </dgm:t>
    </dgm:pt>
    <dgm:pt modelId="{7867DCD3-C7BF-4953-8554-791A5D87778D}" type="parTrans" cxnId="{5317055A-B1B9-43B8-A412-6A52B498F96D}">
      <dgm:prSet/>
      <dgm:spPr/>
      <dgm:t>
        <a:bodyPr/>
        <a:lstStyle/>
        <a:p>
          <a:endParaRPr lang="en-US" sz="2400" b="1"/>
        </a:p>
      </dgm:t>
    </dgm:pt>
    <dgm:pt modelId="{F505F70C-1406-4171-98F7-823E9D2300F9}" type="sibTrans" cxnId="{5317055A-B1B9-43B8-A412-6A52B498F96D}">
      <dgm:prSet/>
      <dgm:spPr/>
      <dgm:t>
        <a:bodyPr/>
        <a:lstStyle/>
        <a:p>
          <a:endParaRPr lang="en-US" sz="2400" b="1"/>
        </a:p>
      </dgm:t>
    </dgm:pt>
    <dgm:pt modelId="{F040D69F-D789-4914-9389-6A68F7C88843}" type="pres">
      <dgm:prSet presAssocID="{093ACDDC-98EA-4D78-9FFF-FFA725F55FEB}" presName="linear" presStyleCnt="0">
        <dgm:presLayoutVars>
          <dgm:animLvl val="lvl"/>
          <dgm:resizeHandles val="exact"/>
        </dgm:presLayoutVars>
      </dgm:prSet>
      <dgm:spPr/>
      <dgm:t>
        <a:bodyPr/>
        <a:lstStyle/>
        <a:p>
          <a:endParaRPr lang="en-US"/>
        </a:p>
      </dgm:t>
    </dgm:pt>
    <dgm:pt modelId="{6EB5DD5C-B69A-4720-A926-86C0602FE62F}" type="pres">
      <dgm:prSet presAssocID="{C0F12B75-9B67-452F-970D-A8FD93A26561}" presName="parentText" presStyleLbl="node1" presStyleIdx="0" presStyleCnt="9">
        <dgm:presLayoutVars>
          <dgm:chMax val="0"/>
          <dgm:bulletEnabled val="1"/>
        </dgm:presLayoutVars>
      </dgm:prSet>
      <dgm:spPr/>
      <dgm:t>
        <a:bodyPr/>
        <a:lstStyle/>
        <a:p>
          <a:endParaRPr lang="en-US"/>
        </a:p>
      </dgm:t>
    </dgm:pt>
    <dgm:pt modelId="{D2C95B11-632F-4F61-9711-51C46155B5EE}" type="pres">
      <dgm:prSet presAssocID="{C6F2D6B3-DB98-4EE4-9700-9306A7DC901C}" presName="spacer" presStyleCnt="0"/>
      <dgm:spPr/>
      <dgm:t>
        <a:bodyPr/>
        <a:lstStyle/>
        <a:p>
          <a:endParaRPr lang="en-US"/>
        </a:p>
      </dgm:t>
    </dgm:pt>
    <dgm:pt modelId="{34F12934-E1F5-406B-9770-61D556D0DFD0}" type="pres">
      <dgm:prSet presAssocID="{4621E06E-2FFB-4073-9A22-FF7F1958BB16}" presName="parentText" presStyleLbl="node1" presStyleIdx="1" presStyleCnt="9">
        <dgm:presLayoutVars>
          <dgm:chMax val="0"/>
          <dgm:bulletEnabled val="1"/>
        </dgm:presLayoutVars>
      </dgm:prSet>
      <dgm:spPr/>
      <dgm:t>
        <a:bodyPr/>
        <a:lstStyle/>
        <a:p>
          <a:endParaRPr lang="en-US"/>
        </a:p>
      </dgm:t>
    </dgm:pt>
    <dgm:pt modelId="{29DA4E91-FA3E-4BFB-B26D-4E673439A0D9}" type="pres">
      <dgm:prSet presAssocID="{022BEF88-4262-46A8-8F68-2B8902F1AADD}" presName="spacer" presStyleCnt="0"/>
      <dgm:spPr/>
      <dgm:t>
        <a:bodyPr/>
        <a:lstStyle/>
        <a:p>
          <a:endParaRPr lang="en-US"/>
        </a:p>
      </dgm:t>
    </dgm:pt>
    <dgm:pt modelId="{EB4A7711-8DB3-4506-B9A6-5E46A9045C8E}" type="pres">
      <dgm:prSet presAssocID="{F62175EA-0A25-402F-A815-580B34CCC3A3}" presName="parentText" presStyleLbl="node1" presStyleIdx="2" presStyleCnt="9">
        <dgm:presLayoutVars>
          <dgm:chMax val="0"/>
          <dgm:bulletEnabled val="1"/>
        </dgm:presLayoutVars>
      </dgm:prSet>
      <dgm:spPr/>
      <dgm:t>
        <a:bodyPr/>
        <a:lstStyle/>
        <a:p>
          <a:endParaRPr lang="en-US"/>
        </a:p>
      </dgm:t>
    </dgm:pt>
    <dgm:pt modelId="{409B749E-543B-4D72-A525-A04ED83A5437}" type="pres">
      <dgm:prSet presAssocID="{E451F8B8-FCA8-4F9A-BA25-9A309EB188D8}" presName="spacer" presStyleCnt="0"/>
      <dgm:spPr/>
      <dgm:t>
        <a:bodyPr/>
        <a:lstStyle/>
        <a:p>
          <a:endParaRPr lang="en-US"/>
        </a:p>
      </dgm:t>
    </dgm:pt>
    <dgm:pt modelId="{8F548E32-8EC2-4C63-BC0C-D094E00233B6}" type="pres">
      <dgm:prSet presAssocID="{A629353A-D7C9-4705-862F-18676F88F7CB}" presName="parentText" presStyleLbl="node1" presStyleIdx="3" presStyleCnt="9">
        <dgm:presLayoutVars>
          <dgm:chMax val="0"/>
          <dgm:bulletEnabled val="1"/>
        </dgm:presLayoutVars>
      </dgm:prSet>
      <dgm:spPr/>
      <dgm:t>
        <a:bodyPr/>
        <a:lstStyle/>
        <a:p>
          <a:endParaRPr lang="en-US"/>
        </a:p>
      </dgm:t>
    </dgm:pt>
    <dgm:pt modelId="{C4CD41B5-2F2D-4EB7-A672-F4A9C8C47810}" type="pres">
      <dgm:prSet presAssocID="{6B0B40E5-BE54-44D8-9552-798D15ACB98B}" presName="spacer" presStyleCnt="0"/>
      <dgm:spPr/>
      <dgm:t>
        <a:bodyPr/>
        <a:lstStyle/>
        <a:p>
          <a:endParaRPr lang="en-US"/>
        </a:p>
      </dgm:t>
    </dgm:pt>
    <dgm:pt modelId="{BAC935BB-5FC6-4B6E-93D8-10F6B8B08494}" type="pres">
      <dgm:prSet presAssocID="{B924FC31-A47F-4B16-AC94-0471DAFAA6E1}" presName="parentText" presStyleLbl="node1" presStyleIdx="4" presStyleCnt="9">
        <dgm:presLayoutVars>
          <dgm:chMax val="0"/>
          <dgm:bulletEnabled val="1"/>
        </dgm:presLayoutVars>
      </dgm:prSet>
      <dgm:spPr/>
      <dgm:t>
        <a:bodyPr/>
        <a:lstStyle/>
        <a:p>
          <a:endParaRPr lang="en-US"/>
        </a:p>
      </dgm:t>
    </dgm:pt>
    <dgm:pt modelId="{005E55A0-1E73-48CD-A7D8-0FC50273A007}" type="pres">
      <dgm:prSet presAssocID="{F505F70C-1406-4171-98F7-823E9D2300F9}" presName="spacer" presStyleCnt="0"/>
      <dgm:spPr/>
      <dgm:t>
        <a:bodyPr/>
        <a:lstStyle/>
        <a:p>
          <a:endParaRPr lang="en-US"/>
        </a:p>
      </dgm:t>
    </dgm:pt>
    <dgm:pt modelId="{90A69C59-4C18-4E5A-AA69-623B6FCD529D}" type="pres">
      <dgm:prSet presAssocID="{641A13E4-B851-41CB-A272-3B786A14A5AB}" presName="parentText" presStyleLbl="node1" presStyleIdx="5" presStyleCnt="9">
        <dgm:presLayoutVars>
          <dgm:chMax val="0"/>
          <dgm:bulletEnabled val="1"/>
        </dgm:presLayoutVars>
      </dgm:prSet>
      <dgm:spPr/>
      <dgm:t>
        <a:bodyPr/>
        <a:lstStyle/>
        <a:p>
          <a:endParaRPr lang="en-US"/>
        </a:p>
      </dgm:t>
    </dgm:pt>
    <dgm:pt modelId="{A34BC5AB-E1B0-418C-B4CE-E5B7F474A254}" type="pres">
      <dgm:prSet presAssocID="{3D6F01E4-F15A-4192-9161-B64FCBE7C764}" presName="spacer" presStyleCnt="0"/>
      <dgm:spPr/>
      <dgm:t>
        <a:bodyPr/>
        <a:lstStyle/>
        <a:p>
          <a:endParaRPr lang="en-US"/>
        </a:p>
      </dgm:t>
    </dgm:pt>
    <dgm:pt modelId="{C68A5C4D-49BB-4284-A076-497EA2265A1B}" type="pres">
      <dgm:prSet presAssocID="{05D36BD7-D9D1-4C10-8B7F-7B3CFD44A981}" presName="parentText" presStyleLbl="node1" presStyleIdx="6" presStyleCnt="9">
        <dgm:presLayoutVars>
          <dgm:chMax val="0"/>
          <dgm:bulletEnabled val="1"/>
        </dgm:presLayoutVars>
      </dgm:prSet>
      <dgm:spPr/>
      <dgm:t>
        <a:bodyPr/>
        <a:lstStyle/>
        <a:p>
          <a:endParaRPr lang="en-US"/>
        </a:p>
      </dgm:t>
    </dgm:pt>
    <dgm:pt modelId="{812A68C1-60B3-4671-A5D2-ABB24CBA1645}" type="pres">
      <dgm:prSet presAssocID="{4EE3C19E-6DC1-4B14-9E41-FA57529614B3}" presName="spacer" presStyleCnt="0"/>
      <dgm:spPr/>
      <dgm:t>
        <a:bodyPr/>
        <a:lstStyle/>
        <a:p>
          <a:endParaRPr lang="en-US"/>
        </a:p>
      </dgm:t>
    </dgm:pt>
    <dgm:pt modelId="{40F3BEF6-FDFD-4F67-A32E-E18AC8AF8DCE}" type="pres">
      <dgm:prSet presAssocID="{609671D9-FAC2-43BB-8A5C-B5F6CEDCDC37}" presName="parentText" presStyleLbl="node1" presStyleIdx="7" presStyleCnt="9">
        <dgm:presLayoutVars>
          <dgm:chMax val="0"/>
          <dgm:bulletEnabled val="1"/>
        </dgm:presLayoutVars>
      </dgm:prSet>
      <dgm:spPr/>
      <dgm:t>
        <a:bodyPr/>
        <a:lstStyle/>
        <a:p>
          <a:endParaRPr lang="en-US"/>
        </a:p>
      </dgm:t>
    </dgm:pt>
    <dgm:pt modelId="{89EF5E51-B181-46B3-88BA-8B65025D11D7}" type="pres">
      <dgm:prSet presAssocID="{994E1AE6-24D8-4049-B220-A6A4B9B9A22E}" presName="spacer" presStyleCnt="0"/>
      <dgm:spPr/>
      <dgm:t>
        <a:bodyPr/>
        <a:lstStyle/>
        <a:p>
          <a:endParaRPr lang="en-US"/>
        </a:p>
      </dgm:t>
    </dgm:pt>
    <dgm:pt modelId="{2BF46EE8-BD25-4450-BB62-26E9EBABA00E}" type="pres">
      <dgm:prSet presAssocID="{7F4175EA-30F1-4412-BCD7-5559CF3727AD}" presName="parentText" presStyleLbl="node1" presStyleIdx="8" presStyleCnt="9">
        <dgm:presLayoutVars>
          <dgm:chMax val="0"/>
          <dgm:bulletEnabled val="1"/>
        </dgm:presLayoutVars>
      </dgm:prSet>
      <dgm:spPr/>
      <dgm:t>
        <a:bodyPr/>
        <a:lstStyle/>
        <a:p>
          <a:endParaRPr lang="en-US"/>
        </a:p>
      </dgm:t>
    </dgm:pt>
  </dgm:ptLst>
  <dgm:cxnLst>
    <dgm:cxn modelId="{BF40DD7B-FD03-49DB-B9FE-F391BB2F0BD5}" type="presOf" srcId="{7F4175EA-30F1-4412-BCD7-5559CF3727AD}" destId="{2BF46EE8-BD25-4450-BB62-26E9EBABA00E}" srcOrd="0" destOrd="0" presId="urn:microsoft.com/office/officeart/2005/8/layout/vList2"/>
    <dgm:cxn modelId="{ECD8AEAA-A8C7-4E85-ABAE-27D20F549BA0}" srcId="{093ACDDC-98EA-4D78-9FFF-FFA725F55FEB}" destId="{641A13E4-B851-41CB-A272-3B786A14A5AB}" srcOrd="5" destOrd="0" parTransId="{56D6C79F-EBF0-4106-86AD-E29847D9CBE6}" sibTransId="{3D6F01E4-F15A-4192-9161-B64FCBE7C764}"/>
    <dgm:cxn modelId="{14BF29D3-97A7-4DD0-8E51-8DF05507F78A}" srcId="{093ACDDC-98EA-4D78-9FFF-FFA725F55FEB}" destId="{05D36BD7-D9D1-4C10-8B7F-7B3CFD44A981}" srcOrd="6" destOrd="0" parTransId="{C06F125F-F958-49A4-BE89-FF12DB8710B5}" sibTransId="{4EE3C19E-6DC1-4B14-9E41-FA57529614B3}"/>
    <dgm:cxn modelId="{FAD06756-5AFC-4E2F-B592-21DB5258DA4A}" type="presOf" srcId="{641A13E4-B851-41CB-A272-3B786A14A5AB}" destId="{90A69C59-4C18-4E5A-AA69-623B6FCD529D}" srcOrd="0" destOrd="0" presId="urn:microsoft.com/office/officeart/2005/8/layout/vList2"/>
    <dgm:cxn modelId="{D5BB11DE-9F97-4F57-B1E0-CF28C5E727E8}" srcId="{093ACDDC-98EA-4D78-9FFF-FFA725F55FEB}" destId="{F62175EA-0A25-402F-A815-580B34CCC3A3}" srcOrd="2" destOrd="0" parTransId="{B4EE7C92-141D-4B21-93A6-F34C3E32F27D}" sibTransId="{E451F8B8-FCA8-4F9A-BA25-9A309EB188D8}"/>
    <dgm:cxn modelId="{213AE5C4-D267-4FBD-8828-4F1F457177D1}" type="presOf" srcId="{4621E06E-2FFB-4073-9A22-FF7F1958BB16}" destId="{34F12934-E1F5-406B-9770-61D556D0DFD0}" srcOrd="0" destOrd="0" presId="urn:microsoft.com/office/officeart/2005/8/layout/vList2"/>
    <dgm:cxn modelId="{81298F2C-3ED2-4C8C-B025-8B25D4D62060}" srcId="{093ACDDC-98EA-4D78-9FFF-FFA725F55FEB}" destId="{C0F12B75-9B67-452F-970D-A8FD93A26561}" srcOrd="0" destOrd="0" parTransId="{E8018D32-2696-4462-B920-F7ED59BA8AAE}" sibTransId="{C6F2D6B3-DB98-4EE4-9700-9306A7DC901C}"/>
    <dgm:cxn modelId="{3B7BCCB6-15FB-452D-B08B-51F19C8A03A1}" srcId="{093ACDDC-98EA-4D78-9FFF-FFA725F55FEB}" destId="{609671D9-FAC2-43BB-8A5C-B5F6CEDCDC37}" srcOrd="7" destOrd="0" parTransId="{E564091E-341C-4F22-8DBE-B89A87521ABC}" sibTransId="{994E1AE6-24D8-4049-B220-A6A4B9B9A22E}"/>
    <dgm:cxn modelId="{15B28929-74D2-4A52-8DA9-A46AED9A0F6E}" type="presOf" srcId="{B924FC31-A47F-4B16-AC94-0471DAFAA6E1}" destId="{BAC935BB-5FC6-4B6E-93D8-10F6B8B08494}" srcOrd="0" destOrd="0" presId="urn:microsoft.com/office/officeart/2005/8/layout/vList2"/>
    <dgm:cxn modelId="{8E29F2B1-7865-450C-88E6-59A5AF014C1E}" type="presOf" srcId="{A629353A-D7C9-4705-862F-18676F88F7CB}" destId="{8F548E32-8EC2-4C63-BC0C-D094E00233B6}" srcOrd="0" destOrd="0" presId="urn:microsoft.com/office/officeart/2005/8/layout/vList2"/>
    <dgm:cxn modelId="{15BB54F8-48FD-4C73-8DC7-E8DBCE518B96}" srcId="{093ACDDC-98EA-4D78-9FFF-FFA725F55FEB}" destId="{7F4175EA-30F1-4412-BCD7-5559CF3727AD}" srcOrd="8" destOrd="0" parTransId="{C674B6B8-B679-4437-B94B-0D5623BCD55E}" sibTransId="{3A296273-5EB9-4D5E-8B8A-424DFD68558A}"/>
    <dgm:cxn modelId="{9C1059AD-BD1C-4FCB-A0AD-09EAC074F140}" type="presOf" srcId="{05D36BD7-D9D1-4C10-8B7F-7B3CFD44A981}" destId="{C68A5C4D-49BB-4284-A076-497EA2265A1B}" srcOrd="0" destOrd="0" presId="urn:microsoft.com/office/officeart/2005/8/layout/vList2"/>
    <dgm:cxn modelId="{EF72EB5E-2494-44CD-B02F-59FFE3982CFF}" type="presOf" srcId="{C0F12B75-9B67-452F-970D-A8FD93A26561}" destId="{6EB5DD5C-B69A-4720-A926-86C0602FE62F}" srcOrd="0" destOrd="0" presId="urn:microsoft.com/office/officeart/2005/8/layout/vList2"/>
    <dgm:cxn modelId="{5317055A-B1B9-43B8-A412-6A52B498F96D}" srcId="{093ACDDC-98EA-4D78-9FFF-FFA725F55FEB}" destId="{B924FC31-A47F-4B16-AC94-0471DAFAA6E1}" srcOrd="4" destOrd="0" parTransId="{7867DCD3-C7BF-4953-8554-791A5D87778D}" sibTransId="{F505F70C-1406-4171-98F7-823E9D2300F9}"/>
    <dgm:cxn modelId="{63209D11-D961-4BFD-A0B1-EDBF95612510}" type="presOf" srcId="{F62175EA-0A25-402F-A815-580B34CCC3A3}" destId="{EB4A7711-8DB3-4506-B9A6-5E46A9045C8E}" srcOrd="0" destOrd="0" presId="urn:microsoft.com/office/officeart/2005/8/layout/vList2"/>
    <dgm:cxn modelId="{2AB5ED48-1BA2-4AAD-8FE2-9C92AE34DEB4}" srcId="{093ACDDC-98EA-4D78-9FFF-FFA725F55FEB}" destId="{A629353A-D7C9-4705-862F-18676F88F7CB}" srcOrd="3" destOrd="0" parTransId="{C582AA9F-E698-4A6E-97B2-7C9AE199EBDC}" sibTransId="{6B0B40E5-BE54-44D8-9552-798D15ACB98B}"/>
    <dgm:cxn modelId="{D3999B32-3310-422A-965C-B8ADCB1850BF}" type="presOf" srcId="{609671D9-FAC2-43BB-8A5C-B5F6CEDCDC37}" destId="{40F3BEF6-FDFD-4F67-A32E-E18AC8AF8DCE}" srcOrd="0" destOrd="0" presId="urn:microsoft.com/office/officeart/2005/8/layout/vList2"/>
    <dgm:cxn modelId="{42E3C73A-B16F-4239-9B52-BDB536A79299}" srcId="{093ACDDC-98EA-4D78-9FFF-FFA725F55FEB}" destId="{4621E06E-2FFB-4073-9A22-FF7F1958BB16}" srcOrd="1" destOrd="0" parTransId="{6C1AD754-1B61-40F2-B943-AC0969072C55}" sibTransId="{022BEF88-4262-46A8-8F68-2B8902F1AADD}"/>
    <dgm:cxn modelId="{B8C5386A-EE5B-490D-9281-35B88E88559F}" type="presOf" srcId="{093ACDDC-98EA-4D78-9FFF-FFA725F55FEB}" destId="{F040D69F-D789-4914-9389-6A68F7C88843}" srcOrd="0" destOrd="0" presId="urn:microsoft.com/office/officeart/2005/8/layout/vList2"/>
    <dgm:cxn modelId="{B79F1F2C-19BE-408F-B12F-496B51E24574}" type="presParOf" srcId="{F040D69F-D789-4914-9389-6A68F7C88843}" destId="{6EB5DD5C-B69A-4720-A926-86C0602FE62F}" srcOrd="0" destOrd="0" presId="urn:microsoft.com/office/officeart/2005/8/layout/vList2"/>
    <dgm:cxn modelId="{30369FB8-D105-42B6-9CD3-B7636A2C8C5F}" type="presParOf" srcId="{F040D69F-D789-4914-9389-6A68F7C88843}" destId="{D2C95B11-632F-4F61-9711-51C46155B5EE}" srcOrd="1" destOrd="0" presId="urn:microsoft.com/office/officeart/2005/8/layout/vList2"/>
    <dgm:cxn modelId="{D6F7A21A-A5A9-4502-AC9F-39A08B5B632F}" type="presParOf" srcId="{F040D69F-D789-4914-9389-6A68F7C88843}" destId="{34F12934-E1F5-406B-9770-61D556D0DFD0}" srcOrd="2" destOrd="0" presId="urn:microsoft.com/office/officeart/2005/8/layout/vList2"/>
    <dgm:cxn modelId="{88B940F2-AD3B-4715-A581-546770CAE876}" type="presParOf" srcId="{F040D69F-D789-4914-9389-6A68F7C88843}" destId="{29DA4E91-FA3E-4BFB-B26D-4E673439A0D9}" srcOrd="3" destOrd="0" presId="urn:microsoft.com/office/officeart/2005/8/layout/vList2"/>
    <dgm:cxn modelId="{4830DC37-DB26-47C6-A6B6-B0BB99294FAA}" type="presParOf" srcId="{F040D69F-D789-4914-9389-6A68F7C88843}" destId="{EB4A7711-8DB3-4506-B9A6-5E46A9045C8E}" srcOrd="4" destOrd="0" presId="urn:microsoft.com/office/officeart/2005/8/layout/vList2"/>
    <dgm:cxn modelId="{8E5B2A0B-3D6D-4D8C-B011-65CD755DA61A}" type="presParOf" srcId="{F040D69F-D789-4914-9389-6A68F7C88843}" destId="{409B749E-543B-4D72-A525-A04ED83A5437}" srcOrd="5" destOrd="0" presId="urn:microsoft.com/office/officeart/2005/8/layout/vList2"/>
    <dgm:cxn modelId="{FCFA1A82-C704-44EF-9B61-48369A4F5D7A}" type="presParOf" srcId="{F040D69F-D789-4914-9389-6A68F7C88843}" destId="{8F548E32-8EC2-4C63-BC0C-D094E00233B6}" srcOrd="6" destOrd="0" presId="urn:microsoft.com/office/officeart/2005/8/layout/vList2"/>
    <dgm:cxn modelId="{5BF17E94-4A44-4AF1-B9EA-BAEADCBAFBCD}" type="presParOf" srcId="{F040D69F-D789-4914-9389-6A68F7C88843}" destId="{C4CD41B5-2F2D-4EB7-A672-F4A9C8C47810}" srcOrd="7" destOrd="0" presId="urn:microsoft.com/office/officeart/2005/8/layout/vList2"/>
    <dgm:cxn modelId="{88EF72EC-FC55-4EB9-A166-FCBAAF4D9F4E}" type="presParOf" srcId="{F040D69F-D789-4914-9389-6A68F7C88843}" destId="{BAC935BB-5FC6-4B6E-93D8-10F6B8B08494}" srcOrd="8" destOrd="0" presId="urn:microsoft.com/office/officeart/2005/8/layout/vList2"/>
    <dgm:cxn modelId="{1A606369-AF93-4493-8AC1-E9B1CC9424A1}" type="presParOf" srcId="{F040D69F-D789-4914-9389-6A68F7C88843}" destId="{005E55A0-1E73-48CD-A7D8-0FC50273A007}" srcOrd="9" destOrd="0" presId="urn:microsoft.com/office/officeart/2005/8/layout/vList2"/>
    <dgm:cxn modelId="{C3EFFF8A-26E1-4D79-B08B-E915ED833CAD}" type="presParOf" srcId="{F040D69F-D789-4914-9389-6A68F7C88843}" destId="{90A69C59-4C18-4E5A-AA69-623B6FCD529D}" srcOrd="10" destOrd="0" presId="urn:microsoft.com/office/officeart/2005/8/layout/vList2"/>
    <dgm:cxn modelId="{EF759F1B-246F-4D4E-90B7-CA9C4FC15512}" type="presParOf" srcId="{F040D69F-D789-4914-9389-6A68F7C88843}" destId="{A34BC5AB-E1B0-418C-B4CE-E5B7F474A254}" srcOrd="11" destOrd="0" presId="urn:microsoft.com/office/officeart/2005/8/layout/vList2"/>
    <dgm:cxn modelId="{3968A718-F731-4DCD-B981-08BBB5778ECD}" type="presParOf" srcId="{F040D69F-D789-4914-9389-6A68F7C88843}" destId="{C68A5C4D-49BB-4284-A076-497EA2265A1B}" srcOrd="12" destOrd="0" presId="urn:microsoft.com/office/officeart/2005/8/layout/vList2"/>
    <dgm:cxn modelId="{E06CF167-D193-4C31-AD35-F31A0022C831}" type="presParOf" srcId="{F040D69F-D789-4914-9389-6A68F7C88843}" destId="{812A68C1-60B3-4671-A5D2-ABB24CBA1645}" srcOrd="13" destOrd="0" presId="urn:microsoft.com/office/officeart/2005/8/layout/vList2"/>
    <dgm:cxn modelId="{49075B12-3F84-4976-8377-8AEA80419608}" type="presParOf" srcId="{F040D69F-D789-4914-9389-6A68F7C88843}" destId="{40F3BEF6-FDFD-4F67-A32E-E18AC8AF8DCE}" srcOrd="14" destOrd="0" presId="urn:microsoft.com/office/officeart/2005/8/layout/vList2"/>
    <dgm:cxn modelId="{15842CCA-98A1-4EF7-A86E-955F15F81A36}" type="presParOf" srcId="{F040D69F-D789-4914-9389-6A68F7C88843}" destId="{89EF5E51-B181-46B3-88BA-8B65025D11D7}" srcOrd="15" destOrd="0" presId="urn:microsoft.com/office/officeart/2005/8/layout/vList2"/>
    <dgm:cxn modelId="{A2AEBAE9-459E-424E-A36B-2ADBF9178ACB}" type="presParOf" srcId="{F040D69F-D789-4914-9389-6A68F7C88843}" destId="{2BF46EE8-BD25-4450-BB62-26E9EBABA00E}" srcOrd="1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73DD65-9914-4542-9330-A9A7DBF51F57}"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2A00BCB0-5294-487F-87DC-0F19ED424033}">
      <dgm:prSet phldrT="[Text]" custT="1"/>
      <dgm:spPr/>
      <dgm:t>
        <a:bodyPr/>
        <a:lstStyle/>
        <a:p>
          <a:pPr rtl="0"/>
          <a:r>
            <a:rPr lang="en-US" sz="2400" b="1" i="0" u="none" baseline="0" smtClean="0"/>
            <a:t>Tests</a:t>
          </a:r>
          <a:endParaRPr lang="en-US" sz="2400" b="1" dirty="0"/>
        </a:p>
      </dgm:t>
    </dgm:pt>
    <dgm:pt modelId="{5F900061-45D5-47CF-A290-9FA10589AC6B}" type="parTrans" cxnId="{70D8A23B-5850-496A-B587-12A77E8132A8}">
      <dgm:prSet/>
      <dgm:spPr/>
      <dgm:t>
        <a:bodyPr/>
        <a:lstStyle/>
        <a:p>
          <a:endParaRPr lang="en-US" sz="2400" b="1">
            <a:solidFill>
              <a:schemeClr val="tx1"/>
            </a:solidFill>
          </a:endParaRPr>
        </a:p>
      </dgm:t>
    </dgm:pt>
    <dgm:pt modelId="{1B294266-4EC9-47FE-90C8-79A2E42EF681}" type="sibTrans" cxnId="{70D8A23B-5850-496A-B587-12A77E8132A8}">
      <dgm:prSet/>
      <dgm:spPr/>
      <dgm:t>
        <a:bodyPr/>
        <a:lstStyle/>
        <a:p>
          <a:endParaRPr lang="en-US" sz="2400" b="1">
            <a:solidFill>
              <a:schemeClr val="tx1"/>
            </a:solidFill>
          </a:endParaRPr>
        </a:p>
      </dgm:t>
    </dgm:pt>
    <dgm:pt modelId="{1A38EE0C-B5F3-49D0-800C-CD7398EE3AAF}">
      <dgm:prSet custT="1"/>
      <dgm:spPr/>
      <dgm:t>
        <a:bodyPr/>
        <a:lstStyle/>
        <a:p>
          <a:pPr rtl="0"/>
          <a:r>
            <a:rPr lang="en-US" sz="1600" b="1" i="0" u="none" baseline="0" dirty="0" smtClean="0"/>
            <a:t>Online Practice and Health Online Pilot</a:t>
          </a:r>
          <a:endParaRPr lang="en-US" sz="1600" b="1" i="0" u="none" baseline="0" dirty="0"/>
        </a:p>
      </dgm:t>
    </dgm:pt>
    <dgm:pt modelId="{C85083D4-3132-4FF5-8CED-83E6804A4A7C}" type="parTrans" cxnId="{6705442F-B303-4139-A7A7-4A13E44AAD41}">
      <dgm:prSet/>
      <dgm:spPr/>
      <dgm:t>
        <a:bodyPr/>
        <a:lstStyle/>
        <a:p>
          <a:endParaRPr lang="en-US" sz="2400" b="1">
            <a:solidFill>
              <a:schemeClr val="tx1"/>
            </a:solidFill>
          </a:endParaRPr>
        </a:p>
      </dgm:t>
    </dgm:pt>
    <dgm:pt modelId="{0EA5426E-82B2-41EA-8510-8D7440B18581}" type="sibTrans" cxnId="{6705442F-B303-4139-A7A7-4A13E44AAD41}">
      <dgm:prSet/>
      <dgm:spPr/>
      <dgm:t>
        <a:bodyPr/>
        <a:lstStyle/>
        <a:p>
          <a:endParaRPr lang="en-US" sz="2400" b="1">
            <a:solidFill>
              <a:schemeClr val="tx1"/>
            </a:solidFill>
          </a:endParaRPr>
        </a:p>
      </dgm:t>
    </dgm:pt>
    <dgm:pt modelId="{4942E573-89D3-440E-A085-0D0EDEFF008C}">
      <dgm:prSet custT="1"/>
      <dgm:spPr/>
      <dgm:t>
        <a:bodyPr/>
        <a:lstStyle/>
        <a:p>
          <a:r>
            <a:rPr lang="en-US" sz="2400" b="1" i="0" u="none" baseline="0" smtClean="0"/>
            <a:t>Administration Dates</a:t>
          </a:r>
          <a:endParaRPr lang="en-US" sz="2400" b="1" dirty="0"/>
        </a:p>
      </dgm:t>
    </dgm:pt>
    <dgm:pt modelId="{F9762460-0EEB-429F-AA8D-8D766B759AF4}" type="parTrans" cxnId="{D53A783B-6970-44E6-BA94-56D0641AD3D5}">
      <dgm:prSet/>
      <dgm:spPr/>
      <dgm:t>
        <a:bodyPr/>
        <a:lstStyle/>
        <a:p>
          <a:endParaRPr lang="en-US" sz="2400" b="1">
            <a:solidFill>
              <a:schemeClr val="tx1"/>
            </a:solidFill>
          </a:endParaRPr>
        </a:p>
      </dgm:t>
    </dgm:pt>
    <dgm:pt modelId="{F37A9BF7-52A5-4F4A-8241-2CB1720B442C}" type="sibTrans" cxnId="{D53A783B-6970-44E6-BA94-56D0641AD3D5}">
      <dgm:prSet/>
      <dgm:spPr/>
      <dgm:t>
        <a:bodyPr/>
        <a:lstStyle/>
        <a:p>
          <a:endParaRPr lang="en-US" sz="2400" b="1">
            <a:solidFill>
              <a:schemeClr val="tx1"/>
            </a:solidFill>
          </a:endParaRPr>
        </a:p>
      </dgm:t>
    </dgm:pt>
    <dgm:pt modelId="{50D6D8EA-A39A-4998-9740-5081588F9FA0}">
      <dgm:prSet custT="1"/>
      <dgm:spPr/>
      <dgm:t>
        <a:bodyPr/>
        <a:lstStyle/>
        <a:p>
          <a:pPr rtl="0"/>
          <a:r>
            <a:rPr lang="en-US" sz="1600" b="1" i="0" u="none" baseline="0" dirty="0" smtClean="0"/>
            <a:t>Practice:	April 8 to April 19, </a:t>
          </a:r>
          <a:r>
            <a:rPr lang="en-US" sz="1600" b="1" i="0" u="none" baseline="0" dirty="0" smtClean="0"/>
            <a:t>2013</a:t>
          </a:r>
          <a:endParaRPr lang="en-US" sz="1600" b="1" i="0" u="none" dirty="0"/>
        </a:p>
      </dgm:t>
    </dgm:pt>
    <dgm:pt modelId="{A06068C0-EA5D-462F-9D81-DB3B0F37277C}" type="parTrans" cxnId="{A2DA9F0E-4F87-4FB2-B63D-4EEF0344C1EE}">
      <dgm:prSet/>
      <dgm:spPr/>
      <dgm:t>
        <a:bodyPr/>
        <a:lstStyle/>
        <a:p>
          <a:endParaRPr lang="en-US" sz="2400" b="1">
            <a:solidFill>
              <a:schemeClr val="tx1"/>
            </a:solidFill>
          </a:endParaRPr>
        </a:p>
      </dgm:t>
    </dgm:pt>
    <dgm:pt modelId="{8C77B385-8863-4376-AD7E-FC3C4D169E6E}" type="sibTrans" cxnId="{A2DA9F0E-4F87-4FB2-B63D-4EEF0344C1EE}">
      <dgm:prSet/>
      <dgm:spPr/>
      <dgm:t>
        <a:bodyPr/>
        <a:lstStyle/>
        <a:p>
          <a:endParaRPr lang="en-US" sz="2400" b="1">
            <a:solidFill>
              <a:schemeClr val="tx1"/>
            </a:solidFill>
          </a:endParaRPr>
        </a:p>
      </dgm:t>
    </dgm:pt>
    <dgm:pt modelId="{22C222A8-920B-4CFF-9589-9027DBDD5A78}">
      <dgm:prSet custT="1"/>
      <dgm:spPr/>
      <dgm:t>
        <a:bodyPr/>
        <a:lstStyle/>
        <a:p>
          <a:r>
            <a:rPr lang="en-US" sz="2400" b="1" i="0" u="none" baseline="0" smtClean="0"/>
            <a:t>Subjects</a:t>
          </a:r>
          <a:endParaRPr lang="en-US" sz="2400" b="1" dirty="0"/>
        </a:p>
      </dgm:t>
    </dgm:pt>
    <dgm:pt modelId="{D0FB7DC6-AEBD-43A7-840F-A5F1E3741944}" type="parTrans" cxnId="{D54A440E-6938-4790-A883-750CF783B3A0}">
      <dgm:prSet/>
      <dgm:spPr/>
      <dgm:t>
        <a:bodyPr/>
        <a:lstStyle/>
        <a:p>
          <a:endParaRPr lang="en-US" sz="2400" b="1">
            <a:solidFill>
              <a:schemeClr val="tx1"/>
            </a:solidFill>
          </a:endParaRPr>
        </a:p>
      </dgm:t>
    </dgm:pt>
    <dgm:pt modelId="{3EB62981-2BCA-4426-AF84-89F730611280}" type="sibTrans" cxnId="{D54A440E-6938-4790-A883-750CF783B3A0}">
      <dgm:prSet/>
      <dgm:spPr/>
      <dgm:t>
        <a:bodyPr/>
        <a:lstStyle/>
        <a:p>
          <a:endParaRPr lang="en-US" sz="2400" b="1">
            <a:solidFill>
              <a:schemeClr val="tx1"/>
            </a:solidFill>
          </a:endParaRPr>
        </a:p>
      </dgm:t>
    </dgm:pt>
    <dgm:pt modelId="{64548666-09E2-4C46-A130-CD7C5FBB5152}">
      <dgm:prSet custT="1"/>
      <dgm:spPr/>
      <dgm:t>
        <a:bodyPr/>
        <a:lstStyle/>
        <a:p>
          <a:pPr rtl="0"/>
          <a:r>
            <a:rPr lang="en-US" sz="1600" b="1" i="0" u="none" baseline="0" dirty="0" smtClean="0"/>
            <a:t>Health:  Grades 5, 8, High School</a:t>
          </a:r>
          <a:endParaRPr lang="en-US" sz="1600" b="1" i="0" u="none" dirty="0"/>
        </a:p>
      </dgm:t>
    </dgm:pt>
    <dgm:pt modelId="{11F9F779-3BC5-4124-A82D-5D03A39D4922}" type="parTrans" cxnId="{7B2B0E72-3A2E-4820-BBE2-91D70D11C90E}">
      <dgm:prSet/>
      <dgm:spPr/>
      <dgm:t>
        <a:bodyPr/>
        <a:lstStyle/>
        <a:p>
          <a:endParaRPr lang="en-US" sz="2400" b="1">
            <a:solidFill>
              <a:schemeClr val="tx1"/>
            </a:solidFill>
          </a:endParaRPr>
        </a:p>
      </dgm:t>
    </dgm:pt>
    <dgm:pt modelId="{8806C3C1-780E-4D1B-AC18-B9012663D764}" type="sibTrans" cxnId="{7B2B0E72-3A2E-4820-BBE2-91D70D11C90E}">
      <dgm:prSet/>
      <dgm:spPr/>
      <dgm:t>
        <a:bodyPr/>
        <a:lstStyle/>
        <a:p>
          <a:endParaRPr lang="en-US" sz="2400" b="1">
            <a:solidFill>
              <a:schemeClr val="tx1"/>
            </a:solidFill>
          </a:endParaRPr>
        </a:p>
      </dgm:t>
    </dgm:pt>
    <dgm:pt modelId="{D3E5C9A4-BDB6-45C0-B8C8-66B983647F29}">
      <dgm:prSet custT="1"/>
      <dgm:spPr/>
      <dgm:t>
        <a:bodyPr/>
        <a:lstStyle/>
        <a:p>
          <a:r>
            <a:rPr lang="en-US" sz="2400" b="1" i="0" u="none" baseline="0" dirty="0" smtClean="0"/>
            <a:t>Student Data</a:t>
          </a:r>
          <a:endParaRPr lang="en-US" sz="2400" b="1" dirty="0"/>
        </a:p>
      </dgm:t>
    </dgm:pt>
    <dgm:pt modelId="{384CAA65-1E4E-40A6-9070-80AED5755FB7}" type="parTrans" cxnId="{F3394A32-69E2-4DF9-80D8-B15579DB09B2}">
      <dgm:prSet/>
      <dgm:spPr/>
      <dgm:t>
        <a:bodyPr/>
        <a:lstStyle/>
        <a:p>
          <a:endParaRPr lang="en-US" sz="2400" b="1">
            <a:solidFill>
              <a:schemeClr val="tx1"/>
            </a:solidFill>
          </a:endParaRPr>
        </a:p>
      </dgm:t>
    </dgm:pt>
    <dgm:pt modelId="{B010A8D3-6396-4328-9F30-B2C392B6BD93}" type="sibTrans" cxnId="{F3394A32-69E2-4DF9-80D8-B15579DB09B2}">
      <dgm:prSet/>
      <dgm:spPr/>
      <dgm:t>
        <a:bodyPr/>
        <a:lstStyle/>
        <a:p>
          <a:endParaRPr lang="en-US" sz="2400" b="1">
            <a:solidFill>
              <a:schemeClr val="tx1"/>
            </a:solidFill>
          </a:endParaRPr>
        </a:p>
      </dgm:t>
    </dgm:pt>
    <dgm:pt modelId="{F6BADE2C-FAA0-45C5-8916-F0255C66E3C2}">
      <dgm:prSet custT="1"/>
      <dgm:spPr/>
      <dgm:t>
        <a:bodyPr/>
        <a:lstStyle/>
        <a:p>
          <a:pPr rtl="0"/>
          <a:r>
            <a:rPr lang="en-US" sz="1600" b="1" i="0" u="none" baseline="0" dirty="0" smtClean="0"/>
            <a:t>Loaded by CTB from school pre-code files</a:t>
          </a:r>
          <a:endParaRPr lang="en-US" sz="1600" b="0" i="0" u="none" baseline="0" dirty="0"/>
        </a:p>
      </dgm:t>
    </dgm:pt>
    <dgm:pt modelId="{B2342693-A806-44F2-B63D-169428DD3CDF}" type="parTrans" cxnId="{6461371F-F45B-4AFF-A165-01503AB76227}">
      <dgm:prSet/>
      <dgm:spPr/>
      <dgm:t>
        <a:bodyPr/>
        <a:lstStyle/>
        <a:p>
          <a:endParaRPr lang="en-US" sz="2400" b="1">
            <a:solidFill>
              <a:schemeClr val="tx1"/>
            </a:solidFill>
          </a:endParaRPr>
        </a:p>
      </dgm:t>
    </dgm:pt>
    <dgm:pt modelId="{5E1E9E40-D5C6-441B-865A-EF9DAC75DF29}" type="sibTrans" cxnId="{6461371F-F45B-4AFF-A165-01503AB76227}">
      <dgm:prSet/>
      <dgm:spPr/>
      <dgm:t>
        <a:bodyPr/>
        <a:lstStyle/>
        <a:p>
          <a:endParaRPr lang="en-US" sz="2400" b="1">
            <a:solidFill>
              <a:schemeClr val="tx1"/>
            </a:solidFill>
          </a:endParaRPr>
        </a:p>
      </dgm:t>
    </dgm:pt>
    <dgm:pt modelId="{5125AC15-855F-429D-BF11-49271F5ACDB4}">
      <dgm:prSet custT="1"/>
      <dgm:spPr/>
      <dgm:t>
        <a:bodyPr/>
        <a:lstStyle/>
        <a:p>
          <a:pPr rtl="0"/>
          <a:r>
            <a:rPr lang="en-US" sz="1600" b="1" i="0" u="none" dirty="0" smtClean="0"/>
            <a:t>DC </a:t>
          </a:r>
          <a:r>
            <a:rPr lang="en-US" sz="1600" b="1" i="0" u="none" dirty="0" smtClean="0"/>
            <a:t>CAS:	April </a:t>
          </a:r>
          <a:r>
            <a:rPr lang="en-US" sz="1600" b="1" i="0" u="none" dirty="0" smtClean="0"/>
            <a:t>22 to May 2, 2013         </a:t>
          </a:r>
          <a:endParaRPr lang="en-US" sz="1600" b="1" i="0" u="none" dirty="0"/>
        </a:p>
      </dgm:t>
    </dgm:pt>
    <dgm:pt modelId="{A24BE0E7-3D52-4119-B0E3-47DE23ABCA15}" type="parTrans" cxnId="{83CF89C8-A612-48BF-B66A-BE52F5C8B81B}">
      <dgm:prSet/>
      <dgm:spPr/>
      <dgm:t>
        <a:bodyPr/>
        <a:lstStyle/>
        <a:p>
          <a:endParaRPr lang="en-US"/>
        </a:p>
      </dgm:t>
    </dgm:pt>
    <dgm:pt modelId="{BB6FDEDD-787A-485D-84F0-CAE74560BF7A}" type="sibTrans" cxnId="{83CF89C8-A612-48BF-B66A-BE52F5C8B81B}">
      <dgm:prSet/>
      <dgm:spPr/>
      <dgm:t>
        <a:bodyPr/>
        <a:lstStyle/>
        <a:p>
          <a:endParaRPr lang="en-US"/>
        </a:p>
      </dgm:t>
    </dgm:pt>
    <dgm:pt modelId="{1E3F4378-6BF6-4546-AD4D-9B7988047690}" type="pres">
      <dgm:prSet presAssocID="{8C73DD65-9914-4542-9330-A9A7DBF51F57}" presName="Name0" presStyleCnt="0">
        <dgm:presLayoutVars>
          <dgm:dir/>
          <dgm:animLvl val="lvl"/>
          <dgm:resizeHandles val="exact"/>
        </dgm:presLayoutVars>
      </dgm:prSet>
      <dgm:spPr/>
      <dgm:t>
        <a:bodyPr/>
        <a:lstStyle/>
        <a:p>
          <a:endParaRPr lang="en-US"/>
        </a:p>
      </dgm:t>
    </dgm:pt>
    <dgm:pt modelId="{17B80A02-F8E1-49BF-9133-1FCC381A8CD0}" type="pres">
      <dgm:prSet presAssocID="{2A00BCB0-5294-487F-87DC-0F19ED424033}" presName="linNode" presStyleCnt="0"/>
      <dgm:spPr/>
      <dgm:t>
        <a:bodyPr/>
        <a:lstStyle/>
        <a:p>
          <a:endParaRPr lang="en-US"/>
        </a:p>
      </dgm:t>
    </dgm:pt>
    <dgm:pt modelId="{A535685B-EBA8-4C0C-9C48-D1713EEEA49C}" type="pres">
      <dgm:prSet presAssocID="{2A00BCB0-5294-487F-87DC-0F19ED424033}" presName="parentText" presStyleLbl="node1" presStyleIdx="0" presStyleCnt="4">
        <dgm:presLayoutVars>
          <dgm:chMax val="1"/>
          <dgm:bulletEnabled val="1"/>
        </dgm:presLayoutVars>
      </dgm:prSet>
      <dgm:spPr/>
      <dgm:t>
        <a:bodyPr/>
        <a:lstStyle/>
        <a:p>
          <a:endParaRPr lang="en-US"/>
        </a:p>
      </dgm:t>
    </dgm:pt>
    <dgm:pt modelId="{3B222EB8-6F51-4857-89D8-E8FA49202266}" type="pres">
      <dgm:prSet presAssocID="{2A00BCB0-5294-487F-87DC-0F19ED424033}" presName="descendantText" presStyleLbl="alignAccFollowNode1" presStyleIdx="0" presStyleCnt="4">
        <dgm:presLayoutVars>
          <dgm:bulletEnabled val="1"/>
        </dgm:presLayoutVars>
      </dgm:prSet>
      <dgm:spPr/>
      <dgm:t>
        <a:bodyPr/>
        <a:lstStyle/>
        <a:p>
          <a:endParaRPr lang="en-US"/>
        </a:p>
      </dgm:t>
    </dgm:pt>
    <dgm:pt modelId="{E297C3A9-1C3F-4D62-A751-9CA6AFD5776A}" type="pres">
      <dgm:prSet presAssocID="{1B294266-4EC9-47FE-90C8-79A2E42EF681}" presName="sp" presStyleCnt="0"/>
      <dgm:spPr/>
      <dgm:t>
        <a:bodyPr/>
        <a:lstStyle/>
        <a:p>
          <a:endParaRPr lang="en-US"/>
        </a:p>
      </dgm:t>
    </dgm:pt>
    <dgm:pt modelId="{87E1B4E8-8C49-4E00-A1D0-7C2D66C77DE7}" type="pres">
      <dgm:prSet presAssocID="{4942E573-89D3-440E-A085-0D0EDEFF008C}" presName="linNode" presStyleCnt="0"/>
      <dgm:spPr/>
      <dgm:t>
        <a:bodyPr/>
        <a:lstStyle/>
        <a:p>
          <a:endParaRPr lang="en-US"/>
        </a:p>
      </dgm:t>
    </dgm:pt>
    <dgm:pt modelId="{F47E09F3-9154-4693-AE29-BE91AE536E1F}" type="pres">
      <dgm:prSet presAssocID="{4942E573-89D3-440E-A085-0D0EDEFF008C}" presName="parentText" presStyleLbl="node1" presStyleIdx="1" presStyleCnt="4">
        <dgm:presLayoutVars>
          <dgm:chMax val="1"/>
          <dgm:bulletEnabled val="1"/>
        </dgm:presLayoutVars>
      </dgm:prSet>
      <dgm:spPr/>
      <dgm:t>
        <a:bodyPr/>
        <a:lstStyle/>
        <a:p>
          <a:endParaRPr lang="en-US"/>
        </a:p>
      </dgm:t>
    </dgm:pt>
    <dgm:pt modelId="{74130D5B-C605-4C96-8B29-4F4E0EA5BE10}" type="pres">
      <dgm:prSet presAssocID="{4942E573-89D3-440E-A085-0D0EDEFF008C}" presName="descendantText" presStyleLbl="alignAccFollowNode1" presStyleIdx="1" presStyleCnt="4" custScaleY="115597" custLinFactNeighborX="2723" custLinFactNeighborY="-2206">
        <dgm:presLayoutVars>
          <dgm:bulletEnabled val="1"/>
        </dgm:presLayoutVars>
      </dgm:prSet>
      <dgm:spPr/>
      <dgm:t>
        <a:bodyPr/>
        <a:lstStyle/>
        <a:p>
          <a:endParaRPr lang="en-US"/>
        </a:p>
      </dgm:t>
    </dgm:pt>
    <dgm:pt modelId="{1AFF5DE0-6CA3-44DE-9D6C-AE7806CB6557}" type="pres">
      <dgm:prSet presAssocID="{F37A9BF7-52A5-4F4A-8241-2CB1720B442C}" presName="sp" presStyleCnt="0"/>
      <dgm:spPr/>
      <dgm:t>
        <a:bodyPr/>
        <a:lstStyle/>
        <a:p>
          <a:endParaRPr lang="en-US"/>
        </a:p>
      </dgm:t>
    </dgm:pt>
    <dgm:pt modelId="{15CD8017-241C-4779-BD2E-B440681E75B9}" type="pres">
      <dgm:prSet presAssocID="{22C222A8-920B-4CFF-9589-9027DBDD5A78}" presName="linNode" presStyleCnt="0"/>
      <dgm:spPr/>
      <dgm:t>
        <a:bodyPr/>
        <a:lstStyle/>
        <a:p>
          <a:endParaRPr lang="en-US"/>
        </a:p>
      </dgm:t>
    </dgm:pt>
    <dgm:pt modelId="{83CA2A64-F461-4B0E-8876-6D7D9F9FEDCD}" type="pres">
      <dgm:prSet presAssocID="{22C222A8-920B-4CFF-9589-9027DBDD5A78}" presName="parentText" presStyleLbl="node1" presStyleIdx="2" presStyleCnt="4">
        <dgm:presLayoutVars>
          <dgm:chMax val="1"/>
          <dgm:bulletEnabled val="1"/>
        </dgm:presLayoutVars>
      </dgm:prSet>
      <dgm:spPr/>
      <dgm:t>
        <a:bodyPr/>
        <a:lstStyle/>
        <a:p>
          <a:endParaRPr lang="en-US"/>
        </a:p>
      </dgm:t>
    </dgm:pt>
    <dgm:pt modelId="{3EE7902C-AEB4-468A-A628-8AB186EE4F58}" type="pres">
      <dgm:prSet presAssocID="{22C222A8-920B-4CFF-9589-9027DBDD5A78}" presName="descendantText" presStyleLbl="alignAccFollowNode1" presStyleIdx="2" presStyleCnt="4">
        <dgm:presLayoutVars>
          <dgm:bulletEnabled val="1"/>
        </dgm:presLayoutVars>
      </dgm:prSet>
      <dgm:spPr/>
      <dgm:t>
        <a:bodyPr/>
        <a:lstStyle/>
        <a:p>
          <a:endParaRPr lang="en-US"/>
        </a:p>
      </dgm:t>
    </dgm:pt>
    <dgm:pt modelId="{A4CE0405-33A6-46C1-A75B-3414126AD149}" type="pres">
      <dgm:prSet presAssocID="{3EB62981-2BCA-4426-AF84-89F730611280}" presName="sp" presStyleCnt="0"/>
      <dgm:spPr/>
      <dgm:t>
        <a:bodyPr/>
        <a:lstStyle/>
        <a:p>
          <a:endParaRPr lang="en-US"/>
        </a:p>
      </dgm:t>
    </dgm:pt>
    <dgm:pt modelId="{B6251E79-1B9B-4F16-9761-8D16CF7C8463}" type="pres">
      <dgm:prSet presAssocID="{D3E5C9A4-BDB6-45C0-B8C8-66B983647F29}" presName="linNode" presStyleCnt="0"/>
      <dgm:spPr/>
      <dgm:t>
        <a:bodyPr/>
        <a:lstStyle/>
        <a:p>
          <a:endParaRPr lang="en-US"/>
        </a:p>
      </dgm:t>
    </dgm:pt>
    <dgm:pt modelId="{5F34722B-00D7-4523-BE3B-FEB75F86F2D8}" type="pres">
      <dgm:prSet presAssocID="{D3E5C9A4-BDB6-45C0-B8C8-66B983647F29}" presName="parentText" presStyleLbl="node1" presStyleIdx="3" presStyleCnt="4">
        <dgm:presLayoutVars>
          <dgm:chMax val="1"/>
          <dgm:bulletEnabled val="1"/>
        </dgm:presLayoutVars>
      </dgm:prSet>
      <dgm:spPr/>
      <dgm:t>
        <a:bodyPr/>
        <a:lstStyle/>
        <a:p>
          <a:endParaRPr lang="en-US"/>
        </a:p>
      </dgm:t>
    </dgm:pt>
    <dgm:pt modelId="{C22D1BFF-7C8B-41F9-864F-46CA956C37B6}" type="pres">
      <dgm:prSet presAssocID="{D3E5C9A4-BDB6-45C0-B8C8-66B983647F29}" presName="descendantText" presStyleLbl="alignAccFollowNode1" presStyleIdx="3" presStyleCnt="4">
        <dgm:presLayoutVars>
          <dgm:bulletEnabled val="1"/>
        </dgm:presLayoutVars>
      </dgm:prSet>
      <dgm:spPr/>
      <dgm:t>
        <a:bodyPr/>
        <a:lstStyle/>
        <a:p>
          <a:endParaRPr lang="en-US"/>
        </a:p>
      </dgm:t>
    </dgm:pt>
  </dgm:ptLst>
  <dgm:cxnLst>
    <dgm:cxn modelId="{D1E489AF-74D4-4B88-9AB6-89A14FE9BCFC}" type="presOf" srcId="{8C73DD65-9914-4542-9330-A9A7DBF51F57}" destId="{1E3F4378-6BF6-4546-AD4D-9B7988047690}" srcOrd="0" destOrd="0" presId="urn:microsoft.com/office/officeart/2005/8/layout/vList5"/>
    <dgm:cxn modelId="{A2DA9F0E-4F87-4FB2-B63D-4EEF0344C1EE}" srcId="{4942E573-89D3-440E-A085-0D0EDEFF008C}" destId="{50D6D8EA-A39A-4998-9740-5081588F9FA0}" srcOrd="0" destOrd="0" parTransId="{A06068C0-EA5D-462F-9D81-DB3B0F37277C}" sibTransId="{8C77B385-8863-4376-AD7E-FC3C4D169E6E}"/>
    <dgm:cxn modelId="{70D8A23B-5850-496A-B587-12A77E8132A8}" srcId="{8C73DD65-9914-4542-9330-A9A7DBF51F57}" destId="{2A00BCB0-5294-487F-87DC-0F19ED424033}" srcOrd="0" destOrd="0" parTransId="{5F900061-45D5-47CF-A290-9FA10589AC6B}" sibTransId="{1B294266-4EC9-47FE-90C8-79A2E42EF681}"/>
    <dgm:cxn modelId="{7B2B0E72-3A2E-4820-BBE2-91D70D11C90E}" srcId="{22C222A8-920B-4CFF-9589-9027DBDD5A78}" destId="{64548666-09E2-4C46-A130-CD7C5FBB5152}" srcOrd="0" destOrd="0" parTransId="{11F9F779-3BC5-4124-A82D-5D03A39D4922}" sibTransId="{8806C3C1-780E-4D1B-AC18-B9012663D764}"/>
    <dgm:cxn modelId="{83CF89C8-A612-48BF-B66A-BE52F5C8B81B}" srcId="{4942E573-89D3-440E-A085-0D0EDEFF008C}" destId="{5125AC15-855F-429D-BF11-49271F5ACDB4}" srcOrd="1" destOrd="0" parTransId="{A24BE0E7-3D52-4119-B0E3-47DE23ABCA15}" sibTransId="{BB6FDEDD-787A-485D-84F0-CAE74560BF7A}"/>
    <dgm:cxn modelId="{245651F2-2570-40D5-82C3-2DA6044C378B}" type="presOf" srcId="{1A38EE0C-B5F3-49D0-800C-CD7398EE3AAF}" destId="{3B222EB8-6F51-4857-89D8-E8FA49202266}" srcOrd="0" destOrd="0" presId="urn:microsoft.com/office/officeart/2005/8/layout/vList5"/>
    <dgm:cxn modelId="{6705442F-B303-4139-A7A7-4A13E44AAD41}" srcId="{2A00BCB0-5294-487F-87DC-0F19ED424033}" destId="{1A38EE0C-B5F3-49D0-800C-CD7398EE3AAF}" srcOrd="0" destOrd="0" parTransId="{C85083D4-3132-4FF5-8CED-83E6804A4A7C}" sibTransId="{0EA5426E-82B2-41EA-8510-8D7440B18581}"/>
    <dgm:cxn modelId="{DE62F67C-012E-4E54-8EC3-CFE93C93B81E}" type="presOf" srcId="{D3E5C9A4-BDB6-45C0-B8C8-66B983647F29}" destId="{5F34722B-00D7-4523-BE3B-FEB75F86F2D8}" srcOrd="0" destOrd="0" presId="urn:microsoft.com/office/officeart/2005/8/layout/vList5"/>
    <dgm:cxn modelId="{D54A440E-6938-4790-A883-750CF783B3A0}" srcId="{8C73DD65-9914-4542-9330-A9A7DBF51F57}" destId="{22C222A8-920B-4CFF-9589-9027DBDD5A78}" srcOrd="2" destOrd="0" parTransId="{D0FB7DC6-AEBD-43A7-840F-A5F1E3741944}" sibTransId="{3EB62981-2BCA-4426-AF84-89F730611280}"/>
    <dgm:cxn modelId="{4E5AD9A2-76A3-438A-B39D-BFBBC8FECE78}" type="presOf" srcId="{4942E573-89D3-440E-A085-0D0EDEFF008C}" destId="{F47E09F3-9154-4693-AE29-BE91AE536E1F}" srcOrd="0" destOrd="0" presId="urn:microsoft.com/office/officeart/2005/8/layout/vList5"/>
    <dgm:cxn modelId="{17D9DD52-9387-450D-8BDF-90485F6BD6D7}" type="presOf" srcId="{22C222A8-920B-4CFF-9589-9027DBDD5A78}" destId="{83CA2A64-F461-4B0E-8876-6D7D9F9FEDCD}" srcOrd="0" destOrd="0" presId="urn:microsoft.com/office/officeart/2005/8/layout/vList5"/>
    <dgm:cxn modelId="{D53A783B-6970-44E6-BA94-56D0641AD3D5}" srcId="{8C73DD65-9914-4542-9330-A9A7DBF51F57}" destId="{4942E573-89D3-440E-A085-0D0EDEFF008C}" srcOrd="1" destOrd="0" parTransId="{F9762460-0EEB-429F-AA8D-8D766B759AF4}" sibTransId="{F37A9BF7-52A5-4F4A-8241-2CB1720B442C}"/>
    <dgm:cxn modelId="{6461371F-F45B-4AFF-A165-01503AB76227}" srcId="{D3E5C9A4-BDB6-45C0-B8C8-66B983647F29}" destId="{F6BADE2C-FAA0-45C5-8916-F0255C66E3C2}" srcOrd="0" destOrd="0" parTransId="{B2342693-A806-44F2-B63D-169428DD3CDF}" sibTransId="{5E1E9E40-D5C6-441B-865A-EF9DAC75DF29}"/>
    <dgm:cxn modelId="{430BC9EB-134A-4EFC-9D95-D8CC300B5F8D}" type="presOf" srcId="{F6BADE2C-FAA0-45C5-8916-F0255C66E3C2}" destId="{C22D1BFF-7C8B-41F9-864F-46CA956C37B6}" srcOrd="0" destOrd="0" presId="urn:microsoft.com/office/officeart/2005/8/layout/vList5"/>
    <dgm:cxn modelId="{DE6F04A6-2C68-4802-B1F0-C1244D385DBF}" type="presOf" srcId="{64548666-09E2-4C46-A130-CD7C5FBB5152}" destId="{3EE7902C-AEB4-468A-A628-8AB186EE4F58}" srcOrd="0" destOrd="0" presId="urn:microsoft.com/office/officeart/2005/8/layout/vList5"/>
    <dgm:cxn modelId="{AC463D5C-D5DD-4758-A45B-4DB7A0620F49}" type="presOf" srcId="{50D6D8EA-A39A-4998-9740-5081588F9FA0}" destId="{74130D5B-C605-4C96-8B29-4F4E0EA5BE10}" srcOrd="0" destOrd="0" presId="urn:microsoft.com/office/officeart/2005/8/layout/vList5"/>
    <dgm:cxn modelId="{F3394A32-69E2-4DF9-80D8-B15579DB09B2}" srcId="{8C73DD65-9914-4542-9330-A9A7DBF51F57}" destId="{D3E5C9A4-BDB6-45C0-B8C8-66B983647F29}" srcOrd="3" destOrd="0" parTransId="{384CAA65-1E4E-40A6-9070-80AED5755FB7}" sibTransId="{B010A8D3-6396-4328-9F30-B2C392B6BD93}"/>
    <dgm:cxn modelId="{69397B7A-03F2-4A1A-9899-B76C3E308E6F}" type="presOf" srcId="{2A00BCB0-5294-487F-87DC-0F19ED424033}" destId="{A535685B-EBA8-4C0C-9C48-D1713EEEA49C}" srcOrd="0" destOrd="0" presId="urn:microsoft.com/office/officeart/2005/8/layout/vList5"/>
    <dgm:cxn modelId="{17E2303C-D5D7-4066-9254-BD3DCA179A00}" type="presOf" srcId="{5125AC15-855F-429D-BF11-49271F5ACDB4}" destId="{74130D5B-C605-4C96-8B29-4F4E0EA5BE10}" srcOrd="0" destOrd="1" presId="urn:microsoft.com/office/officeart/2005/8/layout/vList5"/>
    <dgm:cxn modelId="{D7BA99AA-F24F-4CFB-810C-9E87EF79A9A2}" type="presParOf" srcId="{1E3F4378-6BF6-4546-AD4D-9B7988047690}" destId="{17B80A02-F8E1-49BF-9133-1FCC381A8CD0}" srcOrd="0" destOrd="0" presId="urn:microsoft.com/office/officeart/2005/8/layout/vList5"/>
    <dgm:cxn modelId="{AAC14800-90F5-4F44-BD13-F0E806CA5B2D}" type="presParOf" srcId="{17B80A02-F8E1-49BF-9133-1FCC381A8CD0}" destId="{A535685B-EBA8-4C0C-9C48-D1713EEEA49C}" srcOrd="0" destOrd="0" presId="urn:microsoft.com/office/officeart/2005/8/layout/vList5"/>
    <dgm:cxn modelId="{F7A1304A-89F9-4F00-BCE9-BBDF6C850247}" type="presParOf" srcId="{17B80A02-F8E1-49BF-9133-1FCC381A8CD0}" destId="{3B222EB8-6F51-4857-89D8-E8FA49202266}" srcOrd="1" destOrd="0" presId="urn:microsoft.com/office/officeart/2005/8/layout/vList5"/>
    <dgm:cxn modelId="{2DF4CF02-351C-4F0A-99AD-E22000CC1378}" type="presParOf" srcId="{1E3F4378-6BF6-4546-AD4D-9B7988047690}" destId="{E297C3A9-1C3F-4D62-A751-9CA6AFD5776A}" srcOrd="1" destOrd="0" presId="urn:microsoft.com/office/officeart/2005/8/layout/vList5"/>
    <dgm:cxn modelId="{B05855FA-72B4-42A4-BEB9-556615223BC3}" type="presParOf" srcId="{1E3F4378-6BF6-4546-AD4D-9B7988047690}" destId="{87E1B4E8-8C49-4E00-A1D0-7C2D66C77DE7}" srcOrd="2" destOrd="0" presId="urn:microsoft.com/office/officeart/2005/8/layout/vList5"/>
    <dgm:cxn modelId="{F5C2845A-6224-40AE-9898-E294638864C1}" type="presParOf" srcId="{87E1B4E8-8C49-4E00-A1D0-7C2D66C77DE7}" destId="{F47E09F3-9154-4693-AE29-BE91AE536E1F}" srcOrd="0" destOrd="0" presId="urn:microsoft.com/office/officeart/2005/8/layout/vList5"/>
    <dgm:cxn modelId="{A78D8C99-E7FE-4172-8D92-A365EA7F7659}" type="presParOf" srcId="{87E1B4E8-8C49-4E00-A1D0-7C2D66C77DE7}" destId="{74130D5B-C605-4C96-8B29-4F4E0EA5BE10}" srcOrd="1" destOrd="0" presId="urn:microsoft.com/office/officeart/2005/8/layout/vList5"/>
    <dgm:cxn modelId="{5A8AAF32-35E5-4494-9EFF-A95013A4CCB7}" type="presParOf" srcId="{1E3F4378-6BF6-4546-AD4D-9B7988047690}" destId="{1AFF5DE0-6CA3-44DE-9D6C-AE7806CB6557}" srcOrd="3" destOrd="0" presId="urn:microsoft.com/office/officeart/2005/8/layout/vList5"/>
    <dgm:cxn modelId="{2C354D8B-7B67-4C95-B528-B83443CBD26D}" type="presParOf" srcId="{1E3F4378-6BF6-4546-AD4D-9B7988047690}" destId="{15CD8017-241C-4779-BD2E-B440681E75B9}" srcOrd="4" destOrd="0" presId="urn:microsoft.com/office/officeart/2005/8/layout/vList5"/>
    <dgm:cxn modelId="{126B0639-10A2-40F4-A880-E84DCA35B84A}" type="presParOf" srcId="{15CD8017-241C-4779-BD2E-B440681E75B9}" destId="{83CA2A64-F461-4B0E-8876-6D7D9F9FEDCD}" srcOrd="0" destOrd="0" presId="urn:microsoft.com/office/officeart/2005/8/layout/vList5"/>
    <dgm:cxn modelId="{2EA7DEDA-A294-4DE3-B12E-E69DB837D64E}" type="presParOf" srcId="{15CD8017-241C-4779-BD2E-B440681E75B9}" destId="{3EE7902C-AEB4-468A-A628-8AB186EE4F58}" srcOrd="1" destOrd="0" presId="urn:microsoft.com/office/officeart/2005/8/layout/vList5"/>
    <dgm:cxn modelId="{8F9BC077-201B-4FBC-A76E-85026442BA68}" type="presParOf" srcId="{1E3F4378-6BF6-4546-AD4D-9B7988047690}" destId="{A4CE0405-33A6-46C1-A75B-3414126AD149}" srcOrd="5" destOrd="0" presId="urn:microsoft.com/office/officeart/2005/8/layout/vList5"/>
    <dgm:cxn modelId="{7B5314C3-6B7C-4A19-BD44-A6F03F1E89C4}" type="presParOf" srcId="{1E3F4378-6BF6-4546-AD4D-9B7988047690}" destId="{B6251E79-1B9B-4F16-9761-8D16CF7C8463}" srcOrd="6" destOrd="0" presId="urn:microsoft.com/office/officeart/2005/8/layout/vList5"/>
    <dgm:cxn modelId="{43BD3881-0010-4A73-B26F-52EF9C4BB57C}" type="presParOf" srcId="{B6251E79-1B9B-4F16-9761-8D16CF7C8463}" destId="{5F34722B-00D7-4523-BE3B-FEB75F86F2D8}" srcOrd="0" destOrd="0" presId="urn:microsoft.com/office/officeart/2005/8/layout/vList5"/>
    <dgm:cxn modelId="{44315147-FBC4-4996-B87A-3AEF9681916E}" type="presParOf" srcId="{B6251E79-1B9B-4F16-9761-8D16CF7C8463}" destId="{C22D1BFF-7C8B-41F9-864F-46CA956C37B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4F94F0-F632-4E05-8619-43D0A57EE9AE}" type="doc">
      <dgm:prSet loTypeId="urn:microsoft.com/office/officeart/2005/8/layout/matrix1" loCatId="matrix" qsTypeId="urn:microsoft.com/office/officeart/2005/8/quickstyle/simple1" qsCatId="simple" csTypeId="urn:microsoft.com/office/officeart/2005/8/colors/accent1_4" csCatId="accent1" phldr="1"/>
      <dgm:spPr/>
      <dgm:t>
        <a:bodyPr/>
        <a:lstStyle/>
        <a:p>
          <a:endParaRPr lang="en-US"/>
        </a:p>
      </dgm:t>
    </dgm:pt>
    <dgm:pt modelId="{0B1F0A16-FF2E-4556-83CB-4122D7410DE5}">
      <dgm:prSet phldrT="[Text]"/>
      <dgm:spPr/>
      <dgm:t>
        <a:bodyPr/>
        <a:lstStyle/>
        <a:p>
          <a:r>
            <a:rPr lang="en-US" dirty="0" smtClean="0"/>
            <a:t>Roles Overview</a:t>
          </a:r>
          <a:endParaRPr lang="en-US" dirty="0"/>
        </a:p>
      </dgm:t>
    </dgm:pt>
    <dgm:pt modelId="{60E2BF9D-C667-4887-BFA5-6014644AECB1}" type="parTrans" cxnId="{CC2932C3-4557-4C92-8F0D-13E9C5249035}">
      <dgm:prSet/>
      <dgm:spPr/>
      <dgm:t>
        <a:bodyPr/>
        <a:lstStyle/>
        <a:p>
          <a:endParaRPr lang="en-US"/>
        </a:p>
      </dgm:t>
    </dgm:pt>
    <dgm:pt modelId="{D3EBBA1D-EE85-41A8-9391-424DD989D238}" type="sibTrans" cxnId="{CC2932C3-4557-4C92-8F0D-13E9C5249035}">
      <dgm:prSet/>
      <dgm:spPr/>
      <dgm:t>
        <a:bodyPr/>
        <a:lstStyle/>
        <a:p>
          <a:endParaRPr lang="en-US"/>
        </a:p>
      </dgm:t>
    </dgm:pt>
    <dgm:pt modelId="{DB7268EA-A50B-4393-8FDE-862E774DB2CC}">
      <dgm:prSet phldrT="[Text]"/>
      <dgm:spPr/>
      <dgm:t>
        <a:bodyPr/>
        <a:lstStyle/>
        <a:p>
          <a:r>
            <a:rPr lang="en-US" dirty="0" smtClean="0">
              <a:latin typeface="Arial" charset="0"/>
            </a:rPr>
            <a:t>District Test Coordinator</a:t>
          </a:r>
        </a:p>
        <a:p>
          <a:r>
            <a:rPr lang="en-US" dirty="0" smtClean="0">
              <a:latin typeface="Arial" charset="0"/>
            </a:rPr>
            <a:t>Assessment policies, procedures and possible test scheduling</a:t>
          </a:r>
          <a:endParaRPr lang="en-US" b="1" dirty="0"/>
        </a:p>
      </dgm:t>
    </dgm:pt>
    <dgm:pt modelId="{08C3599A-6DEF-4907-B215-8992436B0994}" type="parTrans" cxnId="{09E48303-80F4-4915-A49D-5079B9F327DD}">
      <dgm:prSet/>
      <dgm:spPr/>
      <dgm:t>
        <a:bodyPr/>
        <a:lstStyle/>
        <a:p>
          <a:endParaRPr lang="en-US"/>
        </a:p>
      </dgm:t>
    </dgm:pt>
    <dgm:pt modelId="{4303FFD5-3605-4FE2-B94B-2152D59F74F6}" type="sibTrans" cxnId="{09E48303-80F4-4915-A49D-5079B9F327DD}">
      <dgm:prSet/>
      <dgm:spPr/>
      <dgm:t>
        <a:bodyPr/>
        <a:lstStyle/>
        <a:p>
          <a:endParaRPr lang="en-US"/>
        </a:p>
      </dgm:t>
    </dgm:pt>
    <dgm:pt modelId="{5AE0C905-F82D-45A1-A889-810D8FE2CB43}">
      <dgm:prSet phldrT="[Text]"/>
      <dgm:spPr/>
      <dgm:t>
        <a:bodyPr/>
        <a:lstStyle/>
        <a:p>
          <a:r>
            <a:rPr lang="en-US" dirty="0" smtClean="0">
              <a:solidFill>
                <a:schemeClr val="tx1"/>
              </a:solidFill>
              <a:latin typeface="Arial" charset="0"/>
            </a:rPr>
            <a:t>School Test Coordinator </a:t>
          </a:r>
        </a:p>
        <a:p>
          <a:r>
            <a:rPr lang="en-US" dirty="0" smtClean="0">
              <a:solidFill>
                <a:schemeClr val="tx1"/>
              </a:solidFill>
              <a:latin typeface="Arial" charset="0"/>
            </a:rPr>
            <a:t>Test scheduling, student management, test administration, and invalidations </a:t>
          </a:r>
          <a:endParaRPr lang="en-US" dirty="0">
            <a:solidFill>
              <a:schemeClr val="tx1"/>
            </a:solidFill>
          </a:endParaRPr>
        </a:p>
      </dgm:t>
    </dgm:pt>
    <dgm:pt modelId="{21CE4F85-1962-4A20-B144-3BB1C36DDE2C}" type="parTrans" cxnId="{0A22635B-2253-42F4-ACA0-40B4FE96A688}">
      <dgm:prSet/>
      <dgm:spPr/>
      <dgm:t>
        <a:bodyPr/>
        <a:lstStyle/>
        <a:p>
          <a:endParaRPr lang="en-US"/>
        </a:p>
      </dgm:t>
    </dgm:pt>
    <dgm:pt modelId="{4D726CD3-A097-42FE-B8E1-45AFEEE895D2}" type="sibTrans" cxnId="{0A22635B-2253-42F4-ACA0-40B4FE96A688}">
      <dgm:prSet/>
      <dgm:spPr/>
      <dgm:t>
        <a:bodyPr/>
        <a:lstStyle/>
        <a:p>
          <a:endParaRPr lang="en-US"/>
        </a:p>
      </dgm:t>
    </dgm:pt>
    <dgm:pt modelId="{76F31F4D-08DF-4DA9-8918-8590AE151F4C}">
      <dgm:prSet phldrT="[Text]"/>
      <dgm:spPr/>
      <dgm:t>
        <a:bodyPr/>
        <a:lstStyle/>
        <a:p>
          <a:r>
            <a:rPr lang="en-US" dirty="0" smtClean="0">
              <a:solidFill>
                <a:schemeClr val="tx1"/>
              </a:solidFill>
              <a:latin typeface="Arial" charset="0"/>
            </a:rPr>
            <a:t>School Technology Coordinator</a:t>
          </a:r>
        </a:p>
        <a:p>
          <a:r>
            <a:rPr lang="en-US" dirty="0" smtClean="0">
              <a:solidFill>
                <a:schemeClr val="tx1"/>
              </a:solidFill>
              <a:latin typeface="Arial" charset="0"/>
            </a:rPr>
            <a:t>Setting up hardware and installing software for each school computer</a:t>
          </a:r>
          <a:endParaRPr lang="en-US" dirty="0">
            <a:solidFill>
              <a:schemeClr val="tx1"/>
            </a:solidFill>
          </a:endParaRPr>
        </a:p>
      </dgm:t>
    </dgm:pt>
    <dgm:pt modelId="{9917CDF2-46ED-451C-83C4-E5131931B2D0}" type="parTrans" cxnId="{4D9B08EF-5845-4138-97F2-B6A590D1F09A}">
      <dgm:prSet/>
      <dgm:spPr/>
      <dgm:t>
        <a:bodyPr/>
        <a:lstStyle/>
        <a:p>
          <a:endParaRPr lang="en-US"/>
        </a:p>
      </dgm:t>
    </dgm:pt>
    <dgm:pt modelId="{22041CB3-66A8-4FE9-953E-AA8443CFF952}" type="sibTrans" cxnId="{4D9B08EF-5845-4138-97F2-B6A590D1F09A}">
      <dgm:prSet/>
      <dgm:spPr/>
      <dgm:t>
        <a:bodyPr/>
        <a:lstStyle/>
        <a:p>
          <a:endParaRPr lang="en-US"/>
        </a:p>
      </dgm:t>
    </dgm:pt>
    <dgm:pt modelId="{8EF355BD-3BBA-4A32-A141-29A485C7EB21}">
      <dgm:prSet phldrT="[Text]"/>
      <dgm:spPr/>
      <dgm:t>
        <a:bodyPr/>
        <a:lstStyle/>
        <a:p>
          <a:r>
            <a:rPr lang="en-US" dirty="0" smtClean="0">
              <a:latin typeface="Arial" charset="0"/>
            </a:rPr>
            <a:t>District Technology Coordinator</a:t>
          </a:r>
        </a:p>
        <a:p>
          <a:r>
            <a:rPr lang="en-US" dirty="0" smtClean="0">
              <a:latin typeface="Arial" charset="0"/>
            </a:rPr>
            <a:t>Equipment and ISP, proxy servers, firewalls and WAN connections at each school</a:t>
          </a:r>
          <a:endParaRPr lang="en-US" dirty="0"/>
        </a:p>
      </dgm:t>
    </dgm:pt>
    <dgm:pt modelId="{4E053E75-7D34-4373-A3E4-F8F3B19B73B9}" type="parTrans" cxnId="{6E508F63-9BB9-4308-9C87-15F92853480C}">
      <dgm:prSet/>
      <dgm:spPr/>
      <dgm:t>
        <a:bodyPr/>
        <a:lstStyle/>
        <a:p>
          <a:endParaRPr lang="en-US"/>
        </a:p>
      </dgm:t>
    </dgm:pt>
    <dgm:pt modelId="{ADF83BAD-2396-4FF3-959C-358DAF7B3F27}" type="sibTrans" cxnId="{6E508F63-9BB9-4308-9C87-15F92853480C}">
      <dgm:prSet/>
      <dgm:spPr/>
      <dgm:t>
        <a:bodyPr/>
        <a:lstStyle/>
        <a:p>
          <a:endParaRPr lang="en-US"/>
        </a:p>
      </dgm:t>
    </dgm:pt>
    <dgm:pt modelId="{8168DAA7-26B9-430C-9D61-8138A4AC119F}" type="pres">
      <dgm:prSet presAssocID="{0A4F94F0-F632-4E05-8619-43D0A57EE9AE}" presName="diagram" presStyleCnt="0">
        <dgm:presLayoutVars>
          <dgm:chMax val="1"/>
          <dgm:dir/>
          <dgm:animLvl val="ctr"/>
          <dgm:resizeHandles val="exact"/>
        </dgm:presLayoutVars>
      </dgm:prSet>
      <dgm:spPr/>
      <dgm:t>
        <a:bodyPr/>
        <a:lstStyle/>
        <a:p>
          <a:endParaRPr lang="en-US"/>
        </a:p>
      </dgm:t>
    </dgm:pt>
    <dgm:pt modelId="{8A1970BA-C23E-4C2A-8310-3D25D1D1D2F4}" type="pres">
      <dgm:prSet presAssocID="{0A4F94F0-F632-4E05-8619-43D0A57EE9AE}" presName="matrix" presStyleCnt="0"/>
      <dgm:spPr/>
      <dgm:t>
        <a:bodyPr/>
        <a:lstStyle/>
        <a:p>
          <a:endParaRPr lang="en-US"/>
        </a:p>
      </dgm:t>
    </dgm:pt>
    <dgm:pt modelId="{2AB7EE1E-09A1-4155-A672-D82D8D833F96}" type="pres">
      <dgm:prSet presAssocID="{0A4F94F0-F632-4E05-8619-43D0A57EE9AE}" presName="tile1" presStyleLbl="node1" presStyleIdx="0" presStyleCnt="4"/>
      <dgm:spPr/>
      <dgm:t>
        <a:bodyPr/>
        <a:lstStyle/>
        <a:p>
          <a:endParaRPr lang="en-US"/>
        </a:p>
      </dgm:t>
    </dgm:pt>
    <dgm:pt modelId="{00E42CCF-9468-4A92-9550-C6767C1823DB}" type="pres">
      <dgm:prSet presAssocID="{0A4F94F0-F632-4E05-8619-43D0A57EE9AE}" presName="tile1text" presStyleLbl="node1" presStyleIdx="0" presStyleCnt="4">
        <dgm:presLayoutVars>
          <dgm:chMax val="0"/>
          <dgm:chPref val="0"/>
          <dgm:bulletEnabled val="1"/>
        </dgm:presLayoutVars>
      </dgm:prSet>
      <dgm:spPr/>
      <dgm:t>
        <a:bodyPr/>
        <a:lstStyle/>
        <a:p>
          <a:endParaRPr lang="en-US"/>
        </a:p>
      </dgm:t>
    </dgm:pt>
    <dgm:pt modelId="{CD3666A9-5851-46B4-9AFD-943B30B18843}" type="pres">
      <dgm:prSet presAssocID="{0A4F94F0-F632-4E05-8619-43D0A57EE9AE}" presName="tile2" presStyleLbl="node1" presStyleIdx="1" presStyleCnt="4"/>
      <dgm:spPr/>
      <dgm:t>
        <a:bodyPr/>
        <a:lstStyle/>
        <a:p>
          <a:endParaRPr lang="en-US"/>
        </a:p>
      </dgm:t>
    </dgm:pt>
    <dgm:pt modelId="{AD90E7EA-AADB-4DF3-95CC-31E4070ADBC7}" type="pres">
      <dgm:prSet presAssocID="{0A4F94F0-F632-4E05-8619-43D0A57EE9AE}" presName="tile2text" presStyleLbl="node1" presStyleIdx="1" presStyleCnt="4">
        <dgm:presLayoutVars>
          <dgm:chMax val="0"/>
          <dgm:chPref val="0"/>
          <dgm:bulletEnabled val="1"/>
        </dgm:presLayoutVars>
      </dgm:prSet>
      <dgm:spPr/>
      <dgm:t>
        <a:bodyPr/>
        <a:lstStyle/>
        <a:p>
          <a:endParaRPr lang="en-US"/>
        </a:p>
      </dgm:t>
    </dgm:pt>
    <dgm:pt modelId="{6E2276BE-387B-42DE-B01B-3620725F3AC5}" type="pres">
      <dgm:prSet presAssocID="{0A4F94F0-F632-4E05-8619-43D0A57EE9AE}" presName="tile3" presStyleLbl="node1" presStyleIdx="2" presStyleCnt="4"/>
      <dgm:spPr/>
      <dgm:t>
        <a:bodyPr/>
        <a:lstStyle/>
        <a:p>
          <a:endParaRPr lang="en-US"/>
        </a:p>
      </dgm:t>
    </dgm:pt>
    <dgm:pt modelId="{B10A0AC9-41A2-485F-9889-037D4752528E}" type="pres">
      <dgm:prSet presAssocID="{0A4F94F0-F632-4E05-8619-43D0A57EE9AE}" presName="tile3text" presStyleLbl="node1" presStyleIdx="2" presStyleCnt="4">
        <dgm:presLayoutVars>
          <dgm:chMax val="0"/>
          <dgm:chPref val="0"/>
          <dgm:bulletEnabled val="1"/>
        </dgm:presLayoutVars>
      </dgm:prSet>
      <dgm:spPr/>
      <dgm:t>
        <a:bodyPr/>
        <a:lstStyle/>
        <a:p>
          <a:endParaRPr lang="en-US"/>
        </a:p>
      </dgm:t>
    </dgm:pt>
    <dgm:pt modelId="{219B8838-40A8-43E3-9342-4AD9BF7A7DD1}" type="pres">
      <dgm:prSet presAssocID="{0A4F94F0-F632-4E05-8619-43D0A57EE9AE}" presName="tile4" presStyleLbl="node1" presStyleIdx="3" presStyleCnt="4"/>
      <dgm:spPr/>
      <dgm:t>
        <a:bodyPr/>
        <a:lstStyle/>
        <a:p>
          <a:endParaRPr lang="en-US"/>
        </a:p>
      </dgm:t>
    </dgm:pt>
    <dgm:pt modelId="{523FC5D5-B93D-474C-8DCA-7E32A6B2E582}" type="pres">
      <dgm:prSet presAssocID="{0A4F94F0-F632-4E05-8619-43D0A57EE9AE}" presName="tile4text" presStyleLbl="node1" presStyleIdx="3" presStyleCnt="4">
        <dgm:presLayoutVars>
          <dgm:chMax val="0"/>
          <dgm:chPref val="0"/>
          <dgm:bulletEnabled val="1"/>
        </dgm:presLayoutVars>
      </dgm:prSet>
      <dgm:spPr/>
      <dgm:t>
        <a:bodyPr/>
        <a:lstStyle/>
        <a:p>
          <a:endParaRPr lang="en-US"/>
        </a:p>
      </dgm:t>
    </dgm:pt>
    <dgm:pt modelId="{3C58F3A3-BC21-4B8B-BBB6-FDEFB90F2B7F}" type="pres">
      <dgm:prSet presAssocID="{0A4F94F0-F632-4E05-8619-43D0A57EE9AE}" presName="centerTile" presStyleLbl="fgShp" presStyleIdx="0" presStyleCnt="1">
        <dgm:presLayoutVars>
          <dgm:chMax val="0"/>
          <dgm:chPref val="0"/>
        </dgm:presLayoutVars>
      </dgm:prSet>
      <dgm:spPr/>
      <dgm:t>
        <a:bodyPr/>
        <a:lstStyle/>
        <a:p>
          <a:endParaRPr lang="en-US"/>
        </a:p>
      </dgm:t>
    </dgm:pt>
  </dgm:ptLst>
  <dgm:cxnLst>
    <dgm:cxn modelId="{6E2FD265-40BE-48D9-8F78-0D54337584FD}" type="presOf" srcId="{8EF355BD-3BBA-4A32-A141-29A485C7EB21}" destId="{219B8838-40A8-43E3-9342-4AD9BF7A7DD1}" srcOrd="0" destOrd="0" presId="urn:microsoft.com/office/officeart/2005/8/layout/matrix1"/>
    <dgm:cxn modelId="{6AAE6833-6B43-4B1F-B0B0-45D4768425A1}" type="presOf" srcId="{0B1F0A16-FF2E-4556-83CB-4122D7410DE5}" destId="{3C58F3A3-BC21-4B8B-BBB6-FDEFB90F2B7F}" srcOrd="0" destOrd="0" presId="urn:microsoft.com/office/officeart/2005/8/layout/matrix1"/>
    <dgm:cxn modelId="{E2F1AAB5-710B-48B1-9E4F-9AF2967FCD5E}" type="presOf" srcId="{5AE0C905-F82D-45A1-A889-810D8FE2CB43}" destId="{CD3666A9-5851-46B4-9AFD-943B30B18843}" srcOrd="0" destOrd="0" presId="urn:microsoft.com/office/officeart/2005/8/layout/matrix1"/>
    <dgm:cxn modelId="{0A22635B-2253-42F4-ACA0-40B4FE96A688}" srcId="{0B1F0A16-FF2E-4556-83CB-4122D7410DE5}" destId="{5AE0C905-F82D-45A1-A889-810D8FE2CB43}" srcOrd="1" destOrd="0" parTransId="{21CE4F85-1962-4A20-B144-3BB1C36DDE2C}" sibTransId="{4D726CD3-A097-42FE-B8E1-45AFEEE895D2}"/>
    <dgm:cxn modelId="{A2695976-1478-4384-9105-FA2E0999BA09}" type="presOf" srcId="{DB7268EA-A50B-4393-8FDE-862E774DB2CC}" destId="{2AB7EE1E-09A1-4155-A672-D82D8D833F96}" srcOrd="0" destOrd="0" presId="urn:microsoft.com/office/officeart/2005/8/layout/matrix1"/>
    <dgm:cxn modelId="{494E5F12-C2A6-4F8D-BCA0-49DD0790C711}" type="presOf" srcId="{5AE0C905-F82D-45A1-A889-810D8FE2CB43}" destId="{AD90E7EA-AADB-4DF3-95CC-31E4070ADBC7}" srcOrd="1" destOrd="0" presId="urn:microsoft.com/office/officeart/2005/8/layout/matrix1"/>
    <dgm:cxn modelId="{0BAD18E8-A609-4D88-9508-605817235F77}" type="presOf" srcId="{8EF355BD-3BBA-4A32-A141-29A485C7EB21}" destId="{523FC5D5-B93D-474C-8DCA-7E32A6B2E582}" srcOrd="1" destOrd="0" presId="urn:microsoft.com/office/officeart/2005/8/layout/matrix1"/>
    <dgm:cxn modelId="{66E11820-61E6-40D1-B4A0-A9A47BA2D3B7}" type="presOf" srcId="{76F31F4D-08DF-4DA9-8918-8590AE151F4C}" destId="{6E2276BE-387B-42DE-B01B-3620725F3AC5}" srcOrd="0" destOrd="0" presId="urn:microsoft.com/office/officeart/2005/8/layout/matrix1"/>
    <dgm:cxn modelId="{8AEFE5AB-C485-4940-977D-867F9DAA6E2B}" type="presOf" srcId="{0A4F94F0-F632-4E05-8619-43D0A57EE9AE}" destId="{8168DAA7-26B9-430C-9D61-8138A4AC119F}" srcOrd="0" destOrd="0" presId="urn:microsoft.com/office/officeart/2005/8/layout/matrix1"/>
    <dgm:cxn modelId="{09E48303-80F4-4915-A49D-5079B9F327DD}" srcId="{0B1F0A16-FF2E-4556-83CB-4122D7410DE5}" destId="{DB7268EA-A50B-4393-8FDE-862E774DB2CC}" srcOrd="0" destOrd="0" parTransId="{08C3599A-6DEF-4907-B215-8992436B0994}" sibTransId="{4303FFD5-3605-4FE2-B94B-2152D59F74F6}"/>
    <dgm:cxn modelId="{A976610D-4388-43EF-8863-14D6FE62FE76}" type="presOf" srcId="{DB7268EA-A50B-4393-8FDE-862E774DB2CC}" destId="{00E42CCF-9468-4A92-9550-C6767C1823DB}" srcOrd="1" destOrd="0" presId="urn:microsoft.com/office/officeart/2005/8/layout/matrix1"/>
    <dgm:cxn modelId="{6E508F63-9BB9-4308-9C87-15F92853480C}" srcId="{0B1F0A16-FF2E-4556-83CB-4122D7410DE5}" destId="{8EF355BD-3BBA-4A32-A141-29A485C7EB21}" srcOrd="3" destOrd="0" parTransId="{4E053E75-7D34-4373-A3E4-F8F3B19B73B9}" sibTransId="{ADF83BAD-2396-4FF3-959C-358DAF7B3F27}"/>
    <dgm:cxn modelId="{CC2932C3-4557-4C92-8F0D-13E9C5249035}" srcId="{0A4F94F0-F632-4E05-8619-43D0A57EE9AE}" destId="{0B1F0A16-FF2E-4556-83CB-4122D7410DE5}" srcOrd="0" destOrd="0" parTransId="{60E2BF9D-C667-4887-BFA5-6014644AECB1}" sibTransId="{D3EBBA1D-EE85-41A8-9391-424DD989D238}"/>
    <dgm:cxn modelId="{5B7478C3-930A-408C-A8FB-295D92261F77}" type="presOf" srcId="{76F31F4D-08DF-4DA9-8918-8590AE151F4C}" destId="{B10A0AC9-41A2-485F-9889-037D4752528E}" srcOrd="1" destOrd="0" presId="urn:microsoft.com/office/officeart/2005/8/layout/matrix1"/>
    <dgm:cxn modelId="{4D9B08EF-5845-4138-97F2-B6A590D1F09A}" srcId="{0B1F0A16-FF2E-4556-83CB-4122D7410DE5}" destId="{76F31F4D-08DF-4DA9-8918-8590AE151F4C}" srcOrd="2" destOrd="0" parTransId="{9917CDF2-46ED-451C-83C4-E5131931B2D0}" sibTransId="{22041CB3-66A8-4FE9-953E-AA8443CFF952}"/>
    <dgm:cxn modelId="{8D5FE490-39C9-474D-8C37-B9EAA55FE4D1}" type="presParOf" srcId="{8168DAA7-26B9-430C-9D61-8138A4AC119F}" destId="{8A1970BA-C23E-4C2A-8310-3D25D1D1D2F4}" srcOrd="0" destOrd="0" presId="urn:microsoft.com/office/officeart/2005/8/layout/matrix1"/>
    <dgm:cxn modelId="{18D5F086-5CD1-4544-957A-5AF1A298573C}" type="presParOf" srcId="{8A1970BA-C23E-4C2A-8310-3D25D1D1D2F4}" destId="{2AB7EE1E-09A1-4155-A672-D82D8D833F96}" srcOrd="0" destOrd="0" presId="urn:microsoft.com/office/officeart/2005/8/layout/matrix1"/>
    <dgm:cxn modelId="{B3181579-442B-4C71-A763-B6A5CDAB95C0}" type="presParOf" srcId="{8A1970BA-C23E-4C2A-8310-3D25D1D1D2F4}" destId="{00E42CCF-9468-4A92-9550-C6767C1823DB}" srcOrd="1" destOrd="0" presId="urn:microsoft.com/office/officeart/2005/8/layout/matrix1"/>
    <dgm:cxn modelId="{F3C58008-FBD5-441E-ADA6-A2FD1FA79C0C}" type="presParOf" srcId="{8A1970BA-C23E-4C2A-8310-3D25D1D1D2F4}" destId="{CD3666A9-5851-46B4-9AFD-943B30B18843}" srcOrd="2" destOrd="0" presId="urn:microsoft.com/office/officeart/2005/8/layout/matrix1"/>
    <dgm:cxn modelId="{8CBD2DB6-320E-41E3-8E6E-7A96F3C63C1C}" type="presParOf" srcId="{8A1970BA-C23E-4C2A-8310-3D25D1D1D2F4}" destId="{AD90E7EA-AADB-4DF3-95CC-31E4070ADBC7}" srcOrd="3" destOrd="0" presId="urn:microsoft.com/office/officeart/2005/8/layout/matrix1"/>
    <dgm:cxn modelId="{0AD14891-8D5F-4CA9-B67A-0597985A6D77}" type="presParOf" srcId="{8A1970BA-C23E-4C2A-8310-3D25D1D1D2F4}" destId="{6E2276BE-387B-42DE-B01B-3620725F3AC5}" srcOrd="4" destOrd="0" presId="urn:microsoft.com/office/officeart/2005/8/layout/matrix1"/>
    <dgm:cxn modelId="{327357A0-2488-48CE-9B6A-46D8464CCB2B}" type="presParOf" srcId="{8A1970BA-C23E-4C2A-8310-3D25D1D1D2F4}" destId="{B10A0AC9-41A2-485F-9889-037D4752528E}" srcOrd="5" destOrd="0" presId="urn:microsoft.com/office/officeart/2005/8/layout/matrix1"/>
    <dgm:cxn modelId="{757218C7-1E1E-4E71-8239-49C1CE58FA33}" type="presParOf" srcId="{8A1970BA-C23E-4C2A-8310-3D25D1D1D2F4}" destId="{219B8838-40A8-43E3-9342-4AD9BF7A7DD1}" srcOrd="6" destOrd="0" presId="urn:microsoft.com/office/officeart/2005/8/layout/matrix1"/>
    <dgm:cxn modelId="{759F2256-4977-4C1B-9CE5-3AF161C7E632}" type="presParOf" srcId="{8A1970BA-C23E-4C2A-8310-3D25D1D1D2F4}" destId="{523FC5D5-B93D-474C-8DCA-7E32A6B2E582}" srcOrd="7" destOrd="0" presId="urn:microsoft.com/office/officeart/2005/8/layout/matrix1"/>
    <dgm:cxn modelId="{BD11810C-36F0-436D-93C3-F8CCD7C04194}" type="presParOf" srcId="{8168DAA7-26B9-430C-9D61-8138A4AC119F}" destId="{3C58F3A3-BC21-4B8B-BBB6-FDEFB90F2B7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1FADB-45F3-4D37-BD26-B4133DD0311E}">
      <dsp:nvSpPr>
        <dsp:cNvPr id="0" name=""/>
        <dsp:cNvSpPr/>
      </dsp:nvSpPr>
      <dsp:spPr>
        <a:xfrm>
          <a:off x="-6543305" y="-1001486"/>
          <a:ext cx="7794172" cy="7794172"/>
        </a:xfrm>
        <a:prstGeom prst="blockArc">
          <a:avLst>
            <a:gd name="adj1" fmla="val 18900000"/>
            <a:gd name="adj2" fmla="val 2700000"/>
            <a:gd name="adj3" fmla="val 27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688380-D789-41B8-A875-1534E0A6D7D2}">
      <dsp:nvSpPr>
        <dsp:cNvPr id="0" name=""/>
        <dsp:cNvSpPr/>
      </dsp:nvSpPr>
      <dsp:spPr>
        <a:xfrm>
          <a:off x="406252" y="263267"/>
          <a:ext cx="7974634" cy="526304"/>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7754" tIns="71120" rIns="71120" bIns="71120" numCol="1" spcCol="1270" anchor="ctr" anchorCtr="0">
          <a:noAutofit/>
        </a:bodyPr>
        <a:lstStyle/>
        <a:p>
          <a:pPr lvl="0" algn="l" defTabSz="1244600" rtl="0">
            <a:lnSpc>
              <a:spcPct val="90000"/>
            </a:lnSpc>
            <a:spcBef>
              <a:spcPct val="0"/>
            </a:spcBef>
            <a:spcAft>
              <a:spcPct val="35000"/>
            </a:spcAft>
          </a:pPr>
          <a:r>
            <a:rPr lang="en-US" sz="2800" b="0" kern="1200" smtClean="0"/>
            <a:t>Welcome and Session Goals</a:t>
          </a:r>
          <a:endParaRPr lang="en-US" sz="2800" b="0" kern="1200" dirty="0"/>
        </a:p>
      </dsp:txBody>
      <dsp:txXfrm>
        <a:off x="406252" y="263267"/>
        <a:ext cx="7974634" cy="526304"/>
      </dsp:txXfrm>
    </dsp:sp>
    <dsp:sp modelId="{BFB97C3B-CE9E-48DB-8790-3B7DAA1A16C8}">
      <dsp:nvSpPr>
        <dsp:cNvPr id="0" name=""/>
        <dsp:cNvSpPr/>
      </dsp:nvSpPr>
      <dsp:spPr>
        <a:xfrm>
          <a:off x="77312" y="197479"/>
          <a:ext cx="657880" cy="65788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4F0E91B-CB60-4522-A75D-8F880CCB258D}">
      <dsp:nvSpPr>
        <dsp:cNvPr id="0" name=""/>
        <dsp:cNvSpPr/>
      </dsp:nvSpPr>
      <dsp:spPr>
        <a:xfrm>
          <a:off x="882868" y="1053187"/>
          <a:ext cx="7498019" cy="526304"/>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7754" tIns="71120" rIns="71120" bIns="71120" numCol="1" spcCol="1270" anchor="ctr" anchorCtr="0">
          <a:noAutofit/>
        </a:bodyPr>
        <a:lstStyle/>
        <a:p>
          <a:pPr lvl="0" algn="l" defTabSz="1244600" rtl="0">
            <a:lnSpc>
              <a:spcPct val="90000"/>
            </a:lnSpc>
            <a:spcBef>
              <a:spcPct val="0"/>
            </a:spcBef>
            <a:spcAft>
              <a:spcPct val="35000"/>
            </a:spcAft>
          </a:pPr>
          <a:r>
            <a:rPr lang="en-US" sz="2800" b="0" kern="1200" smtClean="0"/>
            <a:t>Milestones (Important Events)</a:t>
          </a:r>
          <a:endParaRPr lang="en-US" sz="2800" b="0" kern="1200" dirty="0"/>
        </a:p>
      </dsp:txBody>
      <dsp:txXfrm>
        <a:off x="882868" y="1053187"/>
        <a:ext cx="7498019" cy="526304"/>
      </dsp:txXfrm>
    </dsp:sp>
    <dsp:sp modelId="{92E4F0B3-95DE-47A8-BDC8-2FED5A1C6FDF}">
      <dsp:nvSpPr>
        <dsp:cNvPr id="0" name=""/>
        <dsp:cNvSpPr/>
      </dsp:nvSpPr>
      <dsp:spPr>
        <a:xfrm>
          <a:off x="553928" y="987399"/>
          <a:ext cx="657880" cy="65788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0048EF1-2110-4C6B-980A-4C1F2A3E7297}">
      <dsp:nvSpPr>
        <dsp:cNvPr id="0" name=""/>
        <dsp:cNvSpPr/>
      </dsp:nvSpPr>
      <dsp:spPr>
        <a:xfrm>
          <a:off x="1144051" y="1842528"/>
          <a:ext cx="7236835" cy="526304"/>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7754" tIns="71120" rIns="71120" bIns="71120" numCol="1" spcCol="1270" anchor="ctr" anchorCtr="0">
          <a:noAutofit/>
        </a:bodyPr>
        <a:lstStyle/>
        <a:p>
          <a:pPr lvl="0" algn="l" defTabSz="1244600" rtl="0">
            <a:lnSpc>
              <a:spcPct val="90000"/>
            </a:lnSpc>
            <a:spcBef>
              <a:spcPct val="0"/>
            </a:spcBef>
            <a:spcAft>
              <a:spcPct val="35000"/>
            </a:spcAft>
          </a:pPr>
          <a:r>
            <a:rPr lang="en-US" sz="2800" b="0" kern="1200" smtClean="0"/>
            <a:t>Common Terminology</a:t>
          </a:r>
          <a:endParaRPr lang="en-US" sz="2800" b="0" kern="1200" dirty="0"/>
        </a:p>
      </dsp:txBody>
      <dsp:txXfrm>
        <a:off x="1144051" y="1842528"/>
        <a:ext cx="7236835" cy="526304"/>
      </dsp:txXfrm>
    </dsp:sp>
    <dsp:sp modelId="{1B197696-29D8-4143-A9AA-42B3A1BD3ABA}">
      <dsp:nvSpPr>
        <dsp:cNvPr id="0" name=""/>
        <dsp:cNvSpPr/>
      </dsp:nvSpPr>
      <dsp:spPr>
        <a:xfrm>
          <a:off x="815111" y="1776740"/>
          <a:ext cx="657880" cy="65788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1F46A12-999F-4459-A440-63AFC6531AA0}">
      <dsp:nvSpPr>
        <dsp:cNvPr id="0" name=""/>
        <dsp:cNvSpPr/>
      </dsp:nvSpPr>
      <dsp:spPr>
        <a:xfrm>
          <a:off x="1227444" y="2632447"/>
          <a:ext cx="7153442" cy="526304"/>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7754" tIns="71120" rIns="71120" bIns="71120" numCol="1" spcCol="1270" anchor="ctr" anchorCtr="0">
          <a:noAutofit/>
        </a:bodyPr>
        <a:lstStyle/>
        <a:p>
          <a:pPr lvl="0" algn="l" defTabSz="1244600" rtl="0">
            <a:lnSpc>
              <a:spcPct val="90000"/>
            </a:lnSpc>
            <a:spcBef>
              <a:spcPct val="0"/>
            </a:spcBef>
            <a:spcAft>
              <a:spcPct val="35000"/>
            </a:spcAft>
          </a:pPr>
          <a:r>
            <a:rPr lang="en-US" sz="2800" b="0" kern="1200" dirty="0" smtClean="0"/>
            <a:t>Health Online Program Overview</a:t>
          </a:r>
          <a:endParaRPr lang="en-US" sz="2800" b="0" kern="1200" dirty="0"/>
        </a:p>
      </dsp:txBody>
      <dsp:txXfrm>
        <a:off x="1227444" y="2632447"/>
        <a:ext cx="7153442" cy="526304"/>
      </dsp:txXfrm>
    </dsp:sp>
    <dsp:sp modelId="{D7366111-9074-48F6-AA86-BC7A871741A9}">
      <dsp:nvSpPr>
        <dsp:cNvPr id="0" name=""/>
        <dsp:cNvSpPr/>
      </dsp:nvSpPr>
      <dsp:spPr>
        <a:xfrm>
          <a:off x="898504" y="2566659"/>
          <a:ext cx="657880" cy="65788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1ACC11D-AE27-4DE8-AE9E-872EAFDAABE1}">
      <dsp:nvSpPr>
        <dsp:cNvPr id="0" name=""/>
        <dsp:cNvSpPr/>
      </dsp:nvSpPr>
      <dsp:spPr>
        <a:xfrm>
          <a:off x="1144051" y="3422367"/>
          <a:ext cx="7236835" cy="526304"/>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7754" tIns="71120" rIns="71120" bIns="71120" numCol="1" spcCol="1270" anchor="ctr" anchorCtr="0">
          <a:noAutofit/>
        </a:bodyPr>
        <a:lstStyle/>
        <a:p>
          <a:pPr lvl="0" algn="l" defTabSz="1244600" rtl="0">
            <a:lnSpc>
              <a:spcPct val="90000"/>
            </a:lnSpc>
            <a:spcBef>
              <a:spcPct val="0"/>
            </a:spcBef>
            <a:spcAft>
              <a:spcPct val="35000"/>
            </a:spcAft>
          </a:pPr>
          <a:r>
            <a:rPr lang="en-US" sz="2800" b="0" kern="1200" smtClean="0"/>
            <a:t>Test Delivery Client (TDC)</a:t>
          </a:r>
          <a:endParaRPr lang="en-US" sz="2800" b="0" kern="1200" dirty="0"/>
        </a:p>
      </dsp:txBody>
      <dsp:txXfrm>
        <a:off x="1144051" y="3422367"/>
        <a:ext cx="7236835" cy="526304"/>
      </dsp:txXfrm>
    </dsp:sp>
    <dsp:sp modelId="{632DC780-9997-4CAC-93F3-07D58FABC9CA}">
      <dsp:nvSpPr>
        <dsp:cNvPr id="0" name=""/>
        <dsp:cNvSpPr/>
      </dsp:nvSpPr>
      <dsp:spPr>
        <a:xfrm>
          <a:off x="815111" y="3356579"/>
          <a:ext cx="657880" cy="65788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5D0F887-4051-40F7-953C-F528AF64EA35}">
      <dsp:nvSpPr>
        <dsp:cNvPr id="0" name=""/>
        <dsp:cNvSpPr/>
      </dsp:nvSpPr>
      <dsp:spPr>
        <a:xfrm>
          <a:off x="882868" y="4211708"/>
          <a:ext cx="7498019" cy="526304"/>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7754" tIns="71120" rIns="71120" bIns="71120" numCol="1" spcCol="1270" anchor="ctr" anchorCtr="0">
          <a:noAutofit/>
        </a:bodyPr>
        <a:lstStyle/>
        <a:p>
          <a:pPr lvl="0" algn="l" defTabSz="1244600" rtl="0">
            <a:lnSpc>
              <a:spcPct val="90000"/>
            </a:lnSpc>
            <a:spcBef>
              <a:spcPct val="0"/>
            </a:spcBef>
            <a:spcAft>
              <a:spcPct val="35000"/>
            </a:spcAft>
          </a:pPr>
          <a:r>
            <a:rPr lang="en-US" sz="2800" b="0" kern="1200" smtClean="0"/>
            <a:t>Support</a:t>
          </a:r>
          <a:endParaRPr lang="en-US" sz="2800" b="0" kern="1200" dirty="0"/>
        </a:p>
      </dsp:txBody>
      <dsp:txXfrm>
        <a:off x="882868" y="4211708"/>
        <a:ext cx="7498019" cy="526304"/>
      </dsp:txXfrm>
    </dsp:sp>
    <dsp:sp modelId="{7F3065A5-638A-4534-B543-4DD8B21869B5}">
      <dsp:nvSpPr>
        <dsp:cNvPr id="0" name=""/>
        <dsp:cNvSpPr/>
      </dsp:nvSpPr>
      <dsp:spPr>
        <a:xfrm>
          <a:off x="553928" y="4145920"/>
          <a:ext cx="657880" cy="65788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90EF155-B4EB-4907-9909-1BFF095740CB}">
      <dsp:nvSpPr>
        <dsp:cNvPr id="0" name=""/>
        <dsp:cNvSpPr/>
      </dsp:nvSpPr>
      <dsp:spPr>
        <a:xfrm>
          <a:off x="406252" y="5001627"/>
          <a:ext cx="7974634" cy="52630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7754" tIns="71120" rIns="71120" bIns="71120" numCol="1" spcCol="1270" anchor="ctr" anchorCtr="0">
          <a:noAutofit/>
        </a:bodyPr>
        <a:lstStyle/>
        <a:p>
          <a:pPr lvl="0" algn="l" defTabSz="1244600">
            <a:lnSpc>
              <a:spcPct val="90000"/>
            </a:lnSpc>
            <a:spcBef>
              <a:spcPct val="0"/>
            </a:spcBef>
            <a:spcAft>
              <a:spcPct val="35000"/>
            </a:spcAft>
          </a:pPr>
          <a:endParaRPr lang="en-US" sz="2800" kern="1200"/>
        </a:p>
      </dsp:txBody>
      <dsp:txXfrm>
        <a:off x="406252" y="5001627"/>
        <a:ext cx="7974634" cy="526304"/>
      </dsp:txXfrm>
    </dsp:sp>
    <dsp:sp modelId="{520D2400-E676-419E-86DE-C6C1469A8BDD}">
      <dsp:nvSpPr>
        <dsp:cNvPr id="0" name=""/>
        <dsp:cNvSpPr/>
      </dsp:nvSpPr>
      <dsp:spPr>
        <a:xfrm>
          <a:off x="77312" y="4935839"/>
          <a:ext cx="657880" cy="65788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9EA67-89FE-44C6-A86A-7E288B109F9B}">
      <dsp:nvSpPr>
        <dsp:cNvPr id="0" name=""/>
        <dsp:cNvSpPr/>
      </dsp:nvSpPr>
      <dsp:spPr>
        <a:xfrm>
          <a:off x="2500" y="220199"/>
          <a:ext cx="2437804" cy="4320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Before Test</a:t>
          </a:r>
          <a:endParaRPr lang="en-US" sz="2000" b="1" kern="1200" dirty="0">
            <a:solidFill>
              <a:schemeClr val="tx1"/>
            </a:solidFill>
          </a:endParaRPr>
        </a:p>
      </dsp:txBody>
      <dsp:txXfrm>
        <a:off x="2500" y="220199"/>
        <a:ext cx="2437804" cy="432000"/>
      </dsp:txXfrm>
    </dsp:sp>
    <dsp:sp modelId="{6CA2FCC6-7D7C-4949-B4EF-EF40E4AA92D1}">
      <dsp:nvSpPr>
        <dsp:cNvPr id="0" name=""/>
        <dsp:cNvSpPr/>
      </dsp:nvSpPr>
      <dsp:spPr>
        <a:xfrm>
          <a:off x="2500" y="652199"/>
          <a:ext cx="2437804" cy="3623400"/>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kern="1200" dirty="0" smtClean="0">
              <a:solidFill>
                <a:schemeClr val="tx1"/>
              </a:solidFill>
            </a:rPr>
            <a:t>Receive Login and Password Emails</a:t>
          </a:r>
        </a:p>
        <a:p>
          <a:pPr marL="114300" lvl="1" indent="-114300" algn="l" defTabSz="666750">
            <a:lnSpc>
              <a:spcPct val="90000"/>
            </a:lnSpc>
            <a:spcBef>
              <a:spcPct val="0"/>
            </a:spcBef>
            <a:spcAft>
              <a:spcPct val="15000"/>
            </a:spcAft>
            <a:buChar char="••"/>
          </a:pPr>
          <a:r>
            <a:rPr lang="en-US" sz="1500" b="0" kern="1200" dirty="0" smtClean="0">
              <a:solidFill>
                <a:schemeClr val="tx1"/>
              </a:solidFill>
            </a:rPr>
            <a:t>Complete Site Readiness Activities</a:t>
          </a:r>
        </a:p>
        <a:p>
          <a:pPr marL="114300" lvl="1" indent="-114300" algn="l" defTabSz="666750">
            <a:lnSpc>
              <a:spcPct val="90000"/>
            </a:lnSpc>
            <a:spcBef>
              <a:spcPct val="0"/>
            </a:spcBef>
            <a:spcAft>
              <a:spcPct val="15000"/>
            </a:spcAft>
            <a:buChar char="••"/>
          </a:pPr>
          <a:r>
            <a:rPr lang="en-US" sz="1500" b="0" kern="1200" dirty="0" smtClean="0">
              <a:solidFill>
                <a:schemeClr val="tx1"/>
              </a:solidFill>
            </a:rPr>
            <a:t>Review  Site Readiness and Installation Instructions</a:t>
          </a:r>
        </a:p>
        <a:p>
          <a:pPr marL="114300" lvl="1" indent="-114300" algn="l" defTabSz="666750">
            <a:lnSpc>
              <a:spcPct val="90000"/>
            </a:lnSpc>
            <a:spcBef>
              <a:spcPct val="0"/>
            </a:spcBef>
            <a:spcAft>
              <a:spcPct val="15000"/>
            </a:spcAft>
            <a:buChar char="••"/>
          </a:pPr>
          <a:r>
            <a:rPr lang="en-US" sz="1500" b="0" kern="1200" dirty="0" smtClean="0">
              <a:solidFill>
                <a:schemeClr val="tx1"/>
              </a:solidFill>
            </a:rPr>
            <a:t>Verify network and workstation configuration</a:t>
          </a:r>
        </a:p>
        <a:p>
          <a:pPr marL="114300" lvl="1" indent="-114300" algn="l" defTabSz="666750">
            <a:lnSpc>
              <a:spcPct val="90000"/>
            </a:lnSpc>
            <a:spcBef>
              <a:spcPct val="0"/>
            </a:spcBef>
            <a:spcAft>
              <a:spcPct val="15000"/>
            </a:spcAft>
            <a:buChar char="••"/>
          </a:pPr>
          <a:r>
            <a:rPr lang="en-US" sz="1500" b="0" kern="1200" dirty="0" smtClean="0">
              <a:solidFill>
                <a:schemeClr val="tx1"/>
              </a:solidFill>
            </a:rPr>
            <a:t>Run Network Utility software</a:t>
          </a:r>
        </a:p>
        <a:p>
          <a:pPr marL="114300" lvl="1" indent="-114300" algn="l" defTabSz="666750">
            <a:lnSpc>
              <a:spcPct val="90000"/>
            </a:lnSpc>
            <a:spcBef>
              <a:spcPct val="0"/>
            </a:spcBef>
            <a:spcAft>
              <a:spcPct val="15000"/>
            </a:spcAft>
            <a:buChar char="••"/>
          </a:pPr>
          <a:r>
            <a:rPr lang="en-US" sz="1500" b="0" kern="1200" dirty="0" smtClean="0">
              <a:solidFill>
                <a:schemeClr val="tx1"/>
              </a:solidFill>
            </a:rPr>
            <a:t>Install test software</a:t>
          </a:r>
        </a:p>
        <a:p>
          <a:pPr marL="114300" lvl="1" indent="-114300" algn="l" defTabSz="666750">
            <a:lnSpc>
              <a:spcPct val="90000"/>
            </a:lnSpc>
            <a:spcBef>
              <a:spcPct val="0"/>
            </a:spcBef>
            <a:spcAft>
              <a:spcPct val="15000"/>
            </a:spcAft>
            <a:buChar char="••"/>
          </a:pPr>
          <a:r>
            <a:rPr lang="en-US" sz="1500" b="0" kern="1200" dirty="0" smtClean="0">
              <a:solidFill>
                <a:schemeClr val="tx1"/>
              </a:solidFill>
            </a:rPr>
            <a:t>Download test content</a:t>
          </a:r>
        </a:p>
        <a:p>
          <a:pPr marL="114300" lvl="1" indent="-114300" algn="l" defTabSz="666750">
            <a:lnSpc>
              <a:spcPct val="90000"/>
            </a:lnSpc>
            <a:spcBef>
              <a:spcPct val="0"/>
            </a:spcBef>
            <a:spcAft>
              <a:spcPct val="15000"/>
            </a:spcAft>
            <a:buChar char="••"/>
          </a:pPr>
          <a:r>
            <a:rPr lang="en-US" sz="1500" b="0" kern="1200" dirty="0" smtClean="0">
              <a:solidFill>
                <a:schemeClr val="tx1"/>
              </a:solidFill>
            </a:rPr>
            <a:t>Complete practice test</a:t>
          </a:r>
        </a:p>
        <a:p>
          <a:pPr marL="114300" lvl="1" indent="-114300" algn="l" defTabSz="666750">
            <a:lnSpc>
              <a:spcPct val="90000"/>
            </a:lnSpc>
            <a:spcBef>
              <a:spcPct val="0"/>
            </a:spcBef>
            <a:spcAft>
              <a:spcPct val="15000"/>
            </a:spcAft>
            <a:buChar char="••"/>
          </a:pPr>
          <a:r>
            <a:rPr lang="en-US" sz="1500" b="0" kern="1200" dirty="0" smtClean="0">
              <a:solidFill>
                <a:schemeClr val="tx1"/>
              </a:solidFill>
            </a:rPr>
            <a:t>Submit site certification form</a:t>
          </a:r>
        </a:p>
      </dsp:txBody>
      <dsp:txXfrm>
        <a:off x="2500" y="652199"/>
        <a:ext cx="2437804" cy="3623400"/>
      </dsp:txXfrm>
    </dsp:sp>
    <dsp:sp modelId="{6E4A465A-5DAC-4838-8F0A-E4A3AF66CE16}">
      <dsp:nvSpPr>
        <dsp:cNvPr id="0" name=""/>
        <dsp:cNvSpPr/>
      </dsp:nvSpPr>
      <dsp:spPr>
        <a:xfrm>
          <a:off x="2781597" y="220199"/>
          <a:ext cx="2437804" cy="432000"/>
        </a:xfrm>
        <a:prstGeom prst="rect">
          <a:avLst/>
        </a:prstGeom>
        <a:gradFill rotWithShape="0">
          <a:gsLst>
            <a:gs pos="0">
              <a:schemeClr val="accent5">
                <a:hueOff val="-5458065"/>
                <a:satOff val="-3647"/>
                <a:lumOff val="-16863"/>
                <a:alphaOff val="0"/>
                <a:shade val="51000"/>
                <a:satMod val="130000"/>
              </a:schemeClr>
            </a:gs>
            <a:gs pos="80000">
              <a:schemeClr val="accent5">
                <a:hueOff val="-5458065"/>
                <a:satOff val="-3647"/>
                <a:lumOff val="-16863"/>
                <a:alphaOff val="0"/>
                <a:shade val="93000"/>
                <a:satMod val="130000"/>
              </a:schemeClr>
            </a:gs>
            <a:gs pos="100000">
              <a:schemeClr val="accent5">
                <a:hueOff val="-5458065"/>
                <a:satOff val="-3647"/>
                <a:lumOff val="-16863"/>
                <a:alphaOff val="0"/>
                <a:shade val="94000"/>
                <a:satMod val="135000"/>
              </a:schemeClr>
            </a:gs>
          </a:gsLst>
          <a:lin ang="16200000" scaled="0"/>
        </a:gradFill>
        <a:ln w="9525" cap="flat" cmpd="sng" algn="ctr">
          <a:solidFill>
            <a:schemeClr val="accent5">
              <a:hueOff val="-5458065"/>
              <a:satOff val="-3647"/>
              <a:lumOff val="-1686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During Test</a:t>
          </a:r>
          <a:endParaRPr lang="en-US" sz="1800" b="1" i="1" kern="1200" dirty="0" smtClean="0">
            <a:solidFill>
              <a:schemeClr val="tx1"/>
            </a:solidFill>
          </a:endParaRPr>
        </a:p>
      </dsp:txBody>
      <dsp:txXfrm>
        <a:off x="2781597" y="220199"/>
        <a:ext cx="2437804" cy="432000"/>
      </dsp:txXfrm>
    </dsp:sp>
    <dsp:sp modelId="{BD837BEB-A650-4707-8764-306F2139BB83}">
      <dsp:nvSpPr>
        <dsp:cNvPr id="0" name=""/>
        <dsp:cNvSpPr/>
      </dsp:nvSpPr>
      <dsp:spPr>
        <a:xfrm>
          <a:off x="2781597" y="652199"/>
          <a:ext cx="2437804" cy="3623400"/>
        </a:xfrm>
        <a:prstGeom prst="rect">
          <a:avLst/>
        </a:prstGeom>
        <a:solidFill>
          <a:schemeClr val="accent5">
            <a:tint val="40000"/>
            <a:alpha val="90000"/>
            <a:hueOff val="-5846600"/>
            <a:satOff val="-13192"/>
            <a:lumOff val="-3475"/>
            <a:alphaOff val="0"/>
          </a:schemeClr>
        </a:solidFill>
        <a:ln w="9525" cap="flat" cmpd="sng" algn="ctr">
          <a:solidFill>
            <a:schemeClr val="accent5">
              <a:tint val="40000"/>
              <a:alpha val="90000"/>
              <a:hueOff val="-5846600"/>
              <a:satOff val="-13192"/>
              <a:lumOff val="-34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kern="1200" dirty="0" smtClean="0">
              <a:solidFill>
                <a:schemeClr val="tx1"/>
              </a:solidFill>
            </a:rPr>
            <a:t>Assist Test Examiners with technical issues</a:t>
          </a:r>
        </a:p>
      </dsp:txBody>
      <dsp:txXfrm>
        <a:off x="2781597" y="652199"/>
        <a:ext cx="2437804" cy="3623400"/>
      </dsp:txXfrm>
    </dsp:sp>
    <dsp:sp modelId="{E0A49810-5EAA-4ACF-B4F1-E4138D1F1099}">
      <dsp:nvSpPr>
        <dsp:cNvPr id="0" name=""/>
        <dsp:cNvSpPr/>
      </dsp:nvSpPr>
      <dsp:spPr>
        <a:xfrm>
          <a:off x="5560695" y="220199"/>
          <a:ext cx="2437804" cy="432000"/>
        </a:xfrm>
        <a:prstGeom prst="rect">
          <a:avLst/>
        </a:prstGeom>
        <a:gradFill rotWithShape="0">
          <a:gsLst>
            <a:gs pos="0">
              <a:schemeClr val="accent5">
                <a:hueOff val="-10916129"/>
                <a:satOff val="-7294"/>
                <a:lumOff val="-33726"/>
                <a:alphaOff val="0"/>
                <a:shade val="51000"/>
                <a:satMod val="130000"/>
              </a:schemeClr>
            </a:gs>
            <a:gs pos="80000">
              <a:schemeClr val="accent5">
                <a:hueOff val="-10916129"/>
                <a:satOff val="-7294"/>
                <a:lumOff val="-33726"/>
                <a:alphaOff val="0"/>
                <a:shade val="93000"/>
                <a:satMod val="130000"/>
              </a:schemeClr>
            </a:gs>
            <a:gs pos="100000">
              <a:schemeClr val="accent5">
                <a:hueOff val="-10916129"/>
                <a:satOff val="-7294"/>
                <a:lumOff val="-33726"/>
                <a:alphaOff val="0"/>
                <a:shade val="94000"/>
                <a:satMod val="135000"/>
              </a:schemeClr>
            </a:gs>
          </a:gsLst>
          <a:lin ang="16200000" scaled="0"/>
        </a:gradFill>
        <a:ln w="9525" cap="flat" cmpd="sng" algn="ctr">
          <a:solidFill>
            <a:schemeClr val="accent5">
              <a:hueOff val="-10916129"/>
              <a:satOff val="-7294"/>
              <a:lumOff val="-3372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After Test</a:t>
          </a:r>
          <a:endParaRPr lang="en-US" sz="1800" b="1" i="1" kern="1200" dirty="0" smtClean="0">
            <a:solidFill>
              <a:schemeClr val="tx1"/>
            </a:solidFill>
          </a:endParaRPr>
        </a:p>
      </dsp:txBody>
      <dsp:txXfrm>
        <a:off x="5560695" y="220199"/>
        <a:ext cx="2437804" cy="432000"/>
      </dsp:txXfrm>
    </dsp:sp>
    <dsp:sp modelId="{0B62A3C7-A763-468E-B382-84ACFD1C6D78}">
      <dsp:nvSpPr>
        <dsp:cNvPr id="0" name=""/>
        <dsp:cNvSpPr/>
      </dsp:nvSpPr>
      <dsp:spPr>
        <a:xfrm>
          <a:off x="5560695" y="652199"/>
          <a:ext cx="2437804" cy="3623400"/>
        </a:xfrm>
        <a:prstGeom prst="rect">
          <a:avLst/>
        </a:prstGeom>
        <a:solidFill>
          <a:schemeClr val="accent5">
            <a:tint val="40000"/>
            <a:alpha val="90000"/>
            <a:hueOff val="-11693199"/>
            <a:satOff val="-26385"/>
            <a:lumOff val="-6951"/>
            <a:alphaOff val="0"/>
          </a:schemeClr>
        </a:solidFill>
        <a:ln w="9525" cap="flat" cmpd="sng" algn="ctr">
          <a:solidFill>
            <a:schemeClr val="accent5">
              <a:tint val="40000"/>
              <a:alpha val="90000"/>
              <a:hueOff val="-11693199"/>
              <a:satOff val="-26385"/>
              <a:lumOff val="-695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kern="1200" dirty="0" smtClean="0">
              <a:solidFill>
                <a:schemeClr val="tx1"/>
              </a:solidFill>
            </a:rPr>
            <a:t>Use the Uninstall Utility to remove test software from workstations</a:t>
          </a:r>
        </a:p>
      </dsp:txBody>
      <dsp:txXfrm>
        <a:off x="5560695" y="652199"/>
        <a:ext cx="2437804" cy="36234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060CD-18CE-48E4-AC0E-DCFF32F375C1}">
      <dsp:nvSpPr>
        <dsp:cNvPr id="0" name=""/>
        <dsp:cNvSpPr/>
      </dsp:nvSpPr>
      <dsp:spPr>
        <a:xfrm>
          <a:off x="3991477" y="2133306"/>
          <a:ext cx="2194749" cy="1044501"/>
        </a:xfrm>
        <a:custGeom>
          <a:avLst/>
          <a:gdLst/>
          <a:ahLst/>
          <a:cxnLst/>
          <a:rect l="0" t="0" r="0" b="0"/>
          <a:pathLst>
            <a:path>
              <a:moveTo>
                <a:pt x="0" y="0"/>
              </a:moveTo>
              <a:lnTo>
                <a:pt x="0" y="711797"/>
              </a:lnTo>
              <a:lnTo>
                <a:pt x="2194749" y="711797"/>
              </a:lnTo>
              <a:lnTo>
                <a:pt x="2194749" y="104450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A0C1607-42DD-4D61-941A-0DBF82436FBA}">
      <dsp:nvSpPr>
        <dsp:cNvPr id="0" name=""/>
        <dsp:cNvSpPr/>
      </dsp:nvSpPr>
      <dsp:spPr>
        <a:xfrm>
          <a:off x="1796727" y="2133306"/>
          <a:ext cx="2194749" cy="1044501"/>
        </a:xfrm>
        <a:custGeom>
          <a:avLst/>
          <a:gdLst/>
          <a:ahLst/>
          <a:cxnLst/>
          <a:rect l="0" t="0" r="0" b="0"/>
          <a:pathLst>
            <a:path>
              <a:moveTo>
                <a:pt x="2194749" y="0"/>
              </a:moveTo>
              <a:lnTo>
                <a:pt x="2194749" y="711797"/>
              </a:lnTo>
              <a:lnTo>
                <a:pt x="0" y="711797"/>
              </a:lnTo>
              <a:lnTo>
                <a:pt x="0" y="104450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1028165-BCEC-4738-9C47-D48BA2BC5B47}">
      <dsp:nvSpPr>
        <dsp:cNvPr id="0" name=""/>
        <dsp:cNvSpPr/>
      </dsp:nvSpPr>
      <dsp:spPr>
        <a:xfrm>
          <a:off x="2419858" y="394527"/>
          <a:ext cx="3143236" cy="1738778"/>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9EEB655-9267-4DE1-965B-0DAF9B31268F}">
      <dsp:nvSpPr>
        <dsp:cNvPr id="0" name=""/>
        <dsp:cNvSpPr/>
      </dsp:nvSpPr>
      <dsp:spPr>
        <a:xfrm>
          <a:off x="2818904" y="773620"/>
          <a:ext cx="3143236" cy="17387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Health Test Online </a:t>
          </a:r>
          <a:endParaRPr lang="en-US" sz="2000" kern="1200" dirty="0"/>
        </a:p>
      </dsp:txBody>
      <dsp:txXfrm>
        <a:off x="2869831" y="824547"/>
        <a:ext cx="3041382" cy="1636924"/>
      </dsp:txXfrm>
    </dsp:sp>
    <dsp:sp modelId="{03CE76E3-1038-4A2B-83F7-6A2432EB4049}">
      <dsp:nvSpPr>
        <dsp:cNvPr id="0" name=""/>
        <dsp:cNvSpPr/>
      </dsp:nvSpPr>
      <dsp:spPr>
        <a:xfrm>
          <a:off x="1023" y="3177807"/>
          <a:ext cx="3591408" cy="2220771"/>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42FA5B1-D2FB-43AD-BA67-2B901E5446C5}">
      <dsp:nvSpPr>
        <dsp:cNvPr id="0" name=""/>
        <dsp:cNvSpPr/>
      </dsp:nvSpPr>
      <dsp:spPr>
        <a:xfrm>
          <a:off x="400068" y="3556900"/>
          <a:ext cx="3591408" cy="222077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Review Online Program</a:t>
          </a:r>
          <a:endParaRPr lang="en-US" sz="2400" b="1" kern="1200" dirty="0"/>
        </a:p>
      </dsp:txBody>
      <dsp:txXfrm>
        <a:off x="465112" y="3621944"/>
        <a:ext cx="3461320" cy="2090683"/>
      </dsp:txXfrm>
    </dsp:sp>
    <dsp:sp modelId="{81A676BC-D83B-499F-AAA7-89537321B8DD}">
      <dsp:nvSpPr>
        <dsp:cNvPr id="0" name=""/>
        <dsp:cNvSpPr/>
      </dsp:nvSpPr>
      <dsp:spPr>
        <a:xfrm>
          <a:off x="4390522" y="3177807"/>
          <a:ext cx="3591408" cy="2144715"/>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674D613-4FE5-4E5A-95B2-D38FB5ADF378}">
      <dsp:nvSpPr>
        <dsp:cNvPr id="0" name=""/>
        <dsp:cNvSpPr/>
      </dsp:nvSpPr>
      <dsp:spPr>
        <a:xfrm>
          <a:off x="4789568" y="3556900"/>
          <a:ext cx="3591408" cy="214471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Review Test Delivery Client Installation (TDC)</a:t>
          </a:r>
          <a:endParaRPr lang="en-US" sz="2400" b="1" kern="1200" dirty="0"/>
        </a:p>
      </dsp:txBody>
      <dsp:txXfrm>
        <a:off x="4852385" y="3619717"/>
        <a:ext cx="3465774" cy="20190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7808C-BBAF-4B35-9754-80DA2DAAF3D2}">
      <dsp:nvSpPr>
        <dsp:cNvPr id="0" name=""/>
        <dsp:cNvSpPr/>
      </dsp:nvSpPr>
      <dsp:spPr>
        <a:xfrm>
          <a:off x="151085" y="5424"/>
          <a:ext cx="3126828" cy="177119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102870" rIns="34290" bIns="34290"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Student data management</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Test assignments</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Testing status</a:t>
          </a:r>
          <a:endParaRPr lang="en-US" sz="2700" kern="1200" dirty="0"/>
        </a:p>
      </dsp:txBody>
      <dsp:txXfrm>
        <a:off x="192586" y="46925"/>
        <a:ext cx="3043826" cy="1729690"/>
      </dsp:txXfrm>
    </dsp:sp>
    <dsp:sp modelId="{0DD37F78-B6BB-49B8-9772-F0DFCCA98F53}">
      <dsp:nvSpPr>
        <dsp:cNvPr id="0" name=""/>
        <dsp:cNvSpPr/>
      </dsp:nvSpPr>
      <dsp:spPr>
        <a:xfrm>
          <a:off x="151085" y="1776616"/>
          <a:ext cx="3126828" cy="761612"/>
        </a:xfrm>
        <a:prstGeom prst="rect">
          <a:avLst/>
        </a:prstGeom>
        <a:solidFill>
          <a:schemeClr val="accent5">
            <a:lumMod val="5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2390" tIns="0" rIns="24130" bIns="0" numCol="1" spcCol="1270" anchor="ctr" anchorCtr="0">
          <a:noAutofit/>
        </a:bodyPr>
        <a:lstStyle/>
        <a:p>
          <a:pPr lvl="0" algn="l" defTabSz="844550" rtl="0">
            <a:lnSpc>
              <a:spcPct val="90000"/>
            </a:lnSpc>
            <a:spcBef>
              <a:spcPct val="0"/>
            </a:spcBef>
            <a:spcAft>
              <a:spcPct val="35000"/>
            </a:spcAft>
          </a:pPr>
          <a:r>
            <a:rPr lang="en-US" sz="1900" b="1" kern="1200" dirty="0" smtClean="0"/>
            <a:t>Test Administration System (OAS)</a:t>
          </a:r>
          <a:endParaRPr lang="en-US" sz="1900" b="1" kern="1200" dirty="0"/>
        </a:p>
      </dsp:txBody>
      <dsp:txXfrm>
        <a:off x="151085" y="1776616"/>
        <a:ext cx="2201992" cy="761612"/>
      </dsp:txXfrm>
    </dsp:sp>
    <dsp:sp modelId="{7D65B585-DE4F-4142-9315-84A660F0EC4C}">
      <dsp:nvSpPr>
        <dsp:cNvPr id="0" name=""/>
        <dsp:cNvSpPr/>
      </dsp:nvSpPr>
      <dsp:spPr>
        <a:xfrm>
          <a:off x="2266191" y="1897591"/>
          <a:ext cx="830454" cy="830454"/>
        </a:xfrm>
        <a:prstGeom prst="ellipse">
          <a:avLst/>
        </a:prstGeom>
        <a:blipFill rotWithShape="1">
          <a:blip xmlns:r="http://schemas.openxmlformats.org/officeDocument/2006/relationships" r:embed="rId1"/>
          <a:stretch>
            <a:fillRect/>
          </a:stretch>
        </a:blip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917614F-6F7F-49EA-AEB8-BF8015F3BC51}">
      <dsp:nvSpPr>
        <dsp:cNvPr id="0" name=""/>
        <dsp:cNvSpPr/>
      </dsp:nvSpPr>
      <dsp:spPr>
        <a:xfrm>
          <a:off x="151085" y="3139353"/>
          <a:ext cx="3126828" cy="177119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102870" rIns="34290" bIns="34290"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Student testing software (TDC)</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Lock down browser</a:t>
          </a:r>
          <a:endParaRPr lang="en-US" sz="2700" kern="1200" dirty="0"/>
        </a:p>
      </dsp:txBody>
      <dsp:txXfrm>
        <a:off x="192586" y="3180854"/>
        <a:ext cx="3043826" cy="1729690"/>
      </dsp:txXfrm>
    </dsp:sp>
    <dsp:sp modelId="{6472CA59-5967-449B-B58B-CA22CA8FFC9F}">
      <dsp:nvSpPr>
        <dsp:cNvPr id="0" name=""/>
        <dsp:cNvSpPr/>
      </dsp:nvSpPr>
      <dsp:spPr>
        <a:xfrm>
          <a:off x="151085" y="4910545"/>
          <a:ext cx="3126828" cy="761612"/>
        </a:xfrm>
        <a:prstGeom prst="rect">
          <a:avLst/>
        </a:prstGeom>
        <a:solidFill>
          <a:schemeClr val="accent5">
            <a:lumMod val="5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2390" tIns="0" rIns="24130" bIns="0" numCol="1" spcCol="1270" anchor="ctr" anchorCtr="0">
          <a:noAutofit/>
        </a:bodyPr>
        <a:lstStyle/>
        <a:p>
          <a:pPr lvl="0" algn="l" defTabSz="844550" rtl="0">
            <a:lnSpc>
              <a:spcPct val="90000"/>
            </a:lnSpc>
            <a:spcBef>
              <a:spcPct val="0"/>
            </a:spcBef>
            <a:spcAft>
              <a:spcPct val="35000"/>
            </a:spcAft>
          </a:pPr>
          <a:r>
            <a:rPr lang="en-US" sz="1900" b="1" kern="1200" dirty="0" smtClean="0"/>
            <a:t>Test Delivery Client  (TDC)</a:t>
          </a:r>
          <a:endParaRPr lang="en-US" sz="1900" b="1" kern="1200" dirty="0"/>
        </a:p>
      </dsp:txBody>
      <dsp:txXfrm>
        <a:off x="151085" y="4910545"/>
        <a:ext cx="2201992" cy="761612"/>
      </dsp:txXfrm>
    </dsp:sp>
    <dsp:sp modelId="{44306A3E-BBD5-4AA9-9C23-3F54D1F646E5}">
      <dsp:nvSpPr>
        <dsp:cNvPr id="0" name=""/>
        <dsp:cNvSpPr/>
      </dsp:nvSpPr>
      <dsp:spPr>
        <a:xfrm>
          <a:off x="2266191" y="5031520"/>
          <a:ext cx="830454" cy="830454"/>
        </a:xfrm>
        <a:prstGeom prst="ellipse">
          <a:avLst/>
        </a:prstGeom>
        <a:blipFill rotWithShape="1">
          <a:blip xmlns:r="http://schemas.openxmlformats.org/officeDocument/2006/relationships" r:embed="rId2"/>
          <a:stretch>
            <a:fillRect/>
          </a:stretch>
        </a:blip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11785-942A-483B-8C2E-ED0DA16B2A83}">
      <dsp:nvSpPr>
        <dsp:cNvPr id="0" name=""/>
        <dsp:cNvSpPr/>
      </dsp:nvSpPr>
      <dsp:spPr>
        <a:xfrm>
          <a:off x="8506" y="418533"/>
          <a:ext cx="2514673" cy="4573132"/>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Site Readiness Data Collection</a:t>
          </a:r>
          <a:endParaRPr lang="en-US" sz="2400" kern="1200" dirty="0">
            <a:solidFill>
              <a:srgbClr val="FF0000"/>
            </a:solidFill>
          </a:endParaRPr>
        </a:p>
        <a:p>
          <a:pPr marL="228600" lvl="1" indent="-228600" algn="l" defTabSz="1066800" rtl="0">
            <a:lnSpc>
              <a:spcPct val="90000"/>
            </a:lnSpc>
            <a:spcBef>
              <a:spcPct val="0"/>
            </a:spcBef>
            <a:spcAft>
              <a:spcPct val="15000"/>
            </a:spcAft>
            <a:buChar char="••"/>
          </a:pPr>
          <a:r>
            <a:rPr lang="en-US" sz="2400" kern="1200" dirty="0" smtClean="0"/>
            <a:t>Initial Site Readiness Report</a:t>
          </a:r>
          <a:endParaRPr lang="en-US" sz="2400" kern="1200" dirty="0"/>
        </a:p>
      </dsp:txBody>
      <dsp:txXfrm>
        <a:off x="67428" y="477455"/>
        <a:ext cx="2396829" cy="4514210"/>
      </dsp:txXfrm>
    </dsp:sp>
    <dsp:sp modelId="{DE312EF5-315D-494D-A6E4-9DC410D74AE1}">
      <dsp:nvSpPr>
        <dsp:cNvPr id="0" name=""/>
        <dsp:cNvSpPr/>
      </dsp:nvSpPr>
      <dsp:spPr>
        <a:xfrm>
          <a:off x="8506" y="4369841"/>
          <a:ext cx="2514673" cy="8071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7630" tIns="0" rIns="29210" bIns="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Checkpoint 1</a:t>
          </a:r>
        </a:p>
      </dsp:txBody>
      <dsp:txXfrm>
        <a:off x="8506" y="4369841"/>
        <a:ext cx="1770896" cy="807174"/>
      </dsp:txXfrm>
    </dsp:sp>
    <dsp:sp modelId="{325E19E3-B804-4B84-906E-B01A94D290AA}">
      <dsp:nvSpPr>
        <dsp:cNvPr id="0" name=""/>
        <dsp:cNvSpPr/>
      </dsp:nvSpPr>
      <dsp:spPr>
        <a:xfrm>
          <a:off x="1850538" y="4334329"/>
          <a:ext cx="880135" cy="880135"/>
        </a:xfrm>
        <a:prstGeom prst="ellipse">
          <a:avLst/>
        </a:prstGeom>
        <a:blipFill rotWithShape="0">
          <a:blip xmlns:r="http://schemas.openxmlformats.org/officeDocument/2006/relationships" r:embed="rId1"/>
          <a:stretch>
            <a:fillRect/>
          </a:stretch>
        </a:blip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570D1CF-8F00-47A3-A69C-AD5DF041CB31}">
      <dsp:nvSpPr>
        <dsp:cNvPr id="0" name=""/>
        <dsp:cNvSpPr/>
      </dsp:nvSpPr>
      <dsp:spPr>
        <a:xfrm>
          <a:off x="2948722" y="418533"/>
          <a:ext cx="2514673" cy="4573132"/>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Technology Readiness</a:t>
          </a:r>
        </a:p>
        <a:p>
          <a:pPr marL="228600" lvl="1" indent="-228600" algn="l" defTabSz="1066800" rtl="0">
            <a:lnSpc>
              <a:spcPct val="90000"/>
            </a:lnSpc>
            <a:spcBef>
              <a:spcPct val="0"/>
            </a:spcBef>
            <a:spcAft>
              <a:spcPct val="15000"/>
            </a:spcAft>
            <a:buChar char="••"/>
          </a:pPr>
          <a:r>
            <a:rPr lang="en-US" sz="2400" kern="1200" dirty="0" smtClean="0"/>
            <a:t>Test Delivery Client Installation</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Site Support/ </a:t>
          </a:r>
          <a:r>
            <a:rPr lang="en-US" sz="2300" kern="1200" dirty="0" smtClean="0"/>
            <a:t>Troubleshooting</a:t>
          </a:r>
          <a:endParaRPr lang="en-US" sz="2300" kern="1200" dirty="0"/>
        </a:p>
      </dsp:txBody>
      <dsp:txXfrm>
        <a:off x="3007644" y="477455"/>
        <a:ext cx="2396829" cy="4514210"/>
      </dsp:txXfrm>
    </dsp:sp>
    <dsp:sp modelId="{BD6D8672-A4A1-4F6E-8DA9-DE2210740858}">
      <dsp:nvSpPr>
        <dsp:cNvPr id="0" name=""/>
        <dsp:cNvSpPr/>
      </dsp:nvSpPr>
      <dsp:spPr>
        <a:xfrm>
          <a:off x="2948722" y="4369841"/>
          <a:ext cx="2514673" cy="8071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7630" tIns="0" rIns="29210" bIns="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Checkpoint 2</a:t>
          </a:r>
        </a:p>
      </dsp:txBody>
      <dsp:txXfrm>
        <a:off x="2948722" y="4369841"/>
        <a:ext cx="1770896" cy="807174"/>
      </dsp:txXfrm>
    </dsp:sp>
    <dsp:sp modelId="{2FDDED43-CFA0-4026-A3CA-EE75E9A7F0AD}">
      <dsp:nvSpPr>
        <dsp:cNvPr id="0" name=""/>
        <dsp:cNvSpPr/>
      </dsp:nvSpPr>
      <dsp:spPr>
        <a:xfrm>
          <a:off x="4790755" y="4334329"/>
          <a:ext cx="880135" cy="880135"/>
        </a:xfrm>
        <a:prstGeom prst="ellipse">
          <a:avLst/>
        </a:prstGeom>
        <a:blipFill rotWithShape="0">
          <a:blip xmlns:r="http://schemas.openxmlformats.org/officeDocument/2006/relationships" r:embed="rId1"/>
          <a:stretch>
            <a:fillRect/>
          </a:stretch>
        </a:blip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F97051D-E7CF-48A9-8DCB-366344896FC7}">
      <dsp:nvSpPr>
        <dsp:cNvPr id="0" name=""/>
        <dsp:cNvSpPr/>
      </dsp:nvSpPr>
      <dsp:spPr>
        <a:xfrm>
          <a:off x="5888938" y="418533"/>
          <a:ext cx="2801446" cy="4573132"/>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Test Administration Training (TAS)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Final Content Installation</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Test Assignments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Final Workstation Check</a:t>
          </a:r>
          <a:endParaRPr lang="en-US" sz="2400" kern="1200" dirty="0"/>
        </a:p>
      </dsp:txBody>
      <dsp:txXfrm>
        <a:off x="5954579" y="484174"/>
        <a:ext cx="2670164" cy="4507491"/>
      </dsp:txXfrm>
    </dsp:sp>
    <dsp:sp modelId="{9D7C6135-06FF-4305-97B3-A0A56839AF79}">
      <dsp:nvSpPr>
        <dsp:cNvPr id="0" name=""/>
        <dsp:cNvSpPr/>
      </dsp:nvSpPr>
      <dsp:spPr>
        <a:xfrm>
          <a:off x="5888938" y="4369841"/>
          <a:ext cx="2801446" cy="8071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7630" tIns="0" rIns="29210" bIns="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Checkpoint 3</a:t>
          </a:r>
        </a:p>
      </dsp:txBody>
      <dsp:txXfrm>
        <a:off x="5888938" y="4369841"/>
        <a:ext cx="1972849" cy="807174"/>
      </dsp:txXfrm>
    </dsp:sp>
    <dsp:sp modelId="{CFE56902-31A6-441E-888D-28BB3B7FDAC9}">
      <dsp:nvSpPr>
        <dsp:cNvPr id="0" name=""/>
        <dsp:cNvSpPr/>
      </dsp:nvSpPr>
      <dsp:spPr>
        <a:xfrm>
          <a:off x="7874358" y="4334329"/>
          <a:ext cx="880135" cy="880135"/>
        </a:xfrm>
        <a:prstGeom prst="ellipse">
          <a:avLst/>
        </a:prstGeom>
        <a:blipFill rotWithShape="0">
          <a:blip xmlns:r="http://schemas.openxmlformats.org/officeDocument/2006/relationships" r:embed="rId1"/>
          <a:stretch>
            <a:fillRect/>
          </a:stretch>
        </a:blip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6152E-5A75-4DA7-B219-DDB61C1E0469}">
      <dsp:nvSpPr>
        <dsp:cNvPr id="0" name=""/>
        <dsp:cNvSpPr/>
      </dsp:nvSpPr>
      <dsp:spPr>
        <a:xfrm>
          <a:off x="971852" y="669"/>
          <a:ext cx="6590695" cy="783580"/>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Access the TDC Software and Content </a:t>
          </a:r>
          <a:endParaRPr lang="en-US" sz="1900" kern="1200" dirty="0"/>
        </a:p>
      </dsp:txBody>
      <dsp:txXfrm>
        <a:off x="994802" y="23619"/>
        <a:ext cx="6544795" cy="737680"/>
      </dsp:txXfrm>
    </dsp:sp>
    <dsp:sp modelId="{E461C07B-3BCC-4109-B9B1-0F31C4D6FD78}">
      <dsp:nvSpPr>
        <dsp:cNvPr id="0" name=""/>
        <dsp:cNvSpPr/>
      </dsp:nvSpPr>
      <dsp:spPr>
        <a:xfrm rot="5400000">
          <a:off x="4120278" y="803839"/>
          <a:ext cx="293842" cy="35261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4161416" y="833224"/>
        <a:ext cx="211567" cy="205689"/>
      </dsp:txXfrm>
    </dsp:sp>
    <dsp:sp modelId="{13F3C40A-52AB-4DE4-B22E-E7B36347431C}">
      <dsp:nvSpPr>
        <dsp:cNvPr id="0" name=""/>
        <dsp:cNvSpPr/>
      </dsp:nvSpPr>
      <dsp:spPr>
        <a:xfrm>
          <a:off x="971852" y="1176039"/>
          <a:ext cx="6590695" cy="783580"/>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Test Delivery Client (TDC) Installation</a:t>
          </a:r>
          <a:endParaRPr lang="en-US" sz="1900" kern="1200" dirty="0"/>
        </a:p>
      </dsp:txBody>
      <dsp:txXfrm>
        <a:off x="994802" y="1198989"/>
        <a:ext cx="6544795" cy="737680"/>
      </dsp:txXfrm>
    </dsp:sp>
    <dsp:sp modelId="{1CFFA34E-0760-46AB-B8E2-2AFFA076B397}">
      <dsp:nvSpPr>
        <dsp:cNvPr id="0" name=""/>
        <dsp:cNvSpPr/>
      </dsp:nvSpPr>
      <dsp:spPr>
        <a:xfrm rot="5400000">
          <a:off x="4120278" y="1979209"/>
          <a:ext cx="293842" cy="35261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4161416" y="2008594"/>
        <a:ext cx="211567" cy="205689"/>
      </dsp:txXfrm>
    </dsp:sp>
    <dsp:sp modelId="{3FC31DA8-A5E5-49A1-B8B0-1F1858DD2875}">
      <dsp:nvSpPr>
        <dsp:cNvPr id="0" name=""/>
        <dsp:cNvSpPr/>
      </dsp:nvSpPr>
      <dsp:spPr>
        <a:xfrm>
          <a:off x="971852" y="2351409"/>
          <a:ext cx="6590695" cy="783580"/>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Content Installation</a:t>
          </a:r>
          <a:endParaRPr lang="en-US" sz="1900" kern="1200" dirty="0"/>
        </a:p>
      </dsp:txBody>
      <dsp:txXfrm>
        <a:off x="994802" y="2374359"/>
        <a:ext cx="6544795" cy="737680"/>
      </dsp:txXfrm>
    </dsp:sp>
    <dsp:sp modelId="{06A6A424-E00E-4C02-9A54-235911032D2B}">
      <dsp:nvSpPr>
        <dsp:cNvPr id="0" name=""/>
        <dsp:cNvSpPr/>
      </dsp:nvSpPr>
      <dsp:spPr>
        <a:xfrm rot="5400000">
          <a:off x="4120278" y="3154579"/>
          <a:ext cx="293842" cy="35261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4161416" y="3183964"/>
        <a:ext cx="211567" cy="205689"/>
      </dsp:txXfrm>
    </dsp:sp>
    <dsp:sp modelId="{198C4A4A-84D3-4DD2-AE02-148D5C48B730}">
      <dsp:nvSpPr>
        <dsp:cNvPr id="0" name=""/>
        <dsp:cNvSpPr/>
      </dsp:nvSpPr>
      <dsp:spPr>
        <a:xfrm>
          <a:off x="971852" y="3526780"/>
          <a:ext cx="6590695" cy="783580"/>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System Verification</a:t>
          </a:r>
          <a:endParaRPr lang="en-US" sz="1900" kern="1200" dirty="0"/>
        </a:p>
      </dsp:txBody>
      <dsp:txXfrm>
        <a:off x="994802" y="3549730"/>
        <a:ext cx="6544795" cy="737680"/>
      </dsp:txXfrm>
    </dsp:sp>
    <dsp:sp modelId="{14E6E8B0-73D8-4883-9ECC-F8206C5A75AA}">
      <dsp:nvSpPr>
        <dsp:cNvPr id="0" name=""/>
        <dsp:cNvSpPr/>
      </dsp:nvSpPr>
      <dsp:spPr>
        <a:xfrm rot="5400000">
          <a:off x="4120278" y="4329949"/>
          <a:ext cx="293842" cy="35261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4161416" y="4359334"/>
        <a:ext cx="211567" cy="205689"/>
      </dsp:txXfrm>
    </dsp:sp>
    <dsp:sp modelId="{6493DBE2-81CC-4708-885D-079CD2307A8D}">
      <dsp:nvSpPr>
        <dsp:cNvPr id="0" name=""/>
        <dsp:cNvSpPr/>
      </dsp:nvSpPr>
      <dsp:spPr>
        <a:xfrm>
          <a:off x="914397" y="4702150"/>
          <a:ext cx="6705604" cy="783580"/>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For a Positive Testing Experience…</a:t>
          </a:r>
          <a:endParaRPr lang="en-US" sz="1800" kern="1200" dirty="0"/>
        </a:p>
      </dsp:txBody>
      <dsp:txXfrm>
        <a:off x="937347" y="4725100"/>
        <a:ext cx="6659704" cy="7376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2F568-7375-4A3B-82C3-A53CCDA3A034}">
      <dsp:nvSpPr>
        <dsp:cNvPr id="0" name=""/>
        <dsp:cNvSpPr/>
      </dsp:nvSpPr>
      <dsp:spPr>
        <a:xfrm rot="5400000">
          <a:off x="5047544" y="-2530505"/>
          <a:ext cx="1107340" cy="616911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8110" tIns="59055" rIns="118110" bIns="5905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solidFill>
                <a:schemeClr val="tx1"/>
              </a:solidFill>
            </a:rPr>
            <a:t>T1+, high-speed cable or DSL recommended</a:t>
          </a:r>
          <a:endParaRPr lang="en-US" sz="2000" kern="1200" dirty="0">
            <a:solidFill>
              <a:schemeClr val="tx1"/>
            </a:solidFill>
          </a:endParaRPr>
        </a:p>
        <a:p>
          <a:pPr marL="228600" lvl="1" indent="-228600" algn="l" defTabSz="889000" rtl="0">
            <a:lnSpc>
              <a:spcPct val="90000"/>
            </a:lnSpc>
            <a:spcBef>
              <a:spcPct val="0"/>
            </a:spcBef>
            <a:spcAft>
              <a:spcPct val="15000"/>
            </a:spcAft>
            <a:buChar char="••"/>
          </a:pPr>
          <a:r>
            <a:rPr lang="en-US" sz="2000" kern="1200" dirty="0" smtClean="0">
              <a:solidFill>
                <a:schemeClr val="tx1"/>
              </a:solidFill>
            </a:rPr>
            <a:t>Minimum 1.5 Mbps upload and download</a:t>
          </a:r>
          <a:endParaRPr lang="en-US" sz="2000" kern="1200" dirty="0">
            <a:solidFill>
              <a:schemeClr val="tx1"/>
            </a:solidFill>
          </a:endParaRPr>
        </a:p>
      </dsp:txBody>
      <dsp:txXfrm rot="-5400000">
        <a:off x="2516658" y="54437"/>
        <a:ext cx="6115056" cy="999228"/>
      </dsp:txXfrm>
    </dsp:sp>
    <dsp:sp modelId="{1AAD67E9-DCFE-4F05-8317-304614C332F9}">
      <dsp:nvSpPr>
        <dsp:cNvPr id="0" name=""/>
        <dsp:cNvSpPr/>
      </dsp:nvSpPr>
      <dsp:spPr>
        <a:xfrm>
          <a:off x="0" y="81160"/>
          <a:ext cx="2515630" cy="94577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rPr>
            <a:t>Bandwidth</a:t>
          </a:r>
          <a:endParaRPr lang="en-US" sz="2400" kern="1200" dirty="0">
            <a:solidFill>
              <a:schemeClr val="tx1"/>
            </a:solidFill>
          </a:endParaRPr>
        </a:p>
      </dsp:txBody>
      <dsp:txXfrm>
        <a:off x="46169" y="127329"/>
        <a:ext cx="2423292" cy="853441"/>
      </dsp:txXfrm>
    </dsp:sp>
    <dsp:sp modelId="{846F7D9E-A936-4F0D-AFC0-96E4295CA8EB}">
      <dsp:nvSpPr>
        <dsp:cNvPr id="0" name=""/>
        <dsp:cNvSpPr/>
      </dsp:nvSpPr>
      <dsp:spPr>
        <a:xfrm rot="5400000">
          <a:off x="5219232" y="-1525643"/>
          <a:ext cx="763965" cy="616911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8110" tIns="59055" rIns="118110" bIns="5905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solidFill>
                <a:schemeClr val="tx1"/>
              </a:solidFill>
            </a:rPr>
            <a:t>Port 80 and 443 must be open</a:t>
          </a:r>
          <a:endParaRPr lang="en-US" sz="2000" kern="1200" dirty="0">
            <a:solidFill>
              <a:schemeClr val="tx1"/>
            </a:solidFill>
          </a:endParaRPr>
        </a:p>
      </dsp:txBody>
      <dsp:txXfrm rot="-5400000">
        <a:off x="2516659" y="1214224"/>
        <a:ext cx="6131818" cy="689377"/>
      </dsp:txXfrm>
    </dsp:sp>
    <dsp:sp modelId="{75B1092D-9E71-46CD-B41F-1A23F2869B2A}">
      <dsp:nvSpPr>
        <dsp:cNvPr id="0" name=""/>
        <dsp:cNvSpPr/>
      </dsp:nvSpPr>
      <dsp:spPr>
        <a:xfrm>
          <a:off x="0" y="1201185"/>
          <a:ext cx="2515630" cy="7154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smtClean="0">
              <a:solidFill>
                <a:schemeClr val="tx1"/>
              </a:solidFill>
            </a:rPr>
            <a:t>Firewalls</a:t>
          </a:r>
          <a:endParaRPr lang="en-US" sz="2400" kern="1200" dirty="0">
            <a:solidFill>
              <a:schemeClr val="tx1"/>
            </a:solidFill>
          </a:endParaRPr>
        </a:p>
      </dsp:txBody>
      <dsp:txXfrm>
        <a:off x="34925" y="1236110"/>
        <a:ext cx="2445780" cy="645602"/>
      </dsp:txXfrm>
    </dsp:sp>
    <dsp:sp modelId="{202532E1-A794-4742-AC4D-3BFB979A93AE}">
      <dsp:nvSpPr>
        <dsp:cNvPr id="0" name=""/>
        <dsp:cNvSpPr/>
      </dsp:nvSpPr>
      <dsp:spPr>
        <a:xfrm rot="5400000">
          <a:off x="4646074" y="-121767"/>
          <a:ext cx="1899344" cy="616308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solidFill>
                <a:schemeClr val="tx1"/>
              </a:solidFill>
            </a:rPr>
            <a:t>Do not Cache Dynamic Pages</a:t>
          </a: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smtClean="0">
              <a:solidFill>
                <a:schemeClr val="tx1"/>
              </a:solidFill>
            </a:rPr>
            <a:t>Prioritize/allow HTTP and HTTPS traffic for </a:t>
          </a:r>
          <a:r>
            <a:rPr lang="en-US" sz="1500" b="1" kern="1200" dirty="0" smtClean="0">
              <a:solidFill>
                <a:schemeClr val="tx1"/>
              </a:solidFill>
            </a:rPr>
            <a:t>*.ctb.com</a:t>
          </a:r>
        </a:p>
        <a:p>
          <a:pPr marL="114300" lvl="1" indent="-114300" algn="l" defTabSz="666750">
            <a:lnSpc>
              <a:spcPct val="90000"/>
            </a:lnSpc>
            <a:spcBef>
              <a:spcPct val="0"/>
            </a:spcBef>
            <a:spcAft>
              <a:spcPct val="15000"/>
            </a:spcAft>
            <a:buChar char="••"/>
          </a:pPr>
          <a:r>
            <a:rPr lang="en-US" sz="1500" kern="1200" dirty="0" smtClean="0">
              <a:solidFill>
                <a:schemeClr val="tx1"/>
              </a:solidFill>
            </a:rPr>
            <a:t>Users need credentials if proxy authentication is enabled</a:t>
          </a:r>
        </a:p>
        <a:p>
          <a:pPr marL="114300" lvl="1" indent="-114300" algn="l" defTabSz="666750">
            <a:lnSpc>
              <a:spcPct val="90000"/>
            </a:lnSpc>
            <a:spcBef>
              <a:spcPct val="0"/>
            </a:spcBef>
            <a:spcAft>
              <a:spcPct val="15000"/>
            </a:spcAft>
            <a:buChar char="••"/>
          </a:pPr>
          <a:r>
            <a:rPr lang="en-US" sz="1500" kern="1200" dirty="0" smtClean="0"/>
            <a:t>Name: tms-oas-55.ctb.com Address: 12.167.24.52</a:t>
          </a:r>
          <a:br>
            <a:rPr lang="en-US" sz="1500" kern="1200" dirty="0" smtClean="0"/>
          </a:br>
          <a:r>
            <a:rPr lang="en-US" sz="1500" kern="1200" dirty="0" smtClean="0"/>
            <a:t>Name: tms-oas-ew.ctb.com Address: 204.8.131.239</a:t>
          </a:r>
          <a:endParaRPr lang="en-US" sz="1500" kern="1200" dirty="0" smtClean="0">
            <a:solidFill>
              <a:schemeClr val="tx1"/>
            </a:solidFill>
          </a:endParaRPr>
        </a:p>
        <a:p>
          <a:pPr marL="114300" lvl="1" indent="-114300" algn="l" defTabSz="666750" rtl="0">
            <a:lnSpc>
              <a:spcPct val="90000"/>
            </a:lnSpc>
            <a:spcBef>
              <a:spcPct val="0"/>
            </a:spcBef>
            <a:spcAft>
              <a:spcPct val="15000"/>
            </a:spcAft>
            <a:buChar char="••"/>
          </a:pPr>
          <a:r>
            <a:rPr lang="en-US" sz="1500" b="1" kern="1200" dirty="0" smtClean="0">
              <a:solidFill>
                <a:srgbClr val="FF0000"/>
              </a:solidFill>
            </a:rPr>
            <a:t>TTS setup – Allow/Do not block - *</a:t>
          </a:r>
          <a:r>
            <a:rPr lang="en-US" sz="1500" kern="1200" dirty="0" smtClean="0">
              <a:solidFill>
                <a:srgbClr val="FF0000"/>
              </a:solidFill>
            </a:rPr>
            <a:t>.readspeaker.com                                  </a:t>
          </a:r>
          <a:r>
            <a:rPr lang="en-US" sz="1500" kern="1200" dirty="0" smtClean="0"/>
            <a:t/>
          </a:r>
          <a:br>
            <a:rPr lang="en-US" sz="1500" kern="1200" dirty="0" smtClean="0"/>
          </a:br>
          <a:r>
            <a:rPr lang="en-US" sz="1500" kern="1200" dirty="0" smtClean="0"/>
            <a:t>Address: </a:t>
          </a:r>
          <a:r>
            <a:rPr lang="en-US" sz="1500" b="0" kern="1200" dirty="0" smtClean="0"/>
            <a:t>79.136.80.254 – Cloud hosted. IPs may change over time. </a:t>
          </a:r>
          <a:endParaRPr lang="en-US" sz="1500" kern="1200" dirty="0" smtClean="0">
            <a:solidFill>
              <a:schemeClr val="tx1"/>
            </a:solidFill>
          </a:endParaRPr>
        </a:p>
      </dsp:txBody>
      <dsp:txXfrm rot="-5400000">
        <a:off x="2514203" y="2102822"/>
        <a:ext cx="6070369" cy="1713908"/>
      </dsp:txXfrm>
    </dsp:sp>
    <dsp:sp modelId="{B087802D-FADD-4F43-996D-7E580EFEBE92}">
      <dsp:nvSpPr>
        <dsp:cNvPr id="0" name=""/>
        <dsp:cNvSpPr/>
      </dsp:nvSpPr>
      <dsp:spPr>
        <a:xfrm>
          <a:off x="0" y="2033353"/>
          <a:ext cx="2513173" cy="18528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rPr>
            <a:t>Proxy Servers</a:t>
          </a:r>
          <a:endParaRPr lang="en-US" sz="2000" kern="1200" dirty="0">
            <a:solidFill>
              <a:schemeClr val="tx1"/>
            </a:solidFill>
          </a:endParaRPr>
        </a:p>
      </dsp:txBody>
      <dsp:txXfrm>
        <a:off x="90448" y="2123801"/>
        <a:ext cx="2332277" cy="1671948"/>
      </dsp:txXfrm>
    </dsp:sp>
    <dsp:sp modelId="{6D3F90A5-4F57-4D3D-B7F0-DA2C5D243D63}">
      <dsp:nvSpPr>
        <dsp:cNvPr id="0" name=""/>
        <dsp:cNvSpPr/>
      </dsp:nvSpPr>
      <dsp:spPr>
        <a:xfrm rot="5400000">
          <a:off x="5168078" y="1383600"/>
          <a:ext cx="866272" cy="616911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solidFill>
                <a:schemeClr val="tx1"/>
              </a:solidFill>
            </a:rPr>
            <a:t>Wireless is OK but do not overload WAP</a:t>
          </a:r>
          <a:endParaRPr lang="en-US" sz="2000" kern="1200" dirty="0">
            <a:solidFill>
              <a:schemeClr val="tx1"/>
            </a:solidFill>
          </a:endParaRPr>
        </a:p>
      </dsp:txBody>
      <dsp:txXfrm rot="-5400000">
        <a:off x="2516658" y="4077308"/>
        <a:ext cx="6126824" cy="781696"/>
      </dsp:txXfrm>
    </dsp:sp>
    <dsp:sp modelId="{7541A8D8-CC01-4AE5-B041-1AA02FF094E8}">
      <dsp:nvSpPr>
        <dsp:cNvPr id="0" name=""/>
        <dsp:cNvSpPr/>
      </dsp:nvSpPr>
      <dsp:spPr>
        <a:xfrm>
          <a:off x="0" y="3978656"/>
          <a:ext cx="2515630" cy="9789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smtClean="0">
              <a:solidFill>
                <a:schemeClr val="tx1"/>
              </a:solidFill>
            </a:rPr>
            <a:t>LAN</a:t>
          </a:r>
          <a:endParaRPr lang="en-US" sz="2400" kern="1200" dirty="0">
            <a:solidFill>
              <a:schemeClr val="tx1"/>
            </a:solidFill>
          </a:endParaRPr>
        </a:p>
      </dsp:txBody>
      <dsp:txXfrm>
        <a:off x="47791" y="4026447"/>
        <a:ext cx="2420048" cy="883417"/>
      </dsp:txXfrm>
    </dsp:sp>
    <dsp:sp modelId="{3434DACC-36C5-4367-9C45-EEA464C4CA9D}">
      <dsp:nvSpPr>
        <dsp:cNvPr id="0" name=""/>
        <dsp:cNvSpPr/>
      </dsp:nvSpPr>
      <dsp:spPr>
        <a:xfrm rot="5400000">
          <a:off x="5219238" y="2324286"/>
          <a:ext cx="763954" cy="616911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solidFill>
                <a:schemeClr val="tx1"/>
              </a:solidFill>
            </a:rPr>
            <a:t>Allow MP3 (Necessary for Text to Speech)</a:t>
          </a:r>
          <a:endParaRPr lang="en-US" sz="1800" kern="1200" dirty="0">
            <a:solidFill>
              <a:schemeClr val="tx1"/>
            </a:solidFill>
          </a:endParaRPr>
        </a:p>
      </dsp:txBody>
      <dsp:txXfrm rot="-5400000">
        <a:off x="2516660" y="5064158"/>
        <a:ext cx="6131819" cy="689368"/>
      </dsp:txXfrm>
    </dsp:sp>
    <dsp:sp modelId="{B5AF420A-A612-491E-B4B8-3B5E37461DFB}">
      <dsp:nvSpPr>
        <dsp:cNvPr id="0" name=""/>
        <dsp:cNvSpPr/>
      </dsp:nvSpPr>
      <dsp:spPr>
        <a:xfrm>
          <a:off x="0" y="5068771"/>
          <a:ext cx="2515630" cy="68014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rPr>
            <a:t>Web Content Filtering</a:t>
          </a:r>
          <a:endParaRPr lang="en-US" sz="2000" kern="1200" dirty="0">
            <a:solidFill>
              <a:schemeClr val="tx1"/>
            </a:solidFill>
          </a:endParaRPr>
        </a:p>
      </dsp:txBody>
      <dsp:txXfrm>
        <a:off x="33202" y="5101973"/>
        <a:ext cx="2449226" cy="61373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9F7A7-4F77-4257-8D2F-6C9C05EF186A}">
      <dsp:nvSpPr>
        <dsp:cNvPr id="0" name=""/>
        <dsp:cNvSpPr/>
      </dsp:nvSpPr>
      <dsp:spPr>
        <a:xfrm rot="5400000">
          <a:off x="4812823" y="-2741438"/>
          <a:ext cx="1071235" cy="682748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solidFill>
                <a:schemeClr val="tx1"/>
              </a:solidFill>
            </a:rPr>
            <a:t>Minimum: 1.0 GHz processor, 1.8 GHz processor (MAC), 512 MB of memory (1 GB recommended), 200 MB disk space available</a:t>
          </a:r>
          <a:endParaRPr lang="en-US" sz="1800" kern="1200" dirty="0">
            <a:solidFill>
              <a:schemeClr val="tx1"/>
            </a:solidFill>
          </a:endParaRPr>
        </a:p>
      </dsp:txBody>
      <dsp:txXfrm rot="-5400000">
        <a:off x="1934697" y="188981"/>
        <a:ext cx="6775196" cy="966649"/>
      </dsp:txXfrm>
    </dsp:sp>
    <dsp:sp modelId="{D888C276-D17B-4C52-BC89-A10F33C29C8C}">
      <dsp:nvSpPr>
        <dsp:cNvPr id="0" name=""/>
        <dsp:cNvSpPr/>
      </dsp:nvSpPr>
      <dsp:spPr>
        <a:xfrm>
          <a:off x="0" y="2784"/>
          <a:ext cx="1933881" cy="133904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Hardware and Memory</a:t>
          </a:r>
          <a:endParaRPr lang="en-US" sz="2800" kern="1200" dirty="0">
            <a:solidFill>
              <a:schemeClr val="tx1"/>
            </a:solidFill>
          </a:endParaRPr>
        </a:p>
      </dsp:txBody>
      <dsp:txXfrm>
        <a:off x="65367" y="68151"/>
        <a:ext cx="1803147" cy="1208309"/>
      </dsp:txXfrm>
    </dsp:sp>
    <dsp:sp modelId="{7577501E-27DB-4619-84A2-FDE1BFCDBE7C}">
      <dsp:nvSpPr>
        <dsp:cNvPr id="0" name=""/>
        <dsp:cNvSpPr/>
      </dsp:nvSpPr>
      <dsp:spPr>
        <a:xfrm rot="5400000">
          <a:off x="4812823" y="-1335442"/>
          <a:ext cx="1071235" cy="682748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solidFill>
                <a:schemeClr val="tx1"/>
              </a:solidFill>
            </a:rPr>
            <a:t>Minimum screen size – 10”</a:t>
          </a:r>
          <a:endParaRPr lang="en-US" sz="1800" kern="1200" dirty="0">
            <a:solidFill>
              <a:schemeClr val="tx1"/>
            </a:solidFill>
          </a:endParaRPr>
        </a:p>
        <a:p>
          <a:pPr marL="171450" lvl="1" indent="-171450" algn="l" defTabSz="800100" rtl="0">
            <a:lnSpc>
              <a:spcPct val="90000"/>
            </a:lnSpc>
            <a:spcBef>
              <a:spcPct val="0"/>
            </a:spcBef>
            <a:spcAft>
              <a:spcPct val="15000"/>
            </a:spcAft>
            <a:buChar char="••"/>
          </a:pPr>
          <a:r>
            <a:rPr lang="en-US" sz="1800" kern="1200" smtClean="0">
              <a:solidFill>
                <a:schemeClr val="tx1"/>
              </a:solidFill>
            </a:rPr>
            <a:t>Speakers “on” and Headset for “Text To Speech” Accommodated Students</a:t>
          </a:r>
          <a:endParaRPr lang="en-US" sz="1800" kern="1200" dirty="0">
            <a:solidFill>
              <a:schemeClr val="tx1"/>
            </a:solidFill>
          </a:endParaRPr>
        </a:p>
      </dsp:txBody>
      <dsp:txXfrm rot="-5400000">
        <a:off x="1934697" y="1594977"/>
        <a:ext cx="6775196" cy="966649"/>
      </dsp:txXfrm>
    </dsp:sp>
    <dsp:sp modelId="{94028B7A-F2C7-4528-802A-FD25E830C31D}">
      <dsp:nvSpPr>
        <dsp:cNvPr id="0" name=""/>
        <dsp:cNvSpPr/>
      </dsp:nvSpPr>
      <dsp:spPr>
        <a:xfrm>
          <a:off x="0" y="1408780"/>
          <a:ext cx="1933881" cy="133904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smtClean="0">
              <a:solidFill>
                <a:schemeClr val="tx1"/>
              </a:solidFill>
            </a:rPr>
            <a:t>Monitor/ Speakers</a:t>
          </a:r>
          <a:endParaRPr lang="en-US" sz="2800" kern="1200" dirty="0">
            <a:solidFill>
              <a:schemeClr val="tx1"/>
            </a:solidFill>
          </a:endParaRPr>
        </a:p>
      </dsp:txBody>
      <dsp:txXfrm>
        <a:off x="65367" y="1474147"/>
        <a:ext cx="1803147" cy="1208309"/>
      </dsp:txXfrm>
    </dsp:sp>
    <dsp:sp modelId="{7E1C47D7-F3E6-4622-A36B-9D8667AE98E6}">
      <dsp:nvSpPr>
        <dsp:cNvPr id="0" name=""/>
        <dsp:cNvSpPr/>
      </dsp:nvSpPr>
      <dsp:spPr>
        <a:xfrm rot="5400000">
          <a:off x="4812823" y="70553"/>
          <a:ext cx="1071235" cy="682748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solidFill>
                <a:schemeClr val="tx1"/>
              </a:solidFill>
            </a:rPr>
            <a:t>Windows -  XP SP3, Vista SP1, Windows 7 (32 or 64 bit)</a:t>
          </a:r>
          <a:endParaRPr lang="en-US" sz="1800" kern="1200" dirty="0">
            <a:solidFill>
              <a:schemeClr val="tx1"/>
            </a:solidFill>
          </a:endParaRPr>
        </a:p>
        <a:p>
          <a:pPr marL="171450" lvl="1" indent="-171450" algn="l" defTabSz="800100" rtl="0">
            <a:lnSpc>
              <a:spcPct val="90000"/>
            </a:lnSpc>
            <a:spcBef>
              <a:spcPct val="0"/>
            </a:spcBef>
            <a:spcAft>
              <a:spcPct val="15000"/>
            </a:spcAft>
            <a:buChar char="••"/>
          </a:pPr>
          <a:r>
            <a:rPr lang="en-US" sz="1800" kern="1200" dirty="0" smtClean="0">
              <a:solidFill>
                <a:schemeClr val="tx1"/>
              </a:solidFill>
            </a:rPr>
            <a:t>Mac - </a:t>
          </a:r>
          <a:r>
            <a:rPr lang="pt-BR" sz="1800" kern="1200" dirty="0" smtClean="0">
              <a:solidFill>
                <a:schemeClr val="tx1"/>
              </a:solidFill>
            </a:rPr>
            <a:t>OS  10.5.4, 10.6, 10.7, 10.8 Intel</a:t>
          </a:r>
          <a:endParaRPr lang="en-US" sz="1800" kern="1200" dirty="0">
            <a:solidFill>
              <a:schemeClr val="tx1"/>
            </a:solidFill>
          </a:endParaRPr>
        </a:p>
        <a:p>
          <a:pPr marL="171450" lvl="1" indent="-171450" algn="l" defTabSz="800100" rtl="0">
            <a:lnSpc>
              <a:spcPct val="90000"/>
            </a:lnSpc>
            <a:spcBef>
              <a:spcPct val="0"/>
            </a:spcBef>
            <a:spcAft>
              <a:spcPct val="15000"/>
            </a:spcAft>
            <a:buChar char="••"/>
          </a:pPr>
          <a:r>
            <a:rPr lang="en-US" sz="1800" kern="1200" smtClean="0">
              <a:solidFill>
                <a:schemeClr val="tx1"/>
              </a:solidFill>
            </a:rPr>
            <a:t>Linux - Linux Fedora 11 (Red Hat), OpenSUSE 11.1, or Ubuntu 9.04</a:t>
          </a:r>
          <a:endParaRPr lang="en-US" sz="1800" kern="1200" dirty="0">
            <a:solidFill>
              <a:schemeClr val="tx1"/>
            </a:solidFill>
          </a:endParaRPr>
        </a:p>
      </dsp:txBody>
      <dsp:txXfrm rot="-5400000">
        <a:off x="1934697" y="3000973"/>
        <a:ext cx="6775196" cy="966649"/>
      </dsp:txXfrm>
    </dsp:sp>
    <dsp:sp modelId="{0EA1DE87-D4B8-429B-BA8C-FB482947AF98}">
      <dsp:nvSpPr>
        <dsp:cNvPr id="0" name=""/>
        <dsp:cNvSpPr/>
      </dsp:nvSpPr>
      <dsp:spPr>
        <a:xfrm>
          <a:off x="0" y="2814776"/>
          <a:ext cx="1933881" cy="133904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smtClean="0">
              <a:solidFill>
                <a:schemeClr val="tx1"/>
              </a:solidFill>
            </a:rPr>
            <a:t>Operating System</a:t>
          </a:r>
          <a:endParaRPr lang="en-US" sz="2800" kern="1200" dirty="0">
            <a:solidFill>
              <a:schemeClr val="tx1"/>
            </a:solidFill>
          </a:endParaRPr>
        </a:p>
      </dsp:txBody>
      <dsp:txXfrm>
        <a:off x="65367" y="2880143"/>
        <a:ext cx="1803147" cy="1208309"/>
      </dsp:txXfrm>
    </dsp:sp>
    <dsp:sp modelId="{2F3176B3-AF74-493D-A675-BB6B28E32676}">
      <dsp:nvSpPr>
        <dsp:cNvPr id="0" name=""/>
        <dsp:cNvSpPr/>
      </dsp:nvSpPr>
      <dsp:spPr>
        <a:xfrm rot="5400000">
          <a:off x="4812823" y="1476549"/>
          <a:ext cx="1071235" cy="682748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solidFill>
                <a:schemeClr val="tx1"/>
              </a:solidFill>
            </a:rPr>
            <a:t>Adobe Air® 2 or newer; Flash® Player 9 (MAC) or later </a:t>
          </a:r>
          <a:endParaRPr lang="en-US" sz="1800" kern="1200" dirty="0">
            <a:solidFill>
              <a:schemeClr val="tx1"/>
            </a:solidFill>
          </a:endParaRPr>
        </a:p>
        <a:p>
          <a:pPr marL="171450" lvl="1" indent="-171450" algn="l" defTabSz="800100" rtl="0">
            <a:lnSpc>
              <a:spcPct val="90000"/>
            </a:lnSpc>
            <a:spcBef>
              <a:spcPct val="0"/>
            </a:spcBef>
            <a:spcAft>
              <a:spcPct val="15000"/>
            </a:spcAft>
            <a:buChar char="••"/>
          </a:pPr>
          <a:r>
            <a:rPr lang="en-US" sz="1800" kern="1200" smtClean="0">
              <a:solidFill>
                <a:schemeClr val="tx1"/>
              </a:solidFill>
            </a:rPr>
            <a:t>Adobe® Reader® 7.0 or later</a:t>
          </a:r>
          <a:endParaRPr lang="en-US" sz="1800" kern="1200" dirty="0">
            <a:solidFill>
              <a:schemeClr val="tx1"/>
            </a:solidFill>
          </a:endParaRPr>
        </a:p>
        <a:p>
          <a:pPr marL="171450" lvl="1" indent="-171450" algn="l" defTabSz="800100" rtl="0">
            <a:lnSpc>
              <a:spcPct val="90000"/>
            </a:lnSpc>
            <a:spcBef>
              <a:spcPct val="0"/>
            </a:spcBef>
            <a:spcAft>
              <a:spcPct val="15000"/>
            </a:spcAft>
            <a:buChar char="••"/>
          </a:pPr>
          <a:r>
            <a:rPr lang="en-US" sz="1800" kern="1200" dirty="0" smtClean="0">
              <a:solidFill>
                <a:schemeClr val="tx1"/>
              </a:solidFill>
            </a:rPr>
            <a:t>Java Runtime Environment JRE 6, Update 24 or later</a:t>
          </a:r>
          <a:endParaRPr lang="en-US" sz="1800" kern="1200" dirty="0">
            <a:solidFill>
              <a:schemeClr val="tx1"/>
            </a:solidFill>
          </a:endParaRPr>
        </a:p>
      </dsp:txBody>
      <dsp:txXfrm rot="-5400000">
        <a:off x="1934697" y="4406969"/>
        <a:ext cx="6775196" cy="966649"/>
      </dsp:txXfrm>
    </dsp:sp>
    <dsp:sp modelId="{2FC9FBF0-B2F2-4951-A863-6231C59490F1}">
      <dsp:nvSpPr>
        <dsp:cNvPr id="0" name=""/>
        <dsp:cNvSpPr/>
      </dsp:nvSpPr>
      <dsp:spPr>
        <a:xfrm>
          <a:off x="0" y="4220772"/>
          <a:ext cx="1933881" cy="133904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smtClean="0">
              <a:solidFill>
                <a:schemeClr val="tx1"/>
              </a:solidFill>
            </a:rPr>
            <a:t>Additional Software</a:t>
          </a:r>
          <a:endParaRPr lang="en-US" sz="2800" kern="1200" dirty="0">
            <a:solidFill>
              <a:schemeClr val="tx1"/>
            </a:solidFill>
          </a:endParaRPr>
        </a:p>
      </dsp:txBody>
      <dsp:txXfrm>
        <a:off x="65367" y="4286139"/>
        <a:ext cx="1803147" cy="120830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228568" y="0"/>
          <a:ext cx="7239017" cy="727269"/>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Step 2 – Install Ancillary Software (if needed)</a:t>
          </a:r>
          <a:endParaRPr lang="en-US" sz="2000" b="1" kern="1200" dirty="0"/>
        </a:p>
      </dsp:txBody>
      <dsp:txXfrm>
        <a:off x="264070" y="35502"/>
        <a:ext cx="7168013" cy="65626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9F3F8-A508-423D-B265-84D0ACBE71F6}">
      <dsp:nvSpPr>
        <dsp:cNvPr id="0" name=""/>
        <dsp:cNvSpPr/>
      </dsp:nvSpPr>
      <dsp:spPr>
        <a:xfrm>
          <a:off x="0" y="4645483"/>
          <a:ext cx="8601941" cy="762130"/>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dirty="0" smtClean="0"/>
            <a:t>Step 5 – Verify Installation</a:t>
          </a:r>
          <a:endParaRPr lang="en-US" sz="2200" kern="1200" dirty="0"/>
        </a:p>
      </dsp:txBody>
      <dsp:txXfrm>
        <a:off x="0" y="4645483"/>
        <a:ext cx="8601941" cy="762130"/>
      </dsp:txXfrm>
    </dsp:sp>
    <dsp:sp modelId="{4274CE76-F8EF-4F4B-9002-E18CEFDEEC20}">
      <dsp:nvSpPr>
        <dsp:cNvPr id="0" name=""/>
        <dsp:cNvSpPr/>
      </dsp:nvSpPr>
      <dsp:spPr>
        <a:xfrm rot="10800000">
          <a:off x="0" y="3484759"/>
          <a:ext cx="8601941" cy="1172156"/>
        </a:xfrm>
        <a:prstGeom prst="upArrowCallou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dirty="0" smtClean="0"/>
            <a:t>Step 4 -Install Content</a:t>
          </a:r>
          <a:endParaRPr lang="en-US" sz="2200" kern="1200" dirty="0"/>
        </a:p>
      </dsp:txBody>
      <dsp:txXfrm rot="10800000">
        <a:off x="0" y="3484759"/>
        <a:ext cx="8601941" cy="761632"/>
      </dsp:txXfrm>
    </dsp:sp>
    <dsp:sp modelId="{53D71849-DC38-45A3-A2F9-E9FBE1259352}">
      <dsp:nvSpPr>
        <dsp:cNvPr id="0" name=""/>
        <dsp:cNvSpPr/>
      </dsp:nvSpPr>
      <dsp:spPr>
        <a:xfrm rot="10800000">
          <a:off x="0" y="2324034"/>
          <a:ext cx="8601941" cy="1172156"/>
        </a:xfrm>
        <a:prstGeom prst="upArrowCallou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dirty="0" smtClean="0"/>
            <a:t>Step 3 – Download and Install Test Delivery Client (TDC) software</a:t>
          </a:r>
          <a:endParaRPr lang="en-US" sz="2200" kern="1200" dirty="0"/>
        </a:p>
      </dsp:txBody>
      <dsp:txXfrm rot="10800000">
        <a:off x="0" y="2324034"/>
        <a:ext cx="8601941" cy="761632"/>
      </dsp:txXfrm>
    </dsp:sp>
    <dsp:sp modelId="{0B247062-6DD5-4222-9EF5-0C42DD08CCFE}">
      <dsp:nvSpPr>
        <dsp:cNvPr id="0" name=""/>
        <dsp:cNvSpPr/>
      </dsp:nvSpPr>
      <dsp:spPr>
        <a:xfrm rot="10800000">
          <a:off x="0" y="1163310"/>
          <a:ext cx="8601941" cy="1172156"/>
        </a:xfrm>
        <a:prstGeom prst="upArrowCallou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dirty="0" smtClean="0"/>
            <a:t>Step 2 – Install Ancillary Applications (if not already resident)</a:t>
          </a:r>
          <a:endParaRPr lang="en-US" sz="2200" kern="1200" dirty="0"/>
        </a:p>
      </dsp:txBody>
      <dsp:txXfrm rot="10800000">
        <a:off x="0" y="1163310"/>
        <a:ext cx="8601941" cy="761632"/>
      </dsp:txXfrm>
    </dsp:sp>
    <dsp:sp modelId="{4872CA22-2208-44D9-8E7A-77AA88C16C2B}">
      <dsp:nvSpPr>
        <dsp:cNvPr id="0" name=""/>
        <dsp:cNvSpPr/>
      </dsp:nvSpPr>
      <dsp:spPr>
        <a:xfrm rot="10800000">
          <a:off x="0" y="2586"/>
          <a:ext cx="8601941" cy="1172156"/>
        </a:xfrm>
        <a:prstGeom prst="upArrowCallou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dirty="0" smtClean="0"/>
            <a:t>Step 1 – Make Necessary Network Updates</a:t>
          </a:r>
          <a:endParaRPr lang="en-US" sz="2200" kern="1200" dirty="0"/>
        </a:p>
      </dsp:txBody>
      <dsp:txXfrm rot="10800000">
        <a:off x="0" y="2586"/>
        <a:ext cx="8601941" cy="761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BBC06-CACE-4450-83D0-2A45C0840117}">
      <dsp:nvSpPr>
        <dsp:cNvPr id="0" name=""/>
        <dsp:cNvSpPr/>
      </dsp:nvSpPr>
      <dsp:spPr>
        <a:xfrm>
          <a:off x="0" y="539625"/>
          <a:ext cx="8458200" cy="2381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6450" tIns="562356" rIns="656450" bIns="192024"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Dr. Margaret Barco</a:t>
          </a:r>
          <a:endParaRPr lang="en-US" sz="2700" kern="1200" dirty="0"/>
        </a:p>
        <a:p>
          <a:pPr marL="457200" lvl="2" indent="-228600" algn="l" defTabSz="1200150" rtl="0">
            <a:lnSpc>
              <a:spcPct val="90000"/>
            </a:lnSpc>
            <a:spcBef>
              <a:spcPct val="0"/>
            </a:spcBef>
            <a:spcAft>
              <a:spcPct val="15000"/>
            </a:spcAft>
            <a:buChar char="••"/>
          </a:pPr>
          <a:r>
            <a:rPr lang="en-US" sz="2700" kern="1200" dirty="0" smtClean="0"/>
            <a:t>Director of Assessment</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Erin Watts</a:t>
          </a:r>
          <a:endParaRPr lang="en-US" sz="2700" kern="1200" dirty="0"/>
        </a:p>
        <a:p>
          <a:pPr marL="457200" lvl="2" indent="-228600" algn="l" defTabSz="1200150" rtl="0">
            <a:lnSpc>
              <a:spcPct val="90000"/>
            </a:lnSpc>
            <a:spcBef>
              <a:spcPct val="0"/>
            </a:spcBef>
            <a:spcAft>
              <a:spcPct val="15000"/>
            </a:spcAft>
            <a:buChar char="••"/>
          </a:pPr>
          <a:r>
            <a:rPr lang="en-US" sz="2700" kern="1200" dirty="0" smtClean="0"/>
            <a:t>Health Education Specialist</a:t>
          </a:r>
          <a:endParaRPr lang="en-US" sz="2700" kern="1200" dirty="0"/>
        </a:p>
      </dsp:txBody>
      <dsp:txXfrm>
        <a:off x="0" y="539625"/>
        <a:ext cx="8458200" cy="2381400"/>
      </dsp:txXfrm>
    </dsp:sp>
    <dsp:sp modelId="{15B5A42A-92BA-4C1C-991D-1634F7AB60C9}">
      <dsp:nvSpPr>
        <dsp:cNvPr id="0" name=""/>
        <dsp:cNvSpPr/>
      </dsp:nvSpPr>
      <dsp:spPr>
        <a:xfrm>
          <a:off x="402673" y="141105"/>
          <a:ext cx="8053453" cy="797040"/>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1200150" rtl="0">
            <a:lnSpc>
              <a:spcPct val="90000"/>
            </a:lnSpc>
            <a:spcBef>
              <a:spcPct val="0"/>
            </a:spcBef>
            <a:spcAft>
              <a:spcPct val="35000"/>
            </a:spcAft>
          </a:pPr>
          <a:r>
            <a:rPr lang="en-US" sz="2700" b="1" kern="1200" dirty="0" smtClean="0"/>
            <a:t>Office of State Superintendent Office </a:t>
          </a:r>
          <a:endParaRPr lang="en-US" sz="2700" b="1" kern="1200" dirty="0"/>
        </a:p>
      </dsp:txBody>
      <dsp:txXfrm>
        <a:off x="441581" y="180013"/>
        <a:ext cx="7975637" cy="719224"/>
      </dsp:txXfrm>
    </dsp:sp>
    <dsp:sp modelId="{4E0CDD8C-2135-46E8-8E1C-C3FBC4F129BD}">
      <dsp:nvSpPr>
        <dsp:cNvPr id="0" name=""/>
        <dsp:cNvSpPr/>
      </dsp:nvSpPr>
      <dsp:spPr>
        <a:xfrm>
          <a:off x="0" y="3507117"/>
          <a:ext cx="8458200" cy="19561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6450" tIns="562356" rIns="656450" bIns="192024"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smtClean="0"/>
            <a:t>Amy Dement-Dorey, Sr. Program Manager</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Glenn Gage, Program Associate</a:t>
          </a:r>
          <a:endParaRPr lang="en-US" sz="2700" kern="1200" dirty="0"/>
        </a:p>
        <a:p>
          <a:pPr marL="228600" lvl="1" indent="-228600" algn="l" defTabSz="1200150" rtl="0">
            <a:lnSpc>
              <a:spcPct val="90000"/>
            </a:lnSpc>
            <a:spcBef>
              <a:spcPct val="0"/>
            </a:spcBef>
            <a:spcAft>
              <a:spcPct val="15000"/>
            </a:spcAft>
            <a:buChar char="••"/>
          </a:pPr>
          <a:r>
            <a:rPr lang="en-US" sz="2700" kern="1200" dirty="0" smtClean="0"/>
            <a:t>Rob Mann, Online Implementation Manager</a:t>
          </a:r>
          <a:endParaRPr lang="en-US" sz="2700" kern="1200" dirty="0"/>
        </a:p>
      </dsp:txBody>
      <dsp:txXfrm>
        <a:off x="0" y="3507117"/>
        <a:ext cx="8458200" cy="1956150"/>
      </dsp:txXfrm>
    </dsp:sp>
    <dsp:sp modelId="{CB5B26C4-0BAD-4953-A894-3CF9E018EAA7}">
      <dsp:nvSpPr>
        <dsp:cNvPr id="0" name=""/>
        <dsp:cNvSpPr/>
      </dsp:nvSpPr>
      <dsp:spPr>
        <a:xfrm>
          <a:off x="402673" y="3066825"/>
          <a:ext cx="8053453" cy="797040"/>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1200150" rtl="0">
            <a:lnSpc>
              <a:spcPct val="90000"/>
            </a:lnSpc>
            <a:spcBef>
              <a:spcPct val="0"/>
            </a:spcBef>
            <a:spcAft>
              <a:spcPct val="35000"/>
            </a:spcAft>
          </a:pPr>
          <a:r>
            <a:rPr lang="en-US" sz="2700" b="1" kern="1200" dirty="0" smtClean="0"/>
            <a:t>CTB/McGraw-Hill Education</a:t>
          </a:r>
          <a:endParaRPr lang="en-US" sz="2700" b="1" kern="1200" dirty="0"/>
        </a:p>
      </dsp:txBody>
      <dsp:txXfrm>
        <a:off x="441581" y="3105733"/>
        <a:ext cx="7975637" cy="71922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152364" y="0"/>
          <a:ext cx="8305870" cy="469015"/>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Standard Installer Method</a:t>
          </a:r>
          <a:endParaRPr lang="en-US" sz="2000" b="1" kern="1200" dirty="0"/>
        </a:p>
      </dsp:txBody>
      <dsp:txXfrm>
        <a:off x="175259" y="22895"/>
        <a:ext cx="8260080" cy="42322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068D6-9E60-44DC-9FB1-DCA35577C007}">
      <dsp:nvSpPr>
        <dsp:cNvPr id="0" name=""/>
        <dsp:cNvSpPr/>
      </dsp:nvSpPr>
      <dsp:spPr>
        <a:xfrm>
          <a:off x="0" y="4130"/>
          <a:ext cx="8382000" cy="526931"/>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rPr>
            <a:t>1. Download the Standard TDC Client installer version.</a:t>
          </a:r>
          <a:endParaRPr lang="en-US" sz="2000" kern="1200" dirty="0">
            <a:solidFill>
              <a:schemeClr val="tx1"/>
            </a:solidFill>
          </a:endParaRPr>
        </a:p>
      </dsp:txBody>
      <dsp:txXfrm>
        <a:off x="15433" y="19563"/>
        <a:ext cx="8351134" cy="496065"/>
      </dsp:txXfrm>
    </dsp:sp>
    <dsp:sp modelId="{708CA623-9E97-4C35-87F8-E67C0CE3BAD4}">
      <dsp:nvSpPr>
        <dsp:cNvPr id="0" name=""/>
        <dsp:cNvSpPr/>
      </dsp:nvSpPr>
      <dsp:spPr>
        <a:xfrm rot="5400000">
          <a:off x="4092200" y="544235"/>
          <a:ext cx="197599" cy="23711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4119864" y="563995"/>
        <a:ext cx="142271" cy="138319"/>
      </dsp:txXfrm>
    </dsp:sp>
    <dsp:sp modelId="{1D828D8B-2169-4F19-8093-503F72354363}">
      <dsp:nvSpPr>
        <dsp:cNvPr id="0" name=""/>
        <dsp:cNvSpPr/>
      </dsp:nvSpPr>
      <dsp:spPr>
        <a:xfrm>
          <a:off x="0" y="794528"/>
          <a:ext cx="8382000" cy="596813"/>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rPr>
            <a:t>2. Double click the TDC installer and choose to run/save the installation.**  </a:t>
          </a:r>
          <a:endParaRPr lang="en-US" sz="2000" kern="1200" dirty="0">
            <a:solidFill>
              <a:schemeClr val="tx1"/>
            </a:solidFill>
          </a:endParaRPr>
        </a:p>
      </dsp:txBody>
      <dsp:txXfrm>
        <a:off x="17480" y="812008"/>
        <a:ext cx="8347040" cy="561853"/>
      </dsp:txXfrm>
    </dsp:sp>
    <dsp:sp modelId="{69AB381F-6E1D-4B25-B427-5F9F7319FC48}">
      <dsp:nvSpPr>
        <dsp:cNvPr id="0" name=""/>
        <dsp:cNvSpPr/>
      </dsp:nvSpPr>
      <dsp:spPr>
        <a:xfrm rot="5400000">
          <a:off x="4092200" y="1404515"/>
          <a:ext cx="197599" cy="23711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4119864" y="1424275"/>
        <a:ext cx="142271" cy="138319"/>
      </dsp:txXfrm>
    </dsp:sp>
    <dsp:sp modelId="{7977CC8B-F254-4C91-8CA5-C92E2992238B}">
      <dsp:nvSpPr>
        <dsp:cNvPr id="0" name=""/>
        <dsp:cNvSpPr/>
      </dsp:nvSpPr>
      <dsp:spPr>
        <a:xfrm>
          <a:off x="0" y="1654807"/>
          <a:ext cx="8382000" cy="846668"/>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rPr>
            <a:t>3. When the installation has finished, students will use the Test Delivery Client shortcut present on the desktop to launch the application.</a:t>
          </a:r>
          <a:endParaRPr lang="en-US" sz="2000" kern="1200" dirty="0">
            <a:solidFill>
              <a:schemeClr val="tx1"/>
            </a:solidFill>
          </a:endParaRPr>
        </a:p>
      </dsp:txBody>
      <dsp:txXfrm>
        <a:off x="24798" y="1679605"/>
        <a:ext cx="8332404" cy="797072"/>
      </dsp:txXfrm>
    </dsp:sp>
    <dsp:sp modelId="{80247D3B-F60C-4BDE-B230-680F88F7DC82}">
      <dsp:nvSpPr>
        <dsp:cNvPr id="0" name=""/>
        <dsp:cNvSpPr/>
      </dsp:nvSpPr>
      <dsp:spPr>
        <a:xfrm rot="5400000">
          <a:off x="4092200" y="2514649"/>
          <a:ext cx="197599" cy="23711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4119864" y="2534409"/>
        <a:ext cx="142271" cy="138319"/>
      </dsp:txXfrm>
    </dsp:sp>
    <dsp:sp modelId="{6C210492-F59F-4849-9EB5-3BC6B4011158}">
      <dsp:nvSpPr>
        <dsp:cNvPr id="0" name=""/>
        <dsp:cNvSpPr/>
      </dsp:nvSpPr>
      <dsp:spPr>
        <a:xfrm>
          <a:off x="0" y="2764942"/>
          <a:ext cx="8382000" cy="526931"/>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rPr>
            <a:t>4. Configure the Proxy. Properties file if requiring proxy authentication.</a:t>
          </a:r>
          <a:endParaRPr lang="en-US" sz="2000" kern="1200" dirty="0">
            <a:solidFill>
              <a:schemeClr val="tx1"/>
            </a:solidFill>
          </a:endParaRPr>
        </a:p>
      </dsp:txBody>
      <dsp:txXfrm>
        <a:off x="15433" y="2780375"/>
        <a:ext cx="8351134" cy="496065"/>
      </dsp:txXfrm>
    </dsp:sp>
    <dsp:sp modelId="{71973346-FA65-4E14-9C31-1A3787F8735C}">
      <dsp:nvSpPr>
        <dsp:cNvPr id="0" name=""/>
        <dsp:cNvSpPr/>
      </dsp:nvSpPr>
      <dsp:spPr>
        <a:xfrm rot="5400000">
          <a:off x="4092200" y="3305047"/>
          <a:ext cx="197599" cy="23711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4119864" y="3324807"/>
        <a:ext cx="142271" cy="138319"/>
      </dsp:txXfrm>
    </dsp:sp>
    <dsp:sp modelId="{418589B2-FF59-4696-AC62-0B96AFCF0AD2}">
      <dsp:nvSpPr>
        <dsp:cNvPr id="0" name=""/>
        <dsp:cNvSpPr/>
      </dsp:nvSpPr>
      <dsp:spPr>
        <a:xfrm>
          <a:off x="0" y="3555339"/>
          <a:ext cx="8382000" cy="526931"/>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rPr>
            <a:t>5. Access the objectbank folder and install (cache) the testing content.</a:t>
          </a:r>
          <a:endParaRPr lang="en-US" sz="2000" kern="1200" dirty="0">
            <a:solidFill>
              <a:schemeClr val="tx1"/>
            </a:solidFill>
          </a:endParaRPr>
        </a:p>
      </dsp:txBody>
      <dsp:txXfrm>
        <a:off x="15433" y="3570772"/>
        <a:ext cx="8351134" cy="496065"/>
      </dsp:txXfrm>
    </dsp:sp>
    <dsp:sp modelId="{6EBC6462-2A61-441A-B414-5927DDD83966}">
      <dsp:nvSpPr>
        <dsp:cNvPr id="0" name=""/>
        <dsp:cNvSpPr/>
      </dsp:nvSpPr>
      <dsp:spPr>
        <a:xfrm rot="5400000">
          <a:off x="4092200" y="4095445"/>
          <a:ext cx="197599" cy="23711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4119864" y="4115205"/>
        <a:ext cx="142271" cy="138319"/>
      </dsp:txXfrm>
    </dsp:sp>
    <dsp:sp modelId="{020129E7-62B9-44B5-BA8A-BFE257E8D68A}">
      <dsp:nvSpPr>
        <dsp:cNvPr id="0" name=""/>
        <dsp:cNvSpPr/>
      </dsp:nvSpPr>
      <dsp:spPr>
        <a:xfrm>
          <a:off x="0" y="4345737"/>
          <a:ext cx="8382000" cy="526931"/>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rPr>
            <a:t>6. This workstation is now ready for online testing. </a:t>
          </a:r>
          <a:endParaRPr lang="en-US" sz="2000" kern="1200" dirty="0">
            <a:solidFill>
              <a:schemeClr val="tx1"/>
            </a:solidFill>
          </a:endParaRPr>
        </a:p>
      </dsp:txBody>
      <dsp:txXfrm>
        <a:off x="15433" y="4361170"/>
        <a:ext cx="8351134" cy="49606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152364" y="64381"/>
          <a:ext cx="8305870" cy="46901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t>Standard Installer Method – Mac</a:t>
          </a:r>
          <a:endParaRPr lang="en-US" sz="2000" b="0" kern="1200" dirty="0"/>
        </a:p>
      </dsp:txBody>
      <dsp:txXfrm>
        <a:off x="175259" y="87276"/>
        <a:ext cx="8260080" cy="42322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5A6DE-2C3E-4444-ADAE-044F13A757B3}">
      <dsp:nvSpPr>
        <dsp:cNvPr id="0" name=""/>
        <dsp:cNvSpPr/>
      </dsp:nvSpPr>
      <dsp:spPr>
        <a:xfrm>
          <a:off x="0" y="3388"/>
          <a:ext cx="8610600" cy="91952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1) Install student test content into folder </a:t>
          </a:r>
          <a:br>
            <a:rPr lang="en-US" sz="1800" kern="1200" dirty="0" smtClean="0"/>
          </a:br>
          <a:r>
            <a:rPr lang="en-US" sz="1800" kern="1200" dirty="0" smtClean="0"/>
            <a:t>Macintosh- HD/Applications/</a:t>
          </a:r>
          <a:r>
            <a:rPr lang="en-US" sz="1800" kern="1200" dirty="0" err="1" smtClean="0"/>
            <a:t>OnlineAssessment</a:t>
          </a:r>
          <a:r>
            <a:rPr lang="en-US" sz="1800" kern="1200" dirty="0" smtClean="0"/>
            <a:t>/data/</a:t>
          </a:r>
          <a:r>
            <a:rPr lang="en-US" sz="1800" kern="1200" dirty="0" err="1" smtClean="0"/>
            <a:t>objectbank</a:t>
          </a:r>
          <a:endParaRPr lang="en-US" sz="1800" kern="1200" dirty="0"/>
        </a:p>
      </dsp:txBody>
      <dsp:txXfrm>
        <a:off x="26932" y="30320"/>
        <a:ext cx="8556736" cy="865664"/>
      </dsp:txXfrm>
    </dsp:sp>
    <dsp:sp modelId="{D9F69317-5FE2-4CF4-934E-F1DDEEE9FBE0}">
      <dsp:nvSpPr>
        <dsp:cNvPr id="0" name=""/>
        <dsp:cNvSpPr/>
      </dsp:nvSpPr>
      <dsp:spPr>
        <a:xfrm rot="5400000">
          <a:off x="4132888" y="945905"/>
          <a:ext cx="344823" cy="413787"/>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4181164" y="980387"/>
        <a:ext cx="248273" cy="241376"/>
      </dsp:txXfrm>
    </dsp:sp>
    <dsp:sp modelId="{1D828D8B-2169-4F19-8093-503F72354363}">
      <dsp:nvSpPr>
        <dsp:cNvPr id="0" name=""/>
        <dsp:cNvSpPr/>
      </dsp:nvSpPr>
      <dsp:spPr>
        <a:xfrm>
          <a:off x="0" y="1382681"/>
          <a:ext cx="8610600" cy="91952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i="0" kern="1200" dirty="0" smtClean="0"/>
            <a:t>2) Configure </a:t>
          </a:r>
          <a:r>
            <a:rPr lang="en-US" sz="1800" i="0" kern="1200" dirty="0" err="1" smtClean="0"/>
            <a:t>proxy.properties</a:t>
          </a:r>
          <a:r>
            <a:rPr lang="en-US" sz="1800" i="0" kern="1200" dirty="0" smtClean="0"/>
            <a:t> file found in </a:t>
          </a:r>
          <a:br>
            <a:rPr lang="en-US" sz="1800" i="0" kern="1200" dirty="0" smtClean="0"/>
          </a:br>
          <a:r>
            <a:rPr lang="en-US" sz="1800" i="0" kern="1200" dirty="0" smtClean="0"/>
            <a:t>Macintosh -HD/Applications/</a:t>
          </a:r>
          <a:r>
            <a:rPr lang="en-US" sz="1800" i="0" kern="1200" dirty="0" err="1" smtClean="0"/>
            <a:t>OnlineAssessment</a:t>
          </a:r>
          <a:r>
            <a:rPr lang="en-US" sz="1800" i="0" kern="1200" dirty="0" smtClean="0"/>
            <a:t>/etc folder</a:t>
          </a:r>
          <a:endParaRPr lang="en-US" sz="1800" i="0" kern="1200" dirty="0"/>
        </a:p>
      </dsp:txBody>
      <dsp:txXfrm>
        <a:off x="26932" y="1409613"/>
        <a:ext cx="8556736" cy="865664"/>
      </dsp:txXfrm>
    </dsp:sp>
    <dsp:sp modelId="{69AB381F-6E1D-4B25-B427-5F9F7319FC48}">
      <dsp:nvSpPr>
        <dsp:cNvPr id="0" name=""/>
        <dsp:cNvSpPr/>
      </dsp:nvSpPr>
      <dsp:spPr>
        <a:xfrm rot="5400000">
          <a:off x="4132888" y="2325198"/>
          <a:ext cx="344823" cy="413787"/>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4181164" y="2359680"/>
        <a:ext cx="248273" cy="241376"/>
      </dsp:txXfrm>
    </dsp:sp>
    <dsp:sp modelId="{7977CC8B-F254-4C91-8CA5-C92E2992238B}">
      <dsp:nvSpPr>
        <dsp:cNvPr id="0" name=""/>
        <dsp:cNvSpPr/>
      </dsp:nvSpPr>
      <dsp:spPr>
        <a:xfrm>
          <a:off x="0" y="2761974"/>
          <a:ext cx="8610600" cy="86453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3) Confirm Web Browser ‐ Safari®. Safari required on workstations for testing.</a:t>
          </a:r>
          <a:endParaRPr lang="en-US" sz="1800" kern="1200" dirty="0"/>
        </a:p>
      </dsp:txBody>
      <dsp:txXfrm>
        <a:off x="25321" y="2787295"/>
        <a:ext cx="8559958" cy="813889"/>
      </dsp:txXfrm>
    </dsp:sp>
    <dsp:sp modelId="{80247D3B-F60C-4BDE-B230-680F88F7DC82}">
      <dsp:nvSpPr>
        <dsp:cNvPr id="0" name=""/>
        <dsp:cNvSpPr/>
      </dsp:nvSpPr>
      <dsp:spPr>
        <a:xfrm rot="5400000">
          <a:off x="4132888" y="3649494"/>
          <a:ext cx="344823" cy="413787"/>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4181164" y="3683976"/>
        <a:ext cx="248273" cy="241376"/>
      </dsp:txXfrm>
    </dsp:sp>
    <dsp:sp modelId="{020129E7-62B9-44B5-BA8A-BFE257E8D68A}">
      <dsp:nvSpPr>
        <dsp:cNvPr id="0" name=""/>
        <dsp:cNvSpPr/>
      </dsp:nvSpPr>
      <dsp:spPr>
        <a:xfrm>
          <a:off x="0" y="4086270"/>
          <a:ext cx="8610600" cy="63474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4) Click on Online Assessment Shortcut. TDC login page should launch.</a:t>
          </a:r>
        </a:p>
        <a:p>
          <a:pPr lvl="0" algn="l" defTabSz="800100" rtl="0">
            <a:lnSpc>
              <a:spcPct val="90000"/>
            </a:lnSpc>
            <a:spcBef>
              <a:spcPct val="0"/>
            </a:spcBef>
            <a:spcAft>
              <a:spcPct val="35000"/>
            </a:spcAft>
          </a:pPr>
          <a:r>
            <a:rPr lang="en-US" sz="1800" kern="1200" dirty="0" smtClean="0"/>
            <a:t>This workstation is now ready for online testing. </a:t>
          </a:r>
          <a:endParaRPr lang="en-US" sz="1800" kern="1200" dirty="0"/>
        </a:p>
      </dsp:txBody>
      <dsp:txXfrm>
        <a:off x="18591" y="4104861"/>
        <a:ext cx="8573418" cy="59755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152364" y="64381"/>
          <a:ext cx="8305870" cy="46901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t>Standard Installer Method – Linux</a:t>
          </a:r>
          <a:endParaRPr lang="en-US" sz="2000" b="0" kern="1200" dirty="0"/>
        </a:p>
      </dsp:txBody>
      <dsp:txXfrm>
        <a:off x="175259" y="87276"/>
        <a:ext cx="8260080" cy="42322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5A6DE-2C3E-4444-ADAE-044F13A757B3}">
      <dsp:nvSpPr>
        <dsp:cNvPr id="0" name=""/>
        <dsp:cNvSpPr/>
      </dsp:nvSpPr>
      <dsp:spPr>
        <a:xfrm>
          <a:off x="0" y="3388"/>
          <a:ext cx="8610600" cy="91952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1) Install student test content into folder …</a:t>
          </a:r>
          <a:r>
            <a:rPr lang="en-US" sz="1800" kern="1200" dirty="0" err="1" smtClean="0"/>
            <a:t>usr</a:t>
          </a:r>
          <a:r>
            <a:rPr lang="en-US" sz="1800" kern="1200" dirty="0" smtClean="0"/>
            <a:t>/local/</a:t>
          </a:r>
          <a:r>
            <a:rPr lang="en-US" sz="1800" kern="1200" dirty="0" err="1" smtClean="0"/>
            <a:t>OnlineAssessment</a:t>
          </a:r>
          <a:r>
            <a:rPr lang="en-US" sz="1800" kern="1200" dirty="0" smtClean="0"/>
            <a:t>/data/objectbank</a:t>
          </a:r>
          <a:endParaRPr lang="en-US" sz="1800" kern="1200" dirty="0"/>
        </a:p>
      </dsp:txBody>
      <dsp:txXfrm>
        <a:off x="26932" y="30320"/>
        <a:ext cx="8556736" cy="865664"/>
      </dsp:txXfrm>
    </dsp:sp>
    <dsp:sp modelId="{D9F69317-5FE2-4CF4-934E-F1DDEEE9FBE0}">
      <dsp:nvSpPr>
        <dsp:cNvPr id="0" name=""/>
        <dsp:cNvSpPr/>
      </dsp:nvSpPr>
      <dsp:spPr>
        <a:xfrm rot="5400000">
          <a:off x="4132888" y="945905"/>
          <a:ext cx="344823" cy="413787"/>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4181164" y="980387"/>
        <a:ext cx="248273" cy="241376"/>
      </dsp:txXfrm>
    </dsp:sp>
    <dsp:sp modelId="{1D828D8B-2169-4F19-8093-503F72354363}">
      <dsp:nvSpPr>
        <dsp:cNvPr id="0" name=""/>
        <dsp:cNvSpPr/>
      </dsp:nvSpPr>
      <dsp:spPr>
        <a:xfrm>
          <a:off x="0" y="1382681"/>
          <a:ext cx="8610600" cy="91952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i="0" kern="1200" dirty="0" smtClean="0"/>
            <a:t>2) Configure </a:t>
          </a:r>
          <a:r>
            <a:rPr lang="en-US" sz="1800" i="0" kern="1200" dirty="0" err="1" smtClean="0"/>
            <a:t>proxy.properties</a:t>
          </a:r>
          <a:r>
            <a:rPr lang="en-US" sz="1800" i="0" kern="1200" dirty="0" smtClean="0"/>
            <a:t> file found in [Installation location]/local/Online Assessment/etc/ folder.</a:t>
          </a:r>
          <a:endParaRPr lang="en-US" sz="1800" i="0" kern="1200" dirty="0"/>
        </a:p>
      </dsp:txBody>
      <dsp:txXfrm>
        <a:off x="26932" y="1409613"/>
        <a:ext cx="8556736" cy="865664"/>
      </dsp:txXfrm>
    </dsp:sp>
    <dsp:sp modelId="{69AB381F-6E1D-4B25-B427-5F9F7319FC48}">
      <dsp:nvSpPr>
        <dsp:cNvPr id="0" name=""/>
        <dsp:cNvSpPr/>
      </dsp:nvSpPr>
      <dsp:spPr>
        <a:xfrm rot="5400000">
          <a:off x="4132888" y="2325198"/>
          <a:ext cx="344823" cy="413787"/>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4181164" y="2359680"/>
        <a:ext cx="248273" cy="241376"/>
      </dsp:txXfrm>
    </dsp:sp>
    <dsp:sp modelId="{7977CC8B-F254-4C91-8CA5-C92E2992238B}">
      <dsp:nvSpPr>
        <dsp:cNvPr id="0" name=""/>
        <dsp:cNvSpPr/>
      </dsp:nvSpPr>
      <dsp:spPr>
        <a:xfrm>
          <a:off x="0" y="2761974"/>
          <a:ext cx="8610600" cy="86453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3) Click on Online Assessment Shortcut. TDC login page should launch.</a:t>
          </a:r>
        </a:p>
        <a:p>
          <a:pPr lvl="0" algn="l" defTabSz="800100">
            <a:lnSpc>
              <a:spcPct val="90000"/>
            </a:lnSpc>
            <a:spcBef>
              <a:spcPct val="0"/>
            </a:spcBef>
            <a:spcAft>
              <a:spcPct val="35000"/>
            </a:spcAft>
          </a:pPr>
          <a:r>
            <a:rPr lang="en-US" sz="1800" kern="1200" dirty="0" smtClean="0"/>
            <a:t>(Linux‐provided Online Assessment icon on the desktop)</a:t>
          </a:r>
          <a:endParaRPr lang="en-US" sz="1800" kern="1200" dirty="0"/>
        </a:p>
      </dsp:txBody>
      <dsp:txXfrm>
        <a:off x="25321" y="2787295"/>
        <a:ext cx="8559958" cy="813889"/>
      </dsp:txXfrm>
    </dsp:sp>
    <dsp:sp modelId="{80247D3B-F60C-4BDE-B230-680F88F7DC82}">
      <dsp:nvSpPr>
        <dsp:cNvPr id="0" name=""/>
        <dsp:cNvSpPr/>
      </dsp:nvSpPr>
      <dsp:spPr>
        <a:xfrm rot="5400000">
          <a:off x="4132888" y="3649494"/>
          <a:ext cx="344823" cy="413787"/>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4181164" y="3683976"/>
        <a:ext cx="248273" cy="241376"/>
      </dsp:txXfrm>
    </dsp:sp>
    <dsp:sp modelId="{020129E7-62B9-44B5-BA8A-BFE257E8D68A}">
      <dsp:nvSpPr>
        <dsp:cNvPr id="0" name=""/>
        <dsp:cNvSpPr/>
      </dsp:nvSpPr>
      <dsp:spPr>
        <a:xfrm>
          <a:off x="0" y="4086270"/>
          <a:ext cx="8610600" cy="63474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4) This workstation is now ready for online testing. </a:t>
          </a:r>
          <a:endParaRPr lang="en-US" sz="1800" kern="1200" dirty="0"/>
        </a:p>
      </dsp:txBody>
      <dsp:txXfrm>
        <a:off x="18591" y="4104861"/>
        <a:ext cx="8573418" cy="59755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CB6A1-DE69-4E5B-B65B-961B096DC71F}">
      <dsp:nvSpPr>
        <dsp:cNvPr id="0" name=""/>
        <dsp:cNvSpPr/>
      </dsp:nvSpPr>
      <dsp:spPr>
        <a:xfrm>
          <a:off x="5446" y="6894"/>
          <a:ext cx="8523505" cy="536455"/>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n-US" sz="1700" b="1" kern="1200" smtClean="0"/>
            <a:t>In order for the TDC to work properly and deliver an assessment, the following conditions must be met on each workstation:</a:t>
          </a:r>
          <a:r>
            <a:rPr lang="en-US" sz="1700" kern="1200" smtClean="0"/>
            <a:t> </a:t>
          </a:r>
          <a:endParaRPr lang="en-US" sz="1700" kern="1200"/>
        </a:p>
      </dsp:txBody>
      <dsp:txXfrm>
        <a:off x="21158" y="22606"/>
        <a:ext cx="8492081" cy="505031"/>
      </dsp:txXfrm>
    </dsp:sp>
    <dsp:sp modelId="{D07EECE7-0B79-41E8-AFAE-6935FAE36AD4}">
      <dsp:nvSpPr>
        <dsp:cNvPr id="0" name=""/>
        <dsp:cNvSpPr/>
      </dsp:nvSpPr>
      <dsp:spPr>
        <a:xfrm rot="5400000">
          <a:off x="4220259" y="590289"/>
          <a:ext cx="93879" cy="9387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B0D14CC-7470-4736-9DCE-587F68CF2E9E}">
      <dsp:nvSpPr>
        <dsp:cNvPr id="0" name=""/>
        <dsp:cNvSpPr/>
      </dsp:nvSpPr>
      <dsp:spPr>
        <a:xfrm>
          <a:off x="5446" y="731109"/>
          <a:ext cx="8523505" cy="536455"/>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lvl="0" algn="l" defTabSz="755650" rtl="0">
            <a:lnSpc>
              <a:spcPct val="90000"/>
            </a:lnSpc>
            <a:spcBef>
              <a:spcPct val="0"/>
            </a:spcBef>
            <a:spcAft>
              <a:spcPct val="35000"/>
            </a:spcAft>
          </a:pPr>
          <a:r>
            <a:rPr lang="en-US" sz="1700" b="1" kern="1200" dirty="0" smtClean="0"/>
            <a:t>Appropriate versions of AIR (or Flash, on the Mac) and the Java Runtime Environment must be installed and runnable by the logged-in user during testing.</a:t>
          </a:r>
          <a:endParaRPr lang="en-US" sz="1700" kern="1200" dirty="0"/>
        </a:p>
      </dsp:txBody>
      <dsp:txXfrm>
        <a:off x="21158" y="746821"/>
        <a:ext cx="8492081" cy="505031"/>
      </dsp:txXfrm>
    </dsp:sp>
    <dsp:sp modelId="{117B9CFE-6220-4BCC-8670-4BF3C93DA5EE}">
      <dsp:nvSpPr>
        <dsp:cNvPr id="0" name=""/>
        <dsp:cNvSpPr/>
      </dsp:nvSpPr>
      <dsp:spPr>
        <a:xfrm rot="5400000">
          <a:off x="4220259" y="1314504"/>
          <a:ext cx="93879" cy="9387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D82E18D-445A-4A85-852E-4DC4A234516C}">
      <dsp:nvSpPr>
        <dsp:cNvPr id="0" name=""/>
        <dsp:cNvSpPr/>
      </dsp:nvSpPr>
      <dsp:spPr>
        <a:xfrm>
          <a:off x="5446" y="1455324"/>
          <a:ext cx="8523505" cy="536455"/>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lvl="0" algn="l" defTabSz="755650" rtl="0">
            <a:lnSpc>
              <a:spcPct val="90000"/>
            </a:lnSpc>
            <a:spcBef>
              <a:spcPct val="0"/>
            </a:spcBef>
            <a:spcAft>
              <a:spcPct val="35000"/>
            </a:spcAft>
          </a:pPr>
          <a:r>
            <a:rPr lang="en-US" sz="1700" b="1" kern="1200" dirty="0" smtClean="0"/>
            <a:t>The Test Delivery Client must be installed, and the Test Delivery executable must be runnable by the logged-in user during testing.</a:t>
          </a:r>
          <a:endParaRPr lang="en-US" sz="1700" kern="1200" dirty="0"/>
        </a:p>
      </dsp:txBody>
      <dsp:txXfrm>
        <a:off x="21158" y="1471036"/>
        <a:ext cx="8492081" cy="505031"/>
      </dsp:txXfrm>
    </dsp:sp>
    <dsp:sp modelId="{B7690738-3139-4CF6-B5E6-36828DB711F7}">
      <dsp:nvSpPr>
        <dsp:cNvPr id="0" name=""/>
        <dsp:cNvSpPr/>
      </dsp:nvSpPr>
      <dsp:spPr>
        <a:xfrm rot="5400000">
          <a:off x="4220259" y="2038719"/>
          <a:ext cx="93879" cy="9387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9CC4504-0745-4C4B-A589-DB1202F5AEEE}">
      <dsp:nvSpPr>
        <dsp:cNvPr id="0" name=""/>
        <dsp:cNvSpPr/>
      </dsp:nvSpPr>
      <dsp:spPr>
        <a:xfrm>
          <a:off x="5446" y="2179539"/>
          <a:ext cx="8523505" cy="536455"/>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lvl="0" algn="l" defTabSz="755650" rtl="0">
            <a:lnSpc>
              <a:spcPct val="90000"/>
            </a:lnSpc>
            <a:spcBef>
              <a:spcPct val="0"/>
            </a:spcBef>
            <a:spcAft>
              <a:spcPct val="35000"/>
            </a:spcAft>
          </a:pPr>
          <a:r>
            <a:rPr lang="en-US" sz="1700" b="1" kern="1200" dirty="0" smtClean="0"/>
            <a:t>This executable must not be prevented from executing other processes, specifically java.exe.</a:t>
          </a:r>
          <a:endParaRPr lang="en-US" sz="1700" kern="1200" dirty="0"/>
        </a:p>
      </dsp:txBody>
      <dsp:txXfrm>
        <a:off x="21158" y="2195251"/>
        <a:ext cx="8492081" cy="505031"/>
      </dsp:txXfrm>
    </dsp:sp>
    <dsp:sp modelId="{3BDBBCD3-14BF-4B65-8F1B-4B43EA79A39A}">
      <dsp:nvSpPr>
        <dsp:cNvPr id="0" name=""/>
        <dsp:cNvSpPr/>
      </dsp:nvSpPr>
      <dsp:spPr>
        <a:xfrm rot="5400000">
          <a:off x="4220259" y="2762934"/>
          <a:ext cx="93879" cy="9387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56F42E4-01F6-447E-ACC3-DF08279A6C21}">
      <dsp:nvSpPr>
        <dsp:cNvPr id="0" name=""/>
        <dsp:cNvSpPr/>
      </dsp:nvSpPr>
      <dsp:spPr>
        <a:xfrm>
          <a:off x="5446" y="2903754"/>
          <a:ext cx="8523505" cy="536455"/>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lvl="0" algn="l" defTabSz="755650" rtl="0">
            <a:lnSpc>
              <a:spcPct val="90000"/>
            </a:lnSpc>
            <a:spcBef>
              <a:spcPct val="0"/>
            </a:spcBef>
            <a:spcAft>
              <a:spcPct val="35000"/>
            </a:spcAft>
          </a:pPr>
          <a:r>
            <a:rPr lang="en-US" sz="1700" b="1" kern="1200" dirty="0" smtClean="0"/>
            <a:t>The java executable must not be prevented from executing other processes.</a:t>
          </a:r>
          <a:endParaRPr lang="en-US" sz="1700" kern="1200" dirty="0"/>
        </a:p>
      </dsp:txBody>
      <dsp:txXfrm>
        <a:off x="21158" y="2919466"/>
        <a:ext cx="8492081" cy="505031"/>
      </dsp:txXfrm>
    </dsp:sp>
    <dsp:sp modelId="{EE89C218-650B-49C3-B029-35F5927D7089}">
      <dsp:nvSpPr>
        <dsp:cNvPr id="0" name=""/>
        <dsp:cNvSpPr/>
      </dsp:nvSpPr>
      <dsp:spPr>
        <a:xfrm rot="5400000">
          <a:off x="4220259" y="3487149"/>
          <a:ext cx="93879" cy="9387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1DE608A-60D3-448E-8B48-741A098314DC}">
      <dsp:nvSpPr>
        <dsp:cNvPr id="0" name=""/>
        <dsp:cNvSpPr/>
      </dsp:nvSpPr>
      <dsp:spPr>
        <a:xfrm>
          <a:off x="5446" y="3627969"/>
          <a:ext cx="8523505" cy="536455"/>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lvl="0" algn="l" defTabSz="755650" rtl="0">
            <a:lnSpc>
              <a:spcPct val="90000"/>
            </a:lnSpc>
            <a:spcBef>
              <a:spcPct val="0"/>
            </a:spcBef>
            <a:spcAft>
              <a:spcPct val="35000"/>
            </a:spcAft>
          </a:pPr>
          <a:r>
            <a:rPr lang="en-US" sz="1700" b="1" kern="1200" dirty="0" smtClean="0"/>
            <a:t>The java executable must be able to make HTTP/HTTPS connections on ports 80/443 to *.ctb.com addresses.</a:t>
          </a:r>
          <a:endParaRPr lang="en-US" sz="1700" kern="1200" dirty="0"/>
        </a:p>
      </dsp:txBody>
      <dsp:txXfrm>
        <a:off x="21158" y="3643681"/>
        <a:ext cx="8492081" cy="505031"/>
      </dsp:txXfrm>
    </dsp:sp>
    <dsp:sp modelId="{9BBC7AFC-1F00-49F7-A89A-64D3552C301B}">
      <dsp:nvSpPr>
        <dsp:cNvPr id="0" name=""/>
        <dsp:cNvSpPr/>
      </dsp:nvSpPr>
      <dsp:spPr>
        <a:xfrm rot="5400000">
          <a:off x="4220259" y="4211364"/>
          <a:ext cx="93879" cy="9387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9CC9B17-6AD3-41F2-866E-1E0FC525611D}">
      <dsp:nvSpPr>
        <dsp:cNvPr id="0" name=""/>
        <dsp:cNvSpPr/>
      </dsp:nvSpPr>
      <dsp:spPr>
        <a:xfrm>
          <a:off x="5446" y="4352184"/>
          <a:ext cx="8523505" cy="536455"/>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lvl="0" algn="l" defTabSz="755650" rtl="0">
            <a:lnSpc>
              <a:spcPct val="90000"/>
            </a:lnSpc>
            <a:spcBef>
              <a:spcPct val="0"/>
            </a:spcBef>
            <a:spcAft>
              <a:spcPct val="35000"/>
            </a:spcAft>
          </a:pPr>
          <a:r>
            <a:rPr lang="en-US" sz="1700" b="1" kern="1200" dirty="0" smtClean="0"/>
            <a:t>The java executable must be able to bind and listen on TCP port 12345. The java component uses this port to receive requests from the Flash UI component.</a:t>
          </a:r>
          <a:endParaRPr lang="en-US" sz="1700" kern="1200" dirty="0"/>
        </a:p>
      </dsp:txBody>
      <dsp:txXfrm>
        <a:off x="21158" y="4367896"/>
        <a:ext cx="8492081" cy="505031"/>
      </dsp:txXfrm>
    </dsp:sp>
    <dsp:sp modelId="{3C92EFC3-FBD5-4B63-9035-F4678DCCAB49}">
      <dsp:nvSpPr>
        <dsp:cNvPr id="0" name=""/>
        <dsp:cNvSpPr/>
      </dsp:nvSpPr>
      <dsp:spPr>
        <a:xfrm rot="5400000">
          <a:off x="4220259" y="4935579"/>
          <a:ext cx="93879" cy="93879"/>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21F7665-F01F-4808-B36B-7A4457B603C0}">
      <dsp:nvSpPr>
        <dsp:cNvPr id="0" name=""/>
        <dsp:cNvSpPr/>
      </dsp:nvSpPr>
      <dsp:spPr>
        <a:xfrm>
          <a:off x="5446" y="5076399"/>
          <a:ext cx="8523505" cy="536455"/>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lvl="0" algn="l" defTabSz="755650" rtl="0">
            <a:lnSpc>
              <a:spcPct val="90000"/>
            </a:lnSpc>
            <a:spcBef>
              <a:spcPct val="0"/>
            </a:spcBef>
            <a:spcAft>
              <a:spcPct val="35000"/>
            </a:spcAft>
          </a:pPr>
          <a:r>
            <a:rPr lang="en-US" sz="1700" b="1" kern="1200" dirty="0" smtClean="0"/>
            <a:t>The logged-in user during testing must have write access to [TDC installation location] and subfolders.</a:t>
          </a:r>
          <a:endParaRPr lang="en-US" sz="1700" kern="1200" dirty="0"/>
        </a:p>
      </dsp:txBody>
      <dsp:txXfrm>
        <a:off x="21158" y="5092111"/>
        <a:ext cx="8492081" cy="50503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0" y="0"/>
          <a:ext cx="7648395" cy="513623"/>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Standard Installer  - Access the TDC Installer and Install</a:t>
          </a:r>
          <a:endParaRPr lang="en-US" sz="2000" b="1" kern="1200" dirty="0"/>
        </a:p>
      </dsp:txBody>
      <dsp:txXfrm>
        <a:off x="25073" y="25073"/>
        <a:ext cx="7598249" cy="46347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76203" y="0"/>
          <a:ext cx="8153204" cy="469015"/>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Standard Installer – Set Proxy Credentials if Needed </a:t>
          </a:r>
          <a:endParaRPr lang="en-US" sz="2000" b="1" kern="1200" dirty="0"/>
        </a:p>
      </dsp:txBody>
      <dsp:txXfrm>
        <a:off x="99098" y="22895"/>
        <a:ext cx="8107414" cy="42322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152364" y="0"/>
          <a:ext cx="7848648" cy="469015"/>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Standard Installer - Access the Content and Install</a:t>
          </a:r>
          <a:endParaRPr lang="en-US" sz="2000" b="1" kern="1200" dirty="0"/>
        </a:p>
      </dsp:txBody>
      <dsp:txXfrm>
        <a:off x="175259" y="22895"/>
        <a:ext cx="7802858" cy="4232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7EE1E-09A1-4155-A672-D82D8D833F96}">
      <dsp:nvSpPr>
        <dsp:cNvPr id="0" name=""/>
        <dsp:cNvSpPr/>
      </dsp:nvSpPr>
      <dsp:spPr>
        <a:xfrm rot="16200000">
          <a:off x="508000" y="-508000"/>
          <a:ext cx="2032000" cy="3048000"/>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smtClean="0"/>
            <a:t>Ease of test administration</a:t>
          </a:r>
          <a:endParaRPr lang="en-US" sz="2500" b="1" kern="1200" dirty="0"/>
        </a:p>
      </dsp:txBody>
      <dsp:txXfrm rot="5400000">
        <a:off x="0" y="0"/>
        <a:ext cx="3048000" cy="1524000"/>
      </dsp:txXfrm>
    </dsp:sp>
    <dsp:sp modelId="{CD3666A9-5851-46B4-9AFD-943B30B18843}">
      <dsp:nvSpPr>
        <dsp:cNvPr id="0" name=""/>
        <dsp:cNvSpPr/>
      </dsp:nvSpPr>
      <dsp:spPr>
        <a:xfrm>
          <a:off x="3048000" y="0"/>
          <a:ext cx="3048000" cy="2032000"/>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smtClean="0"/>
            <a:t>Security</a:t>
          </a:r>
          <a:endParaRPr lang="en-US" sz="2500" b="1" kern="1200" dirty="0"/>
        </a:p>
      </dsp:txBody>
      <dsp:txXfrm>
        <a:off x="3048000" y="0"/>
        <a:ext cx="3048000" cy="1524000"/>
      </dsp:txXfrm>
    </dsp:sp>
    <dsp:sp modelId="{6E2276BE-387B-42DE-B01B-3620725F3AC5}">
      <dsp:nvSpPr>
        <dsp:cNvPr id="0" name=""/>
        <dsp:cNvSpPr/>
      </dsp:nvSpPr>
      <dsp:spPr>
        <a:xfrm rot="10800000">
          <a:off x="0" y="2032000"/>
          <a:ext cx="3048000" cy="2032000"/>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smtClean="0"/>
            <a:t>Delivery of Accommodations</a:t>
          </a:r>
          <a:endParaRPr lang="en-US" sz="2500" b="1" kern="1200" dirty="0"/>
        </a:p>
      </dsp:txBody>
      <dsp:txXfrm rot="10800000">
        <a:off x="0" y="2539999"/>
        <a:ext cx="3048000" cy="1524000"/>
      </dsp:txXfrm>
    </dsp:sp>
    <dsp:sp modelId="{219B8838-40A8-43E3-9342-4AD9BF7A7DD1}">
      <dsp:nvSpPr>
        <dsp:cNvPr id="0" name=""/>
        <dsp:cNvSpPr/>
      </dsp:nvSpPr>
      <dsp:spPr>
        <a:xfrm rot="5400000">
          <a:off x="3556000" y="1523999"/>
          <a:ext cx="2032000" cy="3048000"/>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smtClean="0"/>
            <a:t>Prep for future of testing</a:t>
          </a:r>
          <a:endParaRPr lang="en-US" sz="2500" b="1" kern="1200" dirty="0"/>
        </a:p>
      </dsp:txBody>
      <dsp:txXfrm rot="-5400000">
        <a:off x="3048000" y="2539999"/>
        <a:ext cx="3048000" cy="1524000"/>
      </dsp:txXfrm>
    </dsp:sp>
    <dsp:sp modelId="{3C58F3A3-BC21-4B8B-BBB6-FDEFB90F2B7F}">
      <dsp:nvSpPr>
        <dsp:cNvPr id="0" name=""/>
        <dsp:cNvSpPr/>
      </dsp:nvSpPr>
      <dsp:spPr>
        <a:xfrm>
          <a:off x="2133600" y="1523999"/>
          <a:ext cx="1828800" cy="1016000"/>
        </a:xfrm>
        <a:prstGeom prst="roundRect">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Key Benefits</a:t>
          </a:r>
          <a:endParaRPr lang="en-US" sz="2500" b="1" kern="1200" dirty="0"/>
        </a:p>
      </dsp:txBody>
      <dsp:txXfrm>
        <a:off x="2183197" y="1573596"/>
        <a:ext cx="1729606" cy="91680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0" y="1"/>
          <a:ext cx="8001055" cy="469015"/>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Standard Installer – Verify setup on a few</a:t>
          </a:r>
          <a:r>
            <a:rPr lang="en-US" sz="2000" b="1" i="1" u="sng" kern="1200" dirty="0" smtClean="0"/>
            <a:t> </a:t>
          </a:r>
          <a:r>
            <a:rPr lang="en-US" sz="2000" b="1" kern="1200" dirty="0" smtClean="0"/>
            <a:t>workstations</a:t>
          </a:r>
          <a:endParaRPr lang="en-US" sz="2000" b="1" kern="1200" dirty="0"/>
        </a:p>
      </dsp:txBody>
      <dsp:txXfrm>
        <a:off x="22895" y="22896"/>
        <a:ext cx="7955265" cy="42322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973E-99D2-426A-B173-275F4490002F}">
      <dsp:nvSpPr>
        <dsp:cNvPr id="0" name=""/>
        <dsp:cNvSpPr/>
      </dsp:nvSpPr>
      <dsp:spPr>
        <a:xfrm>
          <a:off x="0" y="3554"/>
          <a:ext cx="8001055" cy="602583"/>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Standard Installer – Verify Setup on a </a:t>
          </a:r>
          <a:r>
            <a:rPr lang="en-US" sz="2000" b="1" i="1" u="sng" kern="1200" dirty="0" smtClean="0"/>
            <a:t>few</a:t>
          </a:r>
          <a:r>
            <a:rPr lang="en-US" sz="2000" b="1" i="1" u="none" kern="1200" dirty="0" smtClean="0"/>
            <a:t>  </a:t>
          </a:r>
          <a:r>
            <a:rPr lang="en-US" sz="2000" b="1" kern="1200" dirty="0" smtClean="0"/>
            <a:t>workstations</a:t>
          </a:r>
          <a:endParaRPr lang="en-US" sz="2000" b="1" kern="1200" dirty="0"/>
        </a:p>
      </dsp:txBody>
      <dsp:txXfrm>
        <a:off x="29416" y="32970"/>
        <a:ext cx="7942223" cy="54375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A224F-9FA4-4D60-9300-24B5CC20FDE0}">
      <dsp:nvSpPr>
        <dsp:cNvPr id="0" name=""/>
        <dsp:cNvSpPr/>
      </dsp:nvSpPr>
      <dsp:spPr>
        <a:xfrm>
          <a:off x="3519901" y="3982524"/>
          <a:ext cx="1598342" cy="1598342"/>
        </a:xfrm>
        <a:prstGeom prst="ellipse">
          <a:avLst/>
        </a:prstGeom>
        <a:solidFill>
          <a:srgbClr val="00B050"/>
        </a:solidFill>
        <a:ln>
          <a:solidFill>
            <a:srgbClr val="00B05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rPr>
            <a:t>For a Positive Testing Experience…</a:t>
          </a:r>
          <a:endParaRPr lang="en-US" sz="1400" b="1" kern="1200" dirty="0">
            <a:solidFill>
              <a:schemeClr val="bg1"/>
            </a:solidFill>
          </a:endParaRPr>
        </a:p>
      </dsp:txBody>
      <dsp:txXfrm>
        <a:off x="3753973" y="4216596"/>
        <a:ext cx="1130198" cy="1130198"/>
      </dsp:txXfrm>
    </dsp:sp>
    <dsp:sp modelId="{F645E75C-F378-4CC4-826A-79CF844B5F1D}">
      <dsp:nvSpPr>
        <dsp:cNvPr id="0" name=""/>
        <dsp:cNvSpPr/>
      </dsp:nvSpPr>
      <dsp:spPr>
        <a:xfrm rot="21591144">
          <a:off x="732927" y="4559778"/>
          <a:ext cx="2633697" cy="455527"/>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52DBB33-78A6-48E4-B6FB-B8E5FD0ED4EB}">
      <dsp:nvSpPr>
        <dsp:cNvPr id="0" name=""/>
        <dsp:cNvSpPr/>
      </dsp:nvSpPr>
      <dsp:spPr>
        <a:xfrm>
          <a:off x="-76196" y="4343398"/>
          <a:ext cx="1618256" cy="895071"/>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en-US" sz="1300" b="1" kern="1200" dirty="0" smtClean="0">
              <a:solidFill>
                <a:schemeClr val="bg1"/>
              </a:solidFill>
            </a:rPr>
            <a:t>Anti-virus software full scans scheduled after testing hours </a:t>
          </a:r>
          <a:endParaRPr lang="en-US" sz="1300" b="1" kern="1200" dirty="0">
            <a:solidFill>
              <a:schemeClr val="bg1"/>
            </a:solidFill>
          </a:endParaRPr>
        </a:p>
      </dsp:txBody>
      <dsp:txXfrm>
        <a:off x="-49980" y="4369614"/>
        <a:ext cx="1565824" cy="842639"/>
      </dsp:txXfrm>
    </dsp:sp>
    <dsp:sp modelId="{8DFDF8B8-27E2-4796-ADF3-3075E12C02CF}">
      <dsp:nvSpPr>
        <dsp:cNvPr id="0" name=""/>
        <dsp:cNvSpPr/>
      </dsp:nvSpPr>
      <dsp:spPr>
        <a:xfrm rot="1235045">
          <a:off x="1168159" y="3734907"/>
          <a:ext cx="2377443" cy="455527"/>
        </a:xfrm>
        <a:prstGeom prst="leftArrow">
          <a:avLst>
            <a:gd name="adj1" fmla="val 60000"/>
            <a:gd name="adj2" fmla="val 5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B1FD425-95B1-485A-A18E-CD5252401A43}">
      <dsp:nvSpPr>
        <dsp:cNvPr id="0" name=""/>
        <dsp:cNvSpPr/>
      </dsp:nvSpPr>
      <dsp:spPr>
        <a:xfrm>
          <a:off x="510141" y="3048000"/>
          <a:ext cx="1499491" cy="913564"/>
        </a:xfrm>
        <a:prstGeom prst="roundRect">
          <a:avLst>
            <a:gd name="adj" fmla="val 1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en-US" sz="1300" b="1" kern="1200" dirty="0" smtClean="0">
              <a:solidFill>
                <a:schemeClr val="tx1"/>
              </a:solidFill>
            </a:rPr>
            <a:t>All other applications closed on testing machines during the test</a:t>
          </a:r>
          <a:endParaRPr lang="en-US" sz="1300" b="1" kern="1200" dirty="0">
            <a:solidFill>
              <a:schemeClr val="bg1"/>
            </a:solidFill>
          </a:endParaRPr>
        </a:p>
      </dsp:txBody>
      <dsp:txXfrm>
        <a:off x="536898" y="3074757"/>
        <a:ext cx="1445977" cy="860050"/>
      </dsp:txXfrm>
    </dsp:sp>
    <dsp:sp modelId="{8196CF5C-D404-4E20-A174-78F141006737}">
      <dsp:nvSpPr>
        <dsp:cNvPr id="0" name=""/>
        <dsp:cNvSpPr/>
      </dsp:nvSpPr>
      <dsp:spPr>
        <a:xfrm rot="2599999">
          <a:off x="525689" y="2607640"/>
          <a:ext cx="3575204" cy="455527"/>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4926F64-E3BA-4369-85B0-6CD97F202921}">
      <dsp:nvSpPr>
        <dsp:cNvPr id="0" name=""/>
        <dsp:cNvSpPr/>
      </dsp:nvSpPr>
      <dsp:spPr>
        <a:xfrm>
          <a:off x="294394" y="1143011"/>
          <a:ext cx="1471979" cy="895071"/>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en-US" sz="1300" b="1" kern="1200" dirty="0" smtClean="0">
              <a:solidFill>
                <a:schemeClr val="bg1"/>
              </a:solidFill>
            </a:rPr>
            <a:t>Screen savers/power management set  to a longer timeout</a:t>
          </a:r>
          <a:endParaRPr lang="en-US" sz="1300" b="1" kern="1200" dirty="0">
            <a:solidFill>
              <a:schemeClr val="tx1"/>
            </a:solidFill>
          </a:endParaRPr>
        </a:p>
      </dsp:txBody>
      <dsp:txXfrm>
        <a:off x="320610" y="1169227"/>
        <a:ext cx="1419547" cy="842639"/>
      </dsp:txXfrm>
    </dsp:sp>
    <dsp:sp modelId="{8EF9EC4F-4E74-4905-8239-18FC78C510E8}">
      <dsp:nvSpPr>
        <dsp:cNvPr id="0" name=""/>
        <dsp:cNvSpPr/>
      </dsp:nvSpPr>
      <dsp:spPr>
        <a:xfrm rot="3915542">
          <a:off x="2479657" y="2772503"/>
          <a:ext cx="2069974" cy="455527"/>
        </a:xfrm>
        <a:prstGeom prst="leftArrow">
          <a:avLst>
            <a:gd name="adj1" fmla="val 60000"/>
            <a:gd name="adj2" fmla="val 5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C54D56E-8FF7-48D5-9D99-9027D2C5809A}">
      <dsp:nvSpPr>
        <dsp:cNvPr id="0" name=""/>
        <dsp:cNvSpPr/>
      </dsp:nvSpPr>
      <dsp:spPr>
        <a:xfrm>
          <a:off x="2338933" y="1609457"/>
          <a:ext cx="1499525" cy="895071"/>
        </a:xfrm>
        <a:prstGeom prst="roundRect">
          <a:avLst>
            <a:gd name="adj" fmla="val 1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en-US" sz="1300" b="1" kern="1200" dirty="0" smtClean="0">
              <a:solidFill>
                <a:schemeClr val="tx1"/>
              </a:solidFill>
            </a:rPr>
            <a:t>Restore software (Deep Freeze) configured to retain test data after reboot</a:t>
          </a:r>
          <a:endParaRPr lang="en-US" sz="1300" b="1" kern="1200" dirty="0">
            <a:solidFill>
              <a:schemeClr val="tx1"/>
            </a:solidFill>
          </a:endParaRPr>
        </a:p>
      </dsp:txBody>
      <dsp:txXfrm>
        <a:off x="2365149" y="1635673"/>
        <a:ext cx="1447093" cy="842639"/>
      </dsp:txXfrm>
    </dsp:sp>
    <dsp:sp modelId="{BF052092-3F25-4308-AB22-D933D9746AA4}">
      <dsp:nvSpPr>
        <dsp:cNvPr id="0" name=""/>
        <dsp:cNvSpPr/>
      </dsp:nvSpPr>
      <dsp:spPr>
        <a:xfrm rot="5381109">
          <a:off x="2854586" y="2136102"/>
          <a:ext cx="2899854" cy="455527"/>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D761D16-3D55-486C-82BF-903B2A6E8927}">
      <dsp:nvSpPr>
        <dsp:cNvPr id="0" name=""/>
        <dsp:cNvSpPr/>
      </dsp:nvSpPr>
      <dsp:spPr>
        <a:xfrm>
          <a:off x="3429001" y="466429"/>
          <a:ext cx="1733564" cy="895071"/>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en-US" sz="1300" b="1" kern="1200" dirty="0" smtClean="0">
              <a:solidFill>
                <a:schemeClr val="bg1"/>
              </a:solidFill>
            </a:rPr>
            <a:t>Restrict intensive bandwidth use during testing (VoIP, Payroll, Drop box)</a:t>
          </a:r>
          <a:endParaRPr lang="en-US" sz="1300" b="1" kern="1200" dirty="0">
            <a:solidFill>
              <a:schemeClr val="tx1"/>
            </a:solidFill>
          </a:endParaRPr>
        </a:p>
      </dsp:txBody>
      <dsp:txXfrm>
        <a:off x="3455217" y="492645"/>
        <a:ext cx="1681132" cy="842639"/>
      </dsp:txXfrm>
    </dsp:sp>
    <dsp:sp modelId="{1677B3BE-AACB-4B3F-BCE4-0056D5F2AC42}">
      <dsp:nvSpPr>
        <dsp:cNvPr id="0" name=""/>
        <dsp:cNvSpPr/>
      </dsp:nvSpPr>
      <dsp:spPr>
        <a:xfrm rot="6720888">
          <a:off x="4036394" y="2776740"/>
          <a:ext cx="2002489" cy="455527"/>
        </a:xfrm>
        <a:prstGeom prst="leftArrow">
          <a:avLst>
            <a:gd name="adj1" fmla="val 60000"/>
            <a:gd name="adj2" fmla="val 5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CE64CC5-B844-4154-AC3F-CE3647A0FFB6}">
      <dsp:nvSpPr>
        <dsp:cNvPr id="0" name=""/>
        <dsp:cNvSpPr/>
      </dsp:nvSpPr>
      <dsp:spPr>
        <a:xfrm>
          <a:off x="4701123" y="1628727"/>
          <a:ext cx="1423656" cy="895071"/>
        </a:xfrm>
        <a:prstGeom prst="roundRect">
          <a:avLst>
            <a:gd name="adj" fmla="val 1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en-US" sz="1300" b="1" kern="1200" dirty="0" smtClean="0">
              <a:solidFill>
                <a:schemeClr val="tx1"/>
              </a:solidFill>
            </a:rPr>
            <a:t>Text To Speech –Volume and MP3</a:t>
          </a:r>
          <a:endParaRPr lang="en-US" sz="1300" b="1" kern="1200" dirty="0">
            <a:solidFill>
              <a:schemeClr val="bg1"/>
            </a:solidFill>
          </a:endParaRPr>
        </a:p>
      </dsp:txBody>
      <dsp:txXfrm>
        <a:off x="4727339" y="1654943"/>
        <a:ext cx="1371224" cy="842639"/>
      </dsp:txXfrm>
    </dsp:sp>
    <dsp:sp modelId="{287BFA63-7E7B-4CB5-96D2-9F8F3B837C26}">
      <dsp:nvSpPr>
        <dsp:cNvPr id="0" name=""/>
        <dsp:cNvSpPr/>
      </dsp:nvSpPr>
      <dsp:spPr>
        <a:xfrm rot="7973592">
          <a:off x="4471264" y="2634149"/>
          <a:ext cx="3262712" cy="455527"/>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90F9407-5680-4BEA-B02D-FD92E8F2DEC8}">
      <dsp:nvSpPr>
        <dsp:cNvPr id="0" name=""/>
        <dsp:cNvSpPr/>
      </dsp:nvSpPr>
      <dsp:spPr>
        <a:xfrm>
          <a:off x="6501159" y="1219207"/>
          <a:ext cx="1423634" cy="895071"/>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en-US" sz="1300" b="1" kern="1200" dirty="0" smtClean="0">
              <a:solidFill>
                <a:schemeClr val="bg1"/>
              </a:solidFill>
            </a:rPr>
            <a:t>Laptop protocol – Use AC power, wired access, wireless check</a:t>
          </a:r>
          <a:endParaRPr lang="en-US" sz="1300" b="1" kern="1200" dirty="0">
            <a:solidFill>
              <a:schemeClr val="tx1"/>
            </a:solidFill>
          </a:endParaRPr>
        </a:p>
      </dsp:txBody>
      <dsp:txXfrm>
        <a:off x="6527375" y="1245423"/>
        <a:ext cx="1371202" cy="842639"/>
      </dsp:txXfrm>
    </dsp:sp>
    <dsp:sp modelId="{06ECE05C-4DA5-44DA-BDBB-B8BFC0744A0A}">
      <dsp:nvSpPr>
        <dsp:cNvPr id="0" name=""/>
        <dsp:cNvSpPr/>
      </dsp:nvSpPr>
      <dsp:spPr>
        <a:xfrm rot="9465696">
          <a:off x="5098966" y="3742768"/>
          <a:ext cx="2408003" cy="455527"/>
        </a:xfrm>
        <a:prstGeom prst="leftArrow">
          <a:avLst>
            <a:gd name="adj1" fmla="val 60000"/>
            <a:gd name="adj2" fmla="val 50000"/>
          </a:avLst>
        </a:prstGeom>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6691380-5F6C-47EB-BC13-E9AA36CD5E5D}">
      <dsp:nvSpPr>
        <dsp:cNvPr id="0" name=""/>
        <dsp:cNvSpPr/>
      </dsp:nvSpPr>
      <dsp:spPr>
        <a:xfrm>
          <a:off x="6681428" y="3047999"/>
          <a:ext cx="1471968" cy="933730"/>
        </a:xfrm>
        <a:prstGeom prst="roundRect">
          <a:avLst>
            <a:gd name="adj" fmla="val 1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en-US" sz="1300" b="1" kern="1200" dirty="0" smtClean="0">
              <a:solidFill>
                <a:schemeClr val="tx1"/>
              </a:solidFill>
            </a:rPr>
            <a:t>Prioritize/Allow *.ctb.com</a:t>
          </a:r>
        </a:p>
        <a:p>
          <a:pPr lvl="0" algn="ctr" defTabSz="577850" rtl="0">
            <a:lnSpc>
              <a:spcPct val="90000"/>
            </a:lnSpc>
            <a:spcBef>
              <a:spcPct val="0"/>
            </a:spcBef>
            <a:spcAft>
              <a:spcPct val="35000"/>
            </a:spcAft>
          </a:pPr>
          <a:r>
            <a:rPr lang="en-US" sz="1300" b="1" kern="1200" dirty="0" smtClean="0">
              <a:solidFill>
                <a:schemeClr val="tx1"/>
              </a:solidFill>
            </a:rPr>
            <a:t>Ports Opened as described</a:t>
          </a:r>
          <a:endParaRPr lang="en-US" sz="1300" b="1" kern="1200" dirty="0">
            <a:solidFill>
              <a:schemeClr val="tx1"/>
            </a:solidFill>
          </a:endParaRPr>
        </a:p>
      </dsp:txBody>
      <dsp:txXfrm>
        <a:off x="6708776" y="3075347"/>
        <a:ext cx="1417272" cy="879034"/>
      </dsp:txXfrm>
    </dsp:sp>
    <dsp:sp modelId="{6A20AEA0-3BD0-4E1A-AF97-7F118C9AFB7B}">
      <dsp:nvSpPr>
        <dsp:cNvPr id="0" name=""/>
        <dsp:cNvSpPr/>
      </dsp:nvSpPr>
      <dsp:spPr>
        <a:xfrm rot="10799988">
          <a:off x="5271528" y="4553924"/>
          <a:ext cx="2633697" cy="455527"/>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0324B53-1B37-47AA-8974-78D2ABA4F656}">
      <dsp:nvSpPr>
        <dsp:cNvPr id="0" name=""/>
        <dsp:cNvSpPr/>
      </dsp:nvSpPr>
      <dsp:spPr>
        <a:xfrm>
          <a:off x="7123643" y="4334147"/>
          <a:ext cx="1563164" cy="895071"/>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rtl="0">
            <a:lnSpc>
              <a:spcPct val="90000"/>
            </a:lnSpc>
            <a:spcBef>
              <a:spcPct val="0"/>
            </a:spcBef>
            <a:spcAft>
              <a:spcPct val="35000"/>
            </a:spcAft>
          </a:pPr>
          <a:r>
            <a:rPr lang="en-US" sz="1300" b="1" kern="1200" dirty="0" smtClean="0">
              <a:solidFill>
                <a:schemeClr val="bg1"/>
              </a:solidFill>
            </a:rPr>
            <a:t>Allow IPs (If IPs are used at site)</a:t>
          </a:r>
          <a:endParaRPr lang="en-US" sz="1300" b="1" kern="1200" dirty="0">
            <a:solidFill>
              <a:schemeClr val="bg1"/>
            </a:solidFill>
          </a:endParaRPr>
        </a:p>
      </dsp:txBody>
      <dsp:txXfrm>
        <a:off x="7149859" y="4360363"/>
        <a:ext cx="1510732" cy="84263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C6D41-529D-4240-BBE6-9CBE8696736E}">
      <dsp:nvSpPr>
        <dsp:cNvPr id="0" name=""/>
        <dsp:cNvSpPr/>
      </dsp:nvSpPr>
      <dsp:spPr>
        <a:xfrm>
          <a:off x="0" y="59092"/>
          <a:ext cx="8534400" cy="1026675"/>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Test </a:t>
          </a:r>
          <a:r>
            <a:rPr lang="en-US" sz="2700" b="1" kern="1200" dirty="0" smtClean="0"/>
            <a:t>Delivery Client - available March </a:t>
          </a:r>
          <a:r>
            <a:rPr lang="en-US" sz="2700" b="1" kern="1200" dirty="0" smtClean="0"/>
            <a:t>18</a:t>
          </a:r>
          <a:endParaRPr lang="en-US" sz="2700" b="1" kern="1200" dirty="0"/>
        </a:p>
      </dsp:txBody>
      <dsp:txXfrm>
        <a:off x="50118" y="109210"/>
        <a:ext cx="8434164" cy="926439"/>
      </dsp:txXfrm>
    </dsp:sp>
    <dsp:sp modelId="{C5A0DE56-9FE0-4AB7-AFF8-D655A72F7369}">
      <dsp:nvSpPr>
        <dsp:cNvPr id="0" name=""/>
        <dsp:cNvSpPr/>
      </dsp:nvSpPr>
      <dsp:spPr>
        <a:xfrm>
          <a:off x="0" y="1163527"/>
          <a:ext cx="8534400" cy="1026675"/>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i="1" u="sng" kern="1200" dirty="0" smtClean="0"/>
            <a:t>Key – Install TDC and Content as soon as available. Contact CTB Support if needed</a:t>
          </a:r>
          <a:endParaRPr lang="en-US" sz="2700" b="1" kern="1200" dirty="0"/>
        </a:p>
      </dsp:txBody>
      <dsp:txXfrm>
        <a:off x="50118" y="1213645"/>
        <a:ext cx="8434164" cy="926439"/>
      </dsp:txXfrm>
    </dsp:sp>
    <dsp:sp modelId="{A3C0BA46-8C1B-49A1-8F72-2C465A6560BC}">
      <dsp:nvSpPr>
        <dsp:cNvPr id="0" name=""/>
        <dsp:cNvSpPr/>
      </dsp:nvSpPr>
      <dsp:spPr>
        <a:xfrm>
          <a:off x="0" y="2267962"/>
          <a:ext cx="8534400" cy="1026675"/>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CTB Staff resources are available to support installation and troubleshooting.      </a:t>
          </a:r>
          <a:endParaRPr lang="en-US" sz="2700" b="1" kern="1200" dirty="0"/>
        </a:p>
      </dsp:txBody>
      <dsp:txXfrm>
        <a:off x="50118" y="2318080"/>
        <a:ext cx="8434164" cy="926439"/>
      </dsp:txXfrm>
    </dsp:sp>
    <dsp:sp modelId="{16EE017F-A384-4C4C-9BEF-847D240F59F4}">
      <dsp:nvSpPr>
        <dsp:cNvPr id="0" name=""/>
        <dsp:cNvSpPr/>
      </dsp:nvSpPr>
      <dsp:spPr>
        <a:xfrm>
          <a:off x="0" y="3372397"/>
          <a:ext cx="8534400" cy="1026675"/>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Verify workstation readiness prior to the test window.</a:t>
          </a:r>
          <a:endParaRPr lang="en-US" sz="2700" b="1" kern="1200" dirty="0"/>
        </a:p>
      </dsp:txBody>
      <dsp:txXfrm>
        <a:off x="50118" y="3422515"/>
        <a:ext cx="8434164" cy="926439"/>
      </dsp:txXfrm>
    </dsp:sp>
    <dsp:sp modelId="{E7E4BA37-47FB-4B2A-B7D9-B611925415E9}">
      <dsp:nvSpPr>
        <dsp:cNvPr id="0" name=""/>
        <dsp:cNvSpPr/>
      </dsp:nvSpPr>
      <dsp:spPr>
        <a:xfrm>
          <a:off x="0" y="4480392"/>
          <a:ext cx="8534400" cy="1026675"/>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Plan to attend Test Administration System Webinar</a:t>
          </a:r>
          <a:endParaRPr lang="en-US" sz="2700" b="1" kern="1200" dirty="0"/>
        </a:p>
      </dsp:txBody>
      <dsp:txXfrm>
        <a:off x="50118" y="4530510"/>
        <a:ext cx="8434164" cy="92643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7051D-E7CF-48A9-8DCB-366344896FC7}">
      <dsp:nvSpPr>
        <dsp:cNvPr id="0" name=""/>
        <dsp:cNvSpPr/>
      </dsp:nvSpPr>
      <dsp:spPr>
        <a:xfrm>
          <a:off x="728737" y="236714"/>
          <a:ext cx="7457925" cy="3453823"/>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114300" rIns="38100" bIns="38100" numCol="1" spcCol="1270" anchor="t" anchorCtr="0">
          <a:noAutofit/>
        </a:bodyPr>
        <a:lstStyle/>
        <a:p>
          <a:pPr marL="285750" lvl="1" indent="-285750" algn="l" defTabSz="1333500" rtl="0">
            <a:lnSpc>
              <a:spcPct val="90000"/>
            </a:lnSpc>
            <a:spcBef>
              <a:spcPct val="0"/>
            </a:spcBef>
            <a:spcAft>
              <a:spcPct val="15000"/>
            </a:spcAft>
            <a:buChar char="••"/>
          </a:pPr>
          <a:r>
            <a:rPr lang="en-US" sz="3000" b="0" kern="1200" dirty="0" smtClean="0">
              <a:latin typeface="+mn-lt"/>
            </a:rPr>
            <a:t>Test Administration Training</a:t>
          </a:r>
          <a:endParaRPr lang="en-US" sz="3000" b="0" kern="1200" dirty="0">
            <a:latin typeface="+mn-lt"/>
          </a:endParaRPr>
        </a:p>
        <a:p>
          <a:pPr marL="285750" lvl="1" indent="-285750" algn="l" defTabSz="1333500" rtl="0">
            <a:lnSpc>
              <a:spcPct val="90000"/>
            </a:lnSpc>
            <a:spcBef>
              <a:spcPct val="0"/>
            </a:spcBef>
            <a:spcAft>
              <a:spcPct val="15000"/>
            </a:spcAft>
            <a:buChar char="••"/>
          </a:pPr>
          <a:r>
            <a:rPr lang="en-US" sz="3000" b="0" kern="1200" dirty="0" smtClean="0">
              <a:latin typeface="+mn-lt"/>
            </a:rPr>
            <a:t>DEMO System Access</a:t>
          </a:r>
          <a:endParaRPr lang="en-US" sz="3000" b="0" kern="1200" dirty="0">
            <a:latin typeface="+mn-lt"/>
          </a:endParaRPr>
        </a:p>
        <a:p>
          <a:pPr marL="285750" lvl="1" indent="-285750" algn="l" defTabSz="1333500" rtl="0">
            <a:lnSpc>
              <a:spcPct val="90000"/>
            </a:lnSpc>
            <a:spcBef>
              <a:spcPct val="0"/>
            </a:spcBef>
            <a:spcAft>
              <a:spcPct val="15000"/>
            </a:spcAft>
            <a:buChar char="••"/>
          </a:pPr>
          <a:r>
            <a:rPr lang="en-US" sz="3000" b="0" kern="1200" dirty="0" smtClean="0">
              <a:latin typeface="+mn-lt"/>
            </a:rPr>
            <a:t>Install Test Delivery Client (Mar 25)</a:t>
          </a:r>
          <a:endParaRPr lang="en-US" sz="3000" b="0" kern="1200" dirty="0">
            <a:latin typeface="+mn-lt"/>
          </a:endParaRPr>
        </a:p>
        <a:p>
          <a:pPr marL="285750" lvl="1" indent="-285750" algn="l" defTabSz="1333500" rtl="0">
            <a:lnSpc>
              <a:spcPct val="90000"/>
            </a:lnSpc>
            <a:spcBef>
              <a:spcPct val="0"/>
            </a:spcBef>
            <a:spcAft>
              <a:spcPct val="15000"/>
            </a:spcAft>
            <a:buChar char="••"/>
          </a:pPr>
          <a:r>
            <a:rPr lang="en-US" sz="3000" b="0" kern="1200" dirty="0" smtClean="0">
              <a:latin typeface="+mn-lt"/>
            </a:rPr>
            <a:t>LIVE System Access</a:t>
          </a:r>
          <a:endParaRPr lang="en-US" sz="3000" b="0" kern="1200" dirty="0">
            <a:latin typeface="+mn-lt"/>
          </a:endParaRPr>
        </a:p>
        <a:p>
          <a:pPr marL="285750" lvl="1" indent="-285750" algn="l" defTabSz="1333500" rtl="0">
            <a:lnSpc>
              <a:spcPct val="90000"/>
            </a:lnSpc>
            <a:spcBef>
              <a:spcPct val="0"/>
            </a:spcBef>
            <a:spcAft>
              <a:spcPct val="15000"/>
            </a:spcAft>
            <a:buChar char="••"/>
          </a:pPr>
          <a:r>
            <a:rPr lang="en-US" sz="3000" b="0" kern="1200" dirty="0" smtClean="0">
              <a:latin typeface="+mn-lt"/>
            </a:rPr>
            <a:t>Final </a:t>
          </a:r>
          <a:r>
            <a:rPr lang="en-US" sz="3000" b="0" kern="1200" dirty="0" smtClean="0">
              <a:latin typeface="+mn-lt"/>
            </a:rPr>
            <a:t>Content </a:t>
          </a:r>
          <a:r>
            <a:rPr lang="en-US" sz="3000" b="0" kern="1200" dirty="0" smtClean="0">
              <a:latin typeface="+mn-lt"/>
            </a:rPr>
            <a:t>for </a:t>
          </a:r>
          <a:r>
            <a:rPr lang="en-US" sz="3000" b="0" kern="1200" dirty="0" smtClean="0">
              <a:latin typeface="+mn-lt"/>
            </a:rPr>
            <a:t>Installation (Apr 4)</a:t>
          </a:r>
          <a:endParaRPr lang="en-US" sz="3000" b="0" kern="1200" dirty="0">
            <a:latin typeface="+mn-lt"/>
          </a:endParaRPr>
        </a:p>
        <a:p>
          <a:pPr marL="285750" lvl="1" indent="-285750" algn="l" defTabSz="1333500" rtl="0">
            <a:lnSpc>
              <a:spcPct val="90000"/>
            </a:lnSpc>
            <a:spcBef>
              <a:spcPct val="0"/>
            </a:spcBef>
            <a:spcAft>
              <a:spcPct val="15000"/>
            </a:spcAft>
            <a:buChar char="••"/>
          </a:pPr>
          <a:r>
            <a:rPr lang="en-US" sz="3000" b="0" kern="1200" dirty="0" smtClean="0">
              <a:latin typeface="+mn-lt"/>
            </a:rPr>
            <a:t>Test </a:t>
          </a:r>
          <a:r>
            <a:rPr lang="en-US" sz="3000" b="0" kern="1200" dirty="0" smtClean="0">
              <a:latin typeface="+mn-lt"/>
            </a:rPr>
            <a:t>Assignments and Practice Tests</a:t>
          </a:r>
          <a:endParaRPr lang="en-US" sz="3000" b="0" kern="1200" dirty="0">
            <a:latin typeface="+mn-lt"/>
          </a:endParaRPr>
        </a:p>
        <a:p>
          <a:pPr marL="285750" lvl="1" indent="-285750" algn="l" defTabSz="1333500" rtl="0">
            <a:lnSpc>
              <a:spcPct val="90000"/>
            </a:lnSpc>
            <a:spcBef>
              <a:spcPct val="0"/>
            </a:spcBef>
            <a:spcAft>
              <a:spcPct val="15000"/>
            </a:spcAft>
            <a:buChar char="••"/>
          </a:pPr>
          <a:r>
            <a:rPr lang="en-US" sz="3000" b="0" kern="1200" dirty="0" smtClean="0">
              <a:latin typeface="+mn-lt"/>
            </a:rPr>
            <a:t>Final Workstation Check</a:t>
          </a:r>
          <a:endParaRPr lang="en-US" sz="3000" b="0" kern="1200" dirty="0">
            <a:latin typeface="+mn-lt"/>
          </a:endParaRPr>
        </a:p>
      </dsp:txBody>
      <dsp:txXfrm>
        <a:off x="809664" y="317641"/>
        <a:ext cx="7296071" cy="3372896"/>
      </dsp:txXfrm>
    </dsp:sp>
    <dsp:sp modelId="{9D7C6135-06FF-4305-97B3-A0A56839AF79}">
      <dsp:nvSpPr>
        <dsp:cNvPr id="0" name=""/>
        <dsp:cNvSpPr/>
      </dsp:nvSpPr>
      <dsp:spPr>
        <a:xfrm>
          <a:off x="728737" y="3926031"/>
          <a:ext cx="7457925" cy="971462"/>
        </a:xfrm>
        <a:prstGeom prst="rect">
          <a:avLst/>
        </a:prstGeom>
        <a:solidFill>
          <a:schemeClr val="accent5">
            <a:lumMod val="5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1920" tIns="0" rIns="40640" bIns="0" numCol="1" spcCol="1270" anchor="ctr" anchorCtr="0">
          <a:noAutofit/>
        </a:bodyPr>
        <a:lstStyle/>
        <a:p>
          <a:pPr lvl="0" algn="l" defTabSz="1422400" rtl="0">
            <a:lnSpc>
              <a:spcPct val="90000"/>
            </a:lnSpc>
            <a:spcBef>
              <a:spcPct val="0"/>
            </a:spcBef>
            <a:spcAft>
              <a:spcPct val="35000"/>
            </a:spcAft>
          </a:pPr>
          <a:r>
            <a:rPr lang="en-US" sz="3200" b="0" kern="1200" dirty="0" smtClean="0">
              <a:latin typeface="+mn-lt"/>
            </a:rPr>
            <a:t>Looking Ahead</a:t>
          </a:r>
          <a:endParaRPr lang="en-US" sz="3200" b="0" kern="1200" dirty="0">
            <a:latin typeface="+mn-lt"/>
          </a:endParaRPr>
        </a:p>
      </dsp:txBody>
      <dsp:txXfrm>
        <a:off x="728737" y="3926031"/>
        <a:ext cx="5252059" cy="971462"/>
      </dsp:txXfrm>
    </dsp:sp>
    <dsp:sp modelId="{CFE56902-31A6-441E-888D-28BB3B7FDAC9}">
      <dsp:nvSpPr>
        <dsp:cNvPr id="0" name=""/>
        <dsp:cNvSpPr/>
      </dsp:nvSpPr>
      <dsp:spPr>
        <a:xfrm>
          <a:off x="6781803" y="4052540"/>
          <a:ext cx="1184095" cy="898225"/>
        </a:xfrm>
        <a:prstGeom prst="ellipse">
          <a:avLst/>
        </a:prstGeom>
        <a:blipFill rotWithShape="0">
          <a:blip xmlns:r="http://schemas.openxmlformats.org/officeDocument/2006/relationships" r:embed="rId1"/>
          <a:stretch>
            <a:fillRect/>
          </a:stretch>
        </a:blip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8474C-625F-43A9-B784-9E5DE2DF25AE}">
      <dsp:nvSpPr>
        <dsp:cNvPr id="0" name=""/>
        <dsp:cNvSpPr/>
      </dsp:nvSpPr>
      <dsp:spPr>
        <a:xfrm>
          <a:off x="0" y="553720"/>
          <a:ext cx="8153400" cy="3261360"/>
        </a:xfrm>
        <a:prstGeom prst="leftRightRibbon">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D59BE5A-9847-4BD0-976E-B7DBB1B0927E}">
      <dsp:nvSpPr>
        <dsp:cNvPr id="0" name=""/>
        <dsp:cNvSpPr/>
      </dsp:nvSpPr>
      <dsp:spPr>
        <a:xfrm>
          <a:off x="978407" y="1124457"/>
          <a:ext cx="2690621" cy="1598066"/>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20904" rIns="0" bIns="129540" numCol="1" spcCol="1270" anchor="ctr" anchorCtr="0">
          <a:noAutofit/>
        </a:bodyPr>
        <a:lstStyle/>
        <a:p>
          <a:pPr lvl="0" algn="ctr" defTabSz="1511300">
            <a:lnSpc>
              <a:spcPct val="90000"/>
            </a:lnSpc>
            <a:spcBef>
              <a:spcPct val="0"/>
            </a:spcBef>
            <a:spcAft>
              <a:spcPct val="35000"/>
            </a:spcAft>
          </a:pPr>
          <a:r>
            <a:rPr lang="en-US" sz="3400" kern="1200" smtClean="0">
              <a:effectLst>
                <a:outerShdw blurRad="38100" dist="38100" dir="2700000" algn="tl">
                  <a:srgbClr val="000000">
                    <a:alpha val="43137"/>
                  </a:srgbClr>
                </a:outerShdw>
              </a:effectLst>
            </a:rPr>
            <a:t>Need Help?</a:t>
          </a:r>
          <a:endParaRPr lang="en-US" sz="3400" kern="1200" dirty="0">
            <a:effectLst>
              <a:outerShdw blurRad="38100" dist="38100" dir="2700000" algn="tl">
                <a:srgbClr val="000000">
                  <a:alpha val="43137"/>
                </a:srgbClr>
              </a:outerShdw>
            </a:effectLst>
          </a:endParaRPr>
        </a:p>
      </dsp:txBody>
      <dsp:txXfrm>
        <a:off x="978407" y="1124457"/>
        <a:ext cx="2690621" cy="1598066"/>
      </dsp:txXfrm>
    </dsp:sp>
    <dsp:sp modelId="{BF05920E-66F5-4D99-A5EB-A75F779C4EAB}">
      <dsp:nvSpPr>
        <dsp:cNvPr id="0" name=""/>
        <dsp:cNvSpPr/>
      </dsp:nvSpPr>
      <dsp:spPr>
        <a:xfrm>
          <a:off x="4076700" y="1646275"/>
          <a:ext cx="3179826" cy="1598066"/>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20904" rIns="0" bIns="129540" numCol="1" spcCol="1270" anchor="ctr" anchorCtr="0">
          <a:noAutofit/>
        </a:bodyPr>
        <a:lstStyle/>
        <a:p>
          <a:pPr lvl="0" algn="ctr" defTabSz="1511300">
            <a:lnSpc>
              <a:spcPct val="90000"/>
            </a:lnSpc>
            <a:spcBef>
              <a:spcPct val="0"/>
            </a:spcBef>
            <a:spcAft>
              <a:spcPct val="35000"/>
            </a:spcAft>
          </a:pPr>
          <a:r>
            <a:rPr lang="en-US" sz="3400" kern="1200" smtClean="0">
              <a:effectLst>
                <a:outerShdw blurRad="38100" dist="38100" dir="2700000" algn="tl">
                  <a:srgbClr val="000000">
                    <a:alpha val="43137"/>
                  </a:srgbClr>
                </a:outerShdw>
              </a:effectLst>
            </a:rPr>
            <a:t>Support Options and Resources</a:t>
          </a:r>
          <a:endParaRPr lang="en-US" sz="3400" kern="1200" dirty="0">
            <a:effectLst>
              <a:outerShdw blurRad="38100" dist="38100" dir="2700000" algn="tl">
                <a:srgbClr val="000000">
                  <a:alpha val="43137"/>
                </a:srgbClr>
              </a:outerShdw>
            </a:effectLst>
          </a:endParaRPr>
        </a:p>
      </dsp:txBody>
      <dsp:txXfrm>
        <a:off x="4076700" y="1646275"/>
        <a:ext cx="3179826" cy="159806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40AFB-2A66-4705-880E-48644FBC24BE}">
      <dsp:nvSpPr>
        <dsp:cNvPr id="0" name=""/>
        <dsp:cNvSpPr/>
      </dsp:nvSpPr>
      <dsp:spPr>
        <a:xfrm>
          <a:off x="0" y="502200"/>
          <a:ext cx="8686800" cy="166005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4192" tIns="708152" rIns="674192" bIns="113792" numCol="1" spcCol="1270" anchor="ctr" anchorCtr="0">
          <a:noAutofit/>
        </a:bodyPr>
        <a:lstStyle/>
        <a:p>
          <a:pPr marL="171450" lvl="1" indent="-171450" algn="l" defTabSz="711200">
            <a:lnSpc>
              <a:spcPct val="100000"/>
            </a:lnSpc>
            <a:spcBef>
              <a:spcPct val="0"/>
            </a:spcBef>
            <a:spcAft>
              <a:spcPts val="0"/>
            </a:spcAft>
            <a:buChar char="••"/>
          </a:pPr>
          <a:r>
            <a:rPr lang="en-US" sz="1600" b="1" kern="1200" dirty="0" smtClean="0"/>
            <a:t>DC Office of State Superintendent Office</a:t>
          </a:r>
        </a:p>
        <a:p>
          <a:pPr marL="171450" lvl="1" indent="-171450" algn="l" defTabSz="711200">
            <a:lnSpc>
              <a:spcPct val="100000"/>
            </a:lnSpc>
            <a:spcBef>
              <a:spcPct val="0"/>
            </a:spcBef>
            <a:spcAft>
              <a:spcPts val="0"/>
            </a:spcAft>
            <a:buChar char="••"/>
          </a:pPr>
          <a:r>
            <a:rPr lang="en-US" sz="1600" b="1" kern="1200" dirty="0" smtClean="0"/>
            <a:t>Office of Accountability and Assessments</a:t>
          </a:r>
          <a:endParaRPr lang="en-US" sz="1600" kern="1200" dirty="0" smtClean="0"/>
        </a:p>
        <a:p>
          <a:pPr marL="171450" lvl="1" indent="-171450" algn="l" defTabSz="711200">
            <a:lnSpc>
              <a:spcPct val="90000"/>
            </a:lnSpc>
            <a:spcBef>
              <a:spcPct val="0"/>
            </a:spcBef>
            <a:spcAft>
              <a:spcPct val="35000"/>
            </a:spcAft>
            <a:buChar char="••"/>
          </a:pPr>
          <a:endParaRPr lang="en-US" sz="400" kern="1200" dirty="0" smtClean="0"/>
        </a:p>
        <a:p>
          <a:pPr marL="171450" lvl="1" indent="-171450" algn="l" defTabSz="711200">
            <a:lnSpc>
              <a:spcPct val="90000"/>
            </a:lnSpc>
            <a:spcBef>
              <a:spcPct val="0"/>
            </a:spcBef>
            <a:spcAft>
              <a:spcPct val="35000"/>
            </a:spcAft>
            <a:buChar char="••"/>
          </a:pPr>
          <a:endParaRPr lang="en-US" sz="400" kern="1200" dirty="0" smtClean="0">
            <a:solidFill>
              <a:srgbClr val="FF0000"/>
            </a:solidFill>
          </a:endParaRPr>
        </a:p>
        <a:p>
          <a:pPr marL="171450" lvl="1" indent="-171450" algn="l" defTabSz="711200">
            <a:lnSpc>
              <a:spcPct val="90000"/>
            </a:lnSpc>
            <a:spcBef>
              <a:spcPct val="0"/>
            </a:spcBef>
            <a:spcAft>
              <a:spcPct val="35000"/>
            </a:spcAft>
            <a:buChar char="••"/>
          </a:pPr>
          <a:r>
            <a:rPr lang="en-US" sz="1600" b="1" u="sng" kern="1200" dirty="0" smtClean="0">
              <a:solidFill>
                <a:srgbClr val="FF0000"/>
              </a:solidFill>
            </a:rPr>
            <a:t>http://</a:t>
          </a:r>
          <a:r>
            <a:rPr lang="en-US" sz="1600" b="1" u="sng" kern="1200" dirty="0" err="1" smtClean="0">
              <a:solidFill>
                <a:srgbClr val="FF0000"/>
              </a:solidFill>
            </a:rPr>
            <a:t>www.osse.dc.gov</a:t>
          </a:r>
          <a:endParaRPr lang="en-US" sz="1600" b="1" u="sng" kern="1200" dirty="0" smtClean="0">
            <a:solidFill>
              <a:srgbClr val="FF0000"/>
            </a:solidFill>
            <a:hlinkClick xmlns:r="http://schemas.openxmlformats.org/officeDocument/2006/relationships" r:id="rId1"/>
          </a:endParaRPr>
        </a:p>
      </dsp:txBody>
      <dsp:txXfrm>
        <a:off x="0" y="502200"/>
        <a:ext cx="8686800" cy="1660050"/>
      </dsp:txXfrm>
    </dsp:sp>
    <dsp:sp modelId="{46E4D029-5A4F-4C63-9539-7FEBDA0CEA74}">
      <dsp:nvSpPr>
        <dsp:cNvPr id="0" name=""/>
        <dsp:cNvSpPr/>
      </dsp:nvSpPr>
      <dsp:spPr>
        <a:xfrm>
          <a:off x="434340" y="360"/>
          <a:ext cx="7071376" cy="1003680"/>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1066800">
            <a:lnSpc>
              <a:spcPct val="90000"/>
            </a:lnSpc>
            <a:spcBef>
              <a:spcPct val="0"/>
            </a:spcBef>
            <a:spcAft>
              <a:spcPct val="35000"/>
            </a:spcAft>
          </a:pPr>
          <a:r>
            <a:rPr lang="en-US" sz="2400" b="1" kern="1200" dirty="0" smtClean="0">
              <a:latin typeface="+mj-lt"/>
              <a:cs typeface="Arial" pitchFamily="34" charset="0"/>
            </a:rPr>
            <a:t>Administration Policies and Procedures Assistance</a:t>
          </a:r>
          <a:endParaRPr lang="en-US" sz="2400" b="1" kern="1200" dirty="0">
            <a:latin typeface="+mj-lt"/>
          </a:endParaRPr>
        </a:p>
      </dsp:txBody>
      <dsp:txXfrm>
        <a:off x="483336" y="49356"/>
        <a:ext cx="6973384" cy="905688"/>
      </dsp:txXfrm>
    </dsp:sp>
    <dsp:sp modelId="{66F6EB68-F51D-4A12-BC60-E5341F98A487}">
      <dsp:nvSpPr>
        <dsp:cNvPr id="0" name=""/>
        <dsp:cNvSpPr/>
      </dsp:nvSpPr>
      <dsp:spPr>
        <a:xfrm>
          <a:off x="0" y="2848050"/>
          <a:ext cx="8686800" cy="240975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4192" tIns="708152" rIns="674192" bIns="113792" numCol="1" spcCol="1270" anchor="ctr" anchorCtr="0">
          <a:noAutofit/>
        </a:bodyPr>
        <a:lstStyle/>
        <a:p>
          <a:pPr marL="171450" lvl="1" indent="-171450" algn="l" defTabSz="711200" rtl="0">
            <a:lnSpc>
              <a:spcPct val="90000"/>
            </a:lnSpc>
            <a:spcBef>
              <a:spcPct val="0"/>
            </a:spcBef>
            <a:spcAft>
              <a:spcPct val="15000"/>
            </a:spcAft>
            <a:buChar char="••"/>
          </a:pPr>
          <a:r>
            <a:rPr kumimoji="0" lang="en-US" sz="1600" b="1" i="0" u="none" strike="noStrike" kern="1200" cap="none" spc="0" normalizeH="0" baseline="0" noProof="0" dirty="0" smtClean="0">
              <a:ln/>
              <a:effectLst/>
              <a:uLnTx/>
              <a:uFillTx/>
              <a:latin typeface="+mj-lt"/>
              <a:ea typeface="+mn-ea"/>
              <a:cs typeface="+mn-cs"/>
            </a:rPr>
            <a:t>CTB DC </a:t>
          </a:r>
          <a:r>
            <a:rPr kumimoji="0" lang="en-US" sz="1600" b="1" i="0" u="none" strike="noStrike" kern="1200" cap="none" spc="0" normalizeH="0" baseline="0" noProof="0" dirty="0" err="1" smtClean="0">
              <a:ln/>
              <a:effectLst/>
              <a:uLnTx/>
              <a:uFillTx/>
              <a:latin typeface="+mj-lt"/>
              <a:ea typeface="+mn-ea"/>
              <a:cs typeface="+mn-cs"/>
            </a:rPr>
            <a:t>CAS</a:t>
          </a:r>
          <a:r>
            <a:rPr kumimoji="0" lang="en-US" sz="1600" b="1" i="0" u="none" strike="noStrike" kern="1200" cap="none" spc="0" normalizeH="0" baseline="0" noProof="0" dirty="0" smtClean="0">
              <a:ln/>
              <a:effectLst/>
              <a:uLnTx/>
              <a:uFillTx/>
              <a:latin typeface="+mj-lt"/>
              <a:ea typeface="+mn-ea"/>
              <a:cs typeface="+mn-cs"/>
            </a:rPr>
            <a:t> Help Desk</a:t>
          </a:r>
        </a:p>
        <a:p>
          <a:pPr marL="171450" lvl="1" indent="-171450" algn="l" defTabSz="711200" rtl="0">
            <a:lnSpc>
              <a:spcPct val="90000"/>
            </a:lnSpc>
            <a:spcBef>
              <a:spcPct val="0"/>
            </a:spcBef>
            <a:spcAft>
              <a:spcPct val="15000"/>
            </a:spcAft>
            <a:buChar char="••"/>
          </a:pPr>
          <a:endParaRPr lang="en-US" sz="400" b="1" kern="1200" dirty="0" smtClean="0">
            <a:hlinkClick xmlns:r="http://schemas.openxmlformats.org/officeDocument/2006/relationships" r:id="rId2"/>
          </a:endParaRPr>
        </a:p>
        <a:p>
          <a:pPr marL="171450" lvl="1" indent="-171450" algn="l" defTabSz="711200" rtl="0">
            <a:lnSpc>
              <a:spcPct val="90000"/>
            </a:lnSpc>
            <a:spcBef>
              <a:spcPct val="0"/>
            </a:spcBef>
            <a:spcAft>
              <a:spcPct val="15000"/>
            </a:spcAft>
            <a:buChar char="••"/>
          </a:pPr>
          <a:r>
            <a:rPr lang="en-US" sz="1600" b="1" u="sng" kern="1200" dirty="0" err="1" smtClean="0">
              <a:solidFill>
                <a:srgbClr val="FF0000"/>
              </a:solidFill>
            </a:rPr>
            <a:t>DC-CAS_helpdesk@ctb.com</a:t>
          </a:r>
          <a:endParaRPr kumimoji="0" lang="en-US" sz="1600" b="1" i="0" u="sng" strike="noStrike" kern="1200" cap="none" spc="0" normalizeH="0" baseline="0" noProof="0" dirty="0" smtClean="0">
            <a:ln/>
            <a:solidFill>
              <a:srgbClr val="FF0000"/>
            </a:solidFill>
            <a:effectLst/>
            <a:uLnTx/>
            <a:uFillTx/>
            <a:latin typeface="+mj-lt"/>
            <a:ea typeface="+mn-ea"/>
            <a:cs typeface="+mn-cs"/>
          </a:endParaRPr>
        </a:p>
        <a:p>
          <a:pPr marL="171450" lvl="1" indent="-171450" algn="l" defTabSz="711200" rtl="0">
            <a:lnSpc>
              <a:spcPct val="90000"/>
            </a:lnSpc>
            <a:spcBef>
              <a:spcPct val="0"/>
            </a:spcBef>
            <a:spcAft>
              <a:spcPct val="15000"/>
            </a:spcAft>
            <a:buChar char="••"/>
          </a:pPr>
          <a:endParaRPr lang="en-US" sz="400" b="1" u="sng" kern="1200" dirty="0" smtClean="0">
            <a:solidFill>
              <a:schemeClr val="tx1"/>
            </a:solidFill>
            <a:latin typeface="+mj-lt"/>
            <a:cs typeface="Arial" pitchFamily="34" charset="0"/>
          </a:endParaRPr>
        </a:p>
        <a:p>
          <a:pPr marL="171450" lvl="1" indent="-171450" algn="l" defTabSz="711200" rtl="0">
            <a:lnSpc>
              <a:spcPct val="90000"/>
            </a:lnSpc>
            <a:spcBef>
              <a:spcPct val="0"/>
            </a:spcBef>
            <a:spcAft>
              <a:spcPct val="15000"/>
            </a:spcAft>
            <a:buChar char="••"/>
          </a:pPr>
          <a:r>
            <a:rPr lang="en-US" sz="1600" b="1" u="sng" kern="1200" dirty="0" smtClean="0">
              <a:solidFill>
                <a:schemeClr val="tx1"/>
              </a:solidFill>
              <a:latin typeface="+mj-lt"/>
              <a:cs typeface="Arial" pitchFamily="34" charset="0"/>
            </a:rPr>
            <a:t>http</a:t>
          </a:r>
          <a:r>
            <a:rPr lang="en-US" sz="1600" b="1" u="sng" kern="1200" dirty="0" smtClean="0">
              <a:solidFill>
                <a:srgbClr val="FF0000"/>
              </a:solidFill>
              <a:latin typeface="+mj-lt"/>
              <a:cs typeface="Arial" pitchFamily="34" charset="0"/>
            </a:rPr>
            <a:t>://</a:t>
          </a:r>
          <a:r>
            <a:rPr lang="en-US" sz="1600" b="1" u="sng" kern="1200" dirty="0" err="1" smtClean="0">
              <a:solidFill>
                <a:srgbClr val="FF0000"/>
              </a:solidFill>
              <a:latin typeface="+mj-lt"/>
              <a:cs typeface="Arial" pitchFamily="34" charset="0"/>
            </a:rPr>
            <a:t>www.ctb.com</a:t>
          </a:r>
          <a:r>
            <a:rPr lang="en-US" sz="1600" b="1" u="sng" kern="1200" dirty="0" smtClean="0">
              <a:solidFill>
                <a:srgbClr val="FF0000"/>
              </a:solidFill>
              <a:latin typeface="+mj-lt"/>
              <a:cs typeface="Arial" pitchFamily="34" charset="0"/>
            </a:rPr>
            <a:t>/dc-</a:t>
          </a:r>
          <a:r>
            <a:rPr lang="en-US" sz="1600" b="1" u="sng" kern="1200" dirty="0" err="1" smtClean="0">
              <a:solidFill>
                <a:srgbClr val="FF0000"/>
              </a:solidFill>
              <a:latin typeface="+mj-lt"/>
              <a:cs typeface="Arial" pitchFamily="34" charset="0"/>
            </a:rPr>
            <a:t>cas</a:t>
          </a:r>
          <a:r>
            <a:rPr lang="en-US" sz="1600" b="1" u="sng" kern="1200" dirty="0" smtClean="0">
              <a:solidFill>
                <a:srgbClr val="FF0000"/>
              </a:solidFill>
              <a:latin typeface="+mj-lt"/>
              <a:cs typeface="Arial" pitchFamily="34" charset="0"/>
            </a:rPr>
            <a:t>   </a:t>
          </a:r>
          <a:endParaRPr lang="en-US" sz="1600" b="1" u="sng" kern="1200" dirty="0">
            <a:solidFill>
              <a:srgbClr val="FF0000"/>
            </a:solidFill>
            <a:latin typeface="+mj-lt"/>
          </a:endParaRPr>
        </a:p>
        <a:p>
          <a:pPr marL="171450" lvl="1" indent="-171450" algn="l" defTabSz="711200" rtl="0">
            <a:lnSpc>
              <a:spcPct val="90000"/>
            </a:lnSpc>
            <a:spcBef>
              <a:spcPct val="0"/>
            </a:spcBef>
            <a:spcAft>
              <a:spcPct val="15000"/>
            </a:spcAft>
            <a:buChar char="••"/>
          </a:pPr>
          <a:r>
            <a:rPr kumimoji="0" lang="en-US" sz="1600" b="1" i="0" u="none" strike="noStrike" kern="1200" cap="none" spc="0" normalizeH="0" baseline="0" noProof="0" dirty="0" smtClean="0">
              <a:ln/>
              <a:effectLst/>
              <a:uLnTx/>
              <a:uFillTx/>
              <a:latin typeface="+mj-lt"/>
              <a:ea typeface="+mn-ea"/>
              <a:cs typeface="+mn-cs"/>
            </a:rPr>
            <a:t>Phone: 800-994-8579,  Fax: </a:t>
          </a:r>
          <a:r>
            <a:rPr lang="en-US" sz="1600" b="1" kern="1200" dirty="0" smtClean="0"/>
            <a:t>866-282-2251</a:t>
          </a:r>
          <a:endParaRPr kumimoji="0" lang="en-US" sz="1600" b="1" i="0" u="none" strike="noStrike" kern="1200" cap="none" spc="0" normalizeH="0" baseline="0" noProof="0" dirty="0" smtClean="0">
            <a:ln/>
            <a:effectLst/>
            <a:uLnTx/>
            <a:uFillTx/>
            <a:latin typeface="+mj-lt"/>
            <a:ea typeface="+mn-ea"/>
            <a:cs typeface="+mn-cs"/>
          </a:endParaRPr>
        </a:p>
        <a:p>
          <a:pPr marL="171450" lvl="1" indent="-171450" algn="l" defTabSz="711200" rtl="0">
            <a:lnSpc>
              <a:spcPct val="90000"/>
            </a:lnSpc>
            <a:spcBef>
              <a:spcPct val="0"/>
            </a:spcBef>
            <a:spcAft>
              <a:spcPct val="15000"/>
            </a:spcAft>
            <a:buChar char="••"/>
          </a:pPr>
          <a:r>
            <a:rPr kumimoji="0" lang="en-US" sz="1600" b="1" i="0" u="none" strike="noStrike" kern="1200" cap="none" spc="0" normalizeH="0" baseline="0" noProof="0" dirty="0" smtClean="0">
              <a:ln/>
              <a:effectLst/>
              <a:uLnTx/>
              <a:uFillTx/>
              <a:latin typeface="+mj-lt"/>
              <a:ea typeface="+mn-ea"/>
              <a:cs typeface="+mn-cs"/>
            </a:rPr>
            <a:t>Hours of Operation: 8</a:t>
          </a:r>
          <a:r>
            <a:rPr lang="en-US" sz="1600" b="1" kern="1200" dirty="0" smtClean="0"/>
            <a:t>:30 a.m. – 5:00 p.m. Eastern Time </a:t>
          </a:r>
        </a:p>
        <a:p>
          <a:pPr marL="171450" lvl="1" indent="-171450" algn="l" defTabSz="711200">
            <a:lnSpc>
              <a:spcPct val="90000"/>
            </a:lnSpc>
            <a:spcBef>
              <a:spcPct val="0"/>
            </a:spcBef>
            <a:spcAft>
              <a:spcPct val="15000"/>
            </a:spcAft>
            <a:buChar char="••"/>
          </a:pPr>
          <a:r>
            <a:rPr lang="en-US" sz="1600" b="1" kern="1200" dirty="0" smtClean="0"/>
            <a:t>		              </a:t>
          </a:r>
          <a:endParaRPr kumimoji="0" lang="en-US" sz="1600" b="1" i="0" u="none" strike="noStrike" kern="1200" cap="none" spc="0" normalizeH="0" baseline="0" noProof="0" dirty="0" smtClean="0">
            <a:ln/>
            <a:effectLst/>
            <a:uLnTx/>
            <a:uFillTx/>
            <a:latin typeface="+mj-lt"/>
            <a:ea typeface="+mn-ea"/>
            <a:cs typeface="+mn-cs"/>
          </a:endParaRPr>
        </a:p>
      </dsp:txBody>
      <dsp:txXfrm>
        <a:off x="0" y="2848050"/>
        <a:ext cx="8686800" cy="2409750"/>
      </dsp:txXfrm>
    </dsp:sp>
    <dsp:sp modelId="{E60E1F8B-FC5B-489C-A710-254CE97A6CF4}">
      <dsp:nvSpPr>
        <dsp:cNvPr id="0" name=""/>
        <dsp:cNvSpPr/>
      </dsp:nvSpPr>
      <dsp:spPr>
        <a:xfrm>
          <a:off x="434340" y="2345850"/>
          <a:ext cx="7071376" cy="1003680"/>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lvl="0" algn="l" defTabSz="1066800" rtl="0">
            <a:lnSpc>
              <a:spcPct val="90000"/>
            </a:lnSpc>
            <a:spcBef>
              <a:spcPct val="0"/>
            </a:spcBef>
            <a:spcAft>
              <a:spcPct val="35000"/>
            </a:spcAft>
          </a:pPr>
          <a:r>
            <a:rPr kumimoji="0" lang="en-US" sz="2400" b="1" i="0" u="none" strike="noStrike" kern="1200" cap="none" spc="0" normalizeH="0" baseline="0" noProof="0" dirty="0" smtClean="0">
              <a:ln/>
              <a:effectLst/>
              <a:uLnTx/>
              <a:uFillTx/>
              <a:latin typeface="+mj-lt"/>
              <a:ea typeface="+mn-ea"/>
              <a:cs typeface="+mn-cs"/>
            </a:rPr>
            <a:t>DC </a:t>
          </a:r>
          <a:r>
            <a:rPr kumimoji="0" lang="en-US" sz="2400" b="1" i="0" u="none" strike="noStrike" kern="1200" cap="none" spc="0" normalizeH="0" baseline="0" noProof="0" dirty="0" err="1" smtClean="0">
              <a:ln/>
              <a:effectLst/>
              <a:uLnTx/>
              <a:uFillTx/>
              <a:latin typeface="+mj-lt"/>
              <a:ea typeface="+mn-ea"/>
              <a:cs typeface="+mn-cs"/>
            </a:rPr>
            <a:t>CAS</a:t>
          </a:r>
          <a:r>
            <a:rPr kumimoji="0" lang="en-US" sz="2400" b="1" i="0" u="none" strike="noStrike" kern="1200" cap="none" spc="0" normalizeH="0" baseline="0" noProof="0" dirty="0" smtClean="0">
              <a:ln/>
              <a:effectLst/>
              <a:uLnTx/>
              <a:uFillTx/>
              <a:latin typeface="+mj-lt"/>
              <a:ea typeface="+mn-ea"/>
              <a:cs typeface="+mn-cs"/>
            </a:rPr>
            <a:t> Customer Support (CTB)</a:t>
          </a:r>
          <a:endParaRPr lang="en-US" sz="2400" b="1" kern="1200" dirty="0">
            <a:latin typeface="+mj-lt"/>
          </a:endParaRPr>
        </a:p>
      </dsp:txBody>
      <dsp:txXfrm>
        <a:off x="483336" y="2394846"/>
        <a:ext cx="6973384" cy="90568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73199-4E64-4D78-8270-FEE02963E3F9}">
      <dsp:nvSpPr>
        <dsp:cNvPr id="0" name=""/>
        <dsp:cNvSpPr/>
      </dsp:nvSpPr>
      <dsp:spPr>
        <a:xfrm>
          <a:off x="4282424" y="2057391"/>
          <a:ext cx="3794767" cy="3676662"/>
        </a:xfrm>
        <a:prstGeom prst="gear9">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Thank You</a:t>
          </a:r>
          <a:endParaRPr lang="en-US" sz="3200" b="1" kern="1200" dirty="0"/>
        </a:p>
      </dsp:txBody>
      <dsp:txXfrm>
        <a:off x="5036514" y="2918632"/>
        <a:ext cx="2286587" cy="1889880"/>
      </dsp:txXfrm>
    </dsp:sp>
    <dsp:sp modelId="{E7A8834E-6E83-42E3-852A-EDA55DBBF025}">
      <dsp:nvSpPr>
        <dsp:cNvPr id="0" name=""/>
        <dsp:cNvSpPr/>
      </dsp:nvSpPr>
      <dsp:spPr>
        <a:xfrm>
          <a:off x="847314" y="76208"/>
          <a:ext cx="4334273" cy="4148329"/>
        </a:xfrm>
        <a:prstGeom prst="gear6">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Questions</a:t>
          </a:r>
          <a:endParaRPr lang="en-US" sz="3200" b="1" kern="1200" dirty="0"/>
        </a:p>
      </dsp:txBody>
      <dsp:txXfrm>
        <a:off x="1918697" y="1126874"/>
        <a:ext cx="2191507" cy="2046997"/>
      </dsp:txXfrm>
    </dsp:sp>
    <dsp:sp modelId="{ACCC4C4B-196E-4872-9E96-91170888CF58}">
      <dsp:nvSpPr>
        <dsp:cNvPr id="0" name=""/>
        <dsp:cNvSpPr/>
      </dsp:nvSpPr>
      <dsp:spPr>
        <a:xfrm rot="1344468">
          <a:off x="4692849" y="1522275"/>
          <a:ext cx="3917746" cy="4769073"/>
        </a:xfrm>
        <a:prstGeom prst="circularArrow">
          <a:avLst>
            <a:gd name="adj1" fmla="val 4878"/>
            <a:gd name="adj2" fmla="val 312630"/>
            <a:gd name="adj3" fmla="val 3245520"/>
            <a:gd name="adj4" fmla="val 15086848"/>
            <a:gd name="adj5" fmla="val 5691"/>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6D569A1-0F77-4BC8-9EF6-08E3D3D66BF5}">
      <dsp:nvSpPr>
        <dsp:cNvPr id="0" name=""/>
        <dsp:cNvSpPr/>
      </dsp:nvSpPr>
      <dsp:spPr>
        <a:xfrm>
          <a:off x="457200" y="267732"/>
          <a:ext cx="2962198" cy="2962198"/>
        </a:xfrm>
        <a:prstGeom prst="leftCircularArrow">
          <a:avLst>
            <a:gd name="adj1" fmla="val 6452"/>
            <a:gd name="adj2" fmla="val 429999"/>
            <a:gd name="adj3" fmla="val 10489124"/>
            <a:gd name="adj4" fmla="val 14837806"/>
            <a:gd name="adj5" fmla="val 7527"/>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6CB50-1FA4-4E2B-AEB5-1740848B245D}">
      <dsp:nvSpPr>
        <dsp:cNvPr id="0" name=""/>
        <dsp:cNvSpPr/>
      </dsp:nvSpPr>
      <dsp:spPr>
        <a:xfrm rot="5400000">
          <a:off x="4755424" y="-1461372"/>
          <a:ext cx="1992302" cy="541324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US" sz="2700" kern="1200" dirty="0" smtClean="0"/>
            <a:t>These documents can be found on </a:t>
          </a:r>
          <a:r>
            <a:rPr lang="en-US" sz="2700" kern="1200" dirty="0" err="1" smtClean="0"/>
            <a:t>www.ctb.com</a:t>
          </a:r>
          <a:r>
            <a:rPr lang="en-US" sz="2700" kern="1200" dirty="0" smtClean="0"/>
            <a:t>/</a:t>
          </a:r>
          <a:r>
            <a:rPr lang="en-US" sz="2700" kern="1200" dirty="0" smtClean="0">
              <a:solidFill>
                <a:srgbClr val="FF0000"/>
              </a:solidFill>
            </a:rPr>
            <a:t>dc-</a:t>
          </a:r>
          <a:r>
            <a:rPr lang="en-US" sz="2700" kern="1200" dirty="0" err="1" smtClean="0">
              <a:solidFill>
                <a:srgbClr val="FF0000"/>
              </a:solidFill>
            </a:rPr>
            <a:t>cas</a:t>
          </a:r>
          <a:r>
            <a:rPr lang="en-US" sz="2700" kern="1200" dirty="0" smtClean="0"/>
            <a:t> “Tech and Test Coordinator” buttons.</a:t>
          </a:r>
          <a:endParaRPr lang="en-US" sz="2700" kern="1200" dirty="0"/>
        </a:p>
      </dsp:txBody>
      <dsp:txXfrm rot="-5400000">
        <a:off x="3044951" y="346357"/>
        <a:ext cx="5315992" cy="1797790"/>
      </dsp:txXfrm>
    </dsp:sp>
    <dsp:sp modelId="{456CBD50-8C56-401D-8275-142C1E8EB944}">
      <dsp:nvSpPr>
        <dsp:cNvPr id="0" name=""/>
        <dsp:cNvSpPr/>
      </dsp:nvSpPr>
      <dsp:spPr>
        <a:xfrm>
          <a:off x="0" y="62"/>
          <a:ext cx="3044952" cy="2490378"/>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b="1" kern="1200" dirty="0" smtClean="0"/>
            <a:t>Workstation Minimum Requirements Documentation</a:t>
          </a:r>
          <a:endParaRPr lang="en-US" sz="2700" b="1" kern="1200" dirty="0"/>
        </a:p>
      </dsp:txBody>
      <dsp:txXfrm>
        <a:off x="121570" y="121632"/>
        <a:ext cx="2801812" cy="2247238"/>
      </dsp:txXfrm>
    </dsp:sp>
    <dsp:sp modelId="{F19D9777-8FF9-4533-B31C-5F2788878A88}">
      <dsp:nvSpPr>
        <dsp:cNvPr id="0" name=""/>
        <dsp:cNvSpPr/>
      </dsp:nvSpPr>
      <dsp:spPr>
        <a:xfrm rot="5400000">
          <a:off x="4755424" y="1153524"/>
          <a:ext cx="1992302" cy="541324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US" sz="2700" kern="1200" dirty="0" smtClean="0"/>
            <a:t>These documents can be found on the CTB DC Web Portal at </a:t>
          </a:r>
          <a:r>
            <a:rPr lang="en-US" sz="2700" kern="1200" dirty="0" err="1" smtClean="0"/>
            <a:t>www.ctb.com</a:t>
          </a:r>
          <a:r>
            <a:rPr lang="en-US" sz="2700" kern="1200" dirty="0" smtClean="0"/>
            <a:t>/</a:t>
          </a:r>
          <a:r>
            <a:rPr lang="en-US" sz="2700" kern="1200" dirty="0" smtClean="0">
              <a:solidFill>
                <a:srgbClr val="FF0000"/>
              </a:solidFill>
            </a:rPr>
            <a:t>dc-</a:t>
          </a:r>
          <a:r>
            <a:rPr lang="en-US" sz="2700" kern="1200" dirty="0" err="1" smtClean="0">
              <a:solidFill>
                <a:srgbClr val="FF0000"/>
              </a:solidFill>
            </a:rPr>
            <a:t>cas</a:t>
          </a:r>
          <a:r>
            <a:rPr lang="en-US" sz="2700" kern="1200" dirty="0" smtClean="0"/>
            <a:t> “Tech and Test Coordinator” buttons.</a:t>
          </a:r>
          <a:endParaRPr lang="en-US" sz="2700" kern="1200" dirty="0"/>
        </a:p>
      </dsp:txBody>
      <dsp:txXfrm rot="-5400000">
        <a:off x="3044951" y="2961253"/>
        <a:ext cx="5315992" cy="1797790"/>
      </dsp:txXfrm>
    </dsp:sp>
    <dsp:sp modelId="{FA108BD3-A3C7-490B-A739-86362DF2140E}">
      <dsp:nvSpPr>
        <dsp:cNvPr id="0" name=""/>
        <dsp:cNvSpPr/>
      </dsp:nvSpPr>
      <dsp:spPr>
        <a:xfrm>
          <a:off x="0" y="2614959"/>
          <a:ext cx="3044952" cy="2490378"/>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b="1" kern="1200" dirty="0" smtClean="0"/>
            <a:t>Support Documentation</a:t>
          </a:r>
          <a:endParaRPr lang="en-US" sz="2700" b="1" kern="1200" dirty="0"/>
        </a:p>
      </dsp:txBody>
      <dsp:txXfrm>
        <a:off x="121570" y="2736529"/>
        <a:ext cx="2801812" cy="22472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45D73-8D62-4FA9-BB9F-D9B56751AF3D}">
      <dsp:nvSpPr>
        <dsp:cNvPr id="0" name=""/>
        <dsp:cNvSpPr/>
      </dsp:nvSpPr>
      <dsp:spPr>
        <a:xfrm>
          <a:off x="1604073" y="-33408"/>
          <a:ext cx="5222167" cy="5222167"/>
        </a:xfrm>
        <a:prstGeom prst="circularArrow">
          <a:avLst>
            <a:gd name="adj1" fmla="val 5544"/>
            <a:gd name="adj2" fmla="val 330680"/>
            <a:gd name="adj3" fmla="val 13766138"/>
            <a:gd name="adj4" fmla="val 17391923"/>
            <a:gd name="adj5" fmla="val 5757"/>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A3DD772-4FA2-4F71-A87E-4C1BB69A7D23}">
      <dsp:nvSpPr>
        <dsp:cNvPr id="0" name=""/>
        <dsp:cNvSpPr/>
      </dsp:nvSpPr>
      <dsp:spPr>
        <a:xfrm>
          <a:off x="2987325" y="0"/>
          <a:ext cx="2455664" cy="122783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t>Easier to administer</a:t>
          </a:r>
          <a:endParaRPr lang="en-US" sz="1600" b="1" kern="1200" dirty="0"/>
        </a:p>
      </dsp:txBody>
      <dsp:txXfrm>
        <a:off x="3047263" y="59938"/>
        <a:ext cx="2335788" cy="1107956"/>
      </dsp:txXfrm>
    </dsp:sp>
    <dsp:sp modelId="{B5178A67-3FD2-42C0-8D2F-FB36D062F46B}">
      <dsp:nvSpPr>
        <dsp:cNvPr id="0" name=""/>
        <dsp:cNvSpPr/>
      </dsp:nvSpPr>
      <dsp:spPr>
        <a:xfrm>
          <a:off x="5081111" y="1539476"/>
          <a:ext cx="2455664" cy="122783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t>Students view one item at a time</a:t>
          </a:r>
          <a:endParaRPr lang="en-US" sz="1600" b="1" kern="1200" dirty="0"/>
        </a:p>
      </dsp:txBody>
      <dsp:txXfrm>
        <a:off x="5141049" y="1599414"/>
        <a:ext cx="2335788" cy="1107956"/>
      </dsp:txXfrm>
    </dsp:sp>
    <dsp:sp modelId="{A63965C1-1897-4DBA-92D4-92652B36BF7E}">
      <dsp:nvSpPr>
        <dsp:cNvPr id="0" name=""/>
        <dsp:cNvSpPr/>
      </dsp:nvSpPr>
      <dsp:spPr>
        <a:xfrm>
          <a:off x="4655771" y="3695503"/>
          <a:ext cx="2455664" cy="122783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t>Items are shown larger than on paper/pencil version</a:t>
          </a:r>
          <a:endParaRPr lang="en-US" sz="1600" b="1" kern="1200" dirty="0" smtClean="0"/>
        </a:p>
      </dsp:txBody>
      <dsp:txXfrm>
        <a:off x="4715709" y="3755441"/>
        <a:ext cx="2335788" cy="1107956"/>
      </dsp:txXfrm>
    </dsp:sp>
    <dsp:sp modelId="{1424F081-FF2F-499E-B09B-7A5467A73C22}">
      <dsp:nvSpPr>
        <dsp:cNvPr id="0" name=""/>
        <dsp:cNvSpPr/>
      </dsp:nvSpPr>
      <dsp:spPr>
        <a:xfrm>
          <a:off x="1711450" y="3695512"/>
          <a:ext cx="2455664" cy="122783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t>Students motivated by online format</a:t>
          </a:r>
          <a:endParaRPr lang="en-US" sz="1600" b="1" kern="1200" dirty="0"/>
        </a:p>
      </dsp:txBody>
      <dsp:txXfrm>
        <a:off x="1771388" y="3755450"/>
        <a:ext cx="2335788" cy="1107956"/>
      </dsp:txXfrm>
    </dsp:sp>
    <dsp:sp modelId="{A2ECD714-252F-40CD-B141-DEC6AC8004B9}">
      <dsp:nvSpPr>
        <dsp:cNvPr id="0" name=""/>
        <dsp:cNvSpPr/>
      </dsp:nvSpPr>
      <dsp:spPr>
        <a:xfrm>
          <a:off x="845224" y="1539476"/>
          <a:ext cx="2455664" cy="122783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t>Research shows comparability between online and paper/pencil testing</a:t>
          </a:r>
          <a:endParaRPr lang="en-US" sz="1600" b="1" kern="1200" dirty="0"/>
        </a:p>
      </dsp:txBody>
      <dsp:txXfrm>
        <a:off x="905162" y="1599414"/>
        <a:ext cx="2335788" cy="11079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17C91-9C8C-4E24-AD32-A6E2F4A6FC32}">
      <dsp:nvSpPr>
        <dsp:cNvPr id="0" name=""/>
        <dsp:cNvSpPr/>
      </dsp:nvSpPr>
      <dsp:spPr>
        <a:xfrm>
          <a:off x="-6543070" y="-1000667"/>
          <a:ext cx="7787772" cy="7787772"/>
        </a:xfrm>
        <a:prstGeom prst="blockArc">
          <a:avLst>
            <a:gd name="adj1" fmla="val 18900000"/>
            <a:gd name="adj2" fmla="val 2700000"/>
            <a:gd name="adj3" fmla="val 277"/>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4A80358-CFED-424C-9E98-BF5923662DB1}">
      <dsp:nvSpPr>
        <dsp:cNvPr id="0" name=""/>
        <dsp:cNvSpPr/>
      </dsp:nvSpPr>
      <dsp:spPr>
        <a:xfrm>
          <a:off x="543701" y="361536"/>
          <a:ext cx="4250707" cy="72353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4307" tIns="68580" rIns="68580" bIns="68580" numCol="1" spcCol="1270" anchor="ctr" anchorCtr="0">
          <a:noAutofit/>
        </a:bodyPr>
        <a:lstStyle/>
        <a:p>
          <a:pPr lvl="0" algn="l" defTabSz="1200150" rtl="0">
            <a:lnSpc>
              <a:spcPct val="90000"/>
            </a:lnSpc>
            <a:spcBef>
              <a:spcPct val="0"/>
            </a:spcBef>
            <a:spcAft>
              <a:spcPct val="35000"/>
            </a:spcAft>
          </a:pPr>
          <a:r>
            <a:rPr lang="en-US" sz="2700" b="1" kern="1200" dirty="0" smtClean="0"/>
            <a:t>Option eliminator</a:t>
          </a:r>
          <a:endParaRPr lang="en-US" sz="2700" b="1" kern="1200" dirty="0"/>
        </a:p>
      </dsp:txBody>
      <dsp:txXfrm>
        <a:off x="543701" y="361536"/>
        <a:ext cx="4250707" cy="723536"/>
      </dsp:txXfrm>
    </dsp:sp>
    <dsp:sp modelId="{98DA6584-A188-4251-8950-BCF8CD6FA9C8}">
      <dsp:nvSpPr>
        <dsp:cNvPr id="0" name=""/>
        <dsp:cNvSpPr/>
      </dsp:nvSpPr>
      <dsp:spPr>
        <a:xfrm>
          <a:off x="91491" y="271094"/>
          <a:ext cx="904420" cy="90442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34A6571-D7D6-4AB8-8F48-E613D58E3DD0}">
      <dsp:nvSpPr>
        <dsp:cNvPr id="0" name=""/>
        <dsp:cNvSpPr/>
      </dsp:nvSpPr>
      <dsp:spPr>
        <a:xfrm>
          <a:off x="1062166" y="1446493"/>
          <a:ext cx="3732242" cy="72353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4307" tIns="68580" rIns="68580" bIns="68580" numCol="1" spcCol="1270" anchor="ctr" anchorCtr="0">
          <a:noAutofit/>
        </a:bodyPr>
        <a:lstStyle/>
        <a:p>
          <a:pPr lvl="0" algn="l" defTabSz="1200150" rtl="0">
            <a:lnSpc>
              <a:spcPct val="90000"/>
            </a:lnSpc>
            <a:spcBef>
              <a:spcPct val="0"/>
            </a:spcBef>
            <a:spcAft>
              <a:spcPct val="35000"/>
            </a:spcAft>
          </a:pPr>
          <a:r>
            <a:rPr lang="en-US" sz="2700" b="1" kern="1200" dirty="0" smtClean="0"/>
            <a:t>Highlighter</a:t>
          </a:r>
          <a:endParaRPr lang="en-US" sz="2700" b="1" kern="1200" dirty="0"/>
        </a:p>
      </dsp:txBody>
      <dsp:txXfrm>
        <a:off x="1062166" y="1446493"/>
        <a:ext cx="3732242" cy="723536"/>
      </dsp:txXfrm>
    </dsp:sp>
    <dsp:sp modelId="{17F2735F-9AD0-438A-9D96-50A7B4CDFFFF}">
      <dsp:nvSpPr>
        <dsp:cNvPr id="0" name=""/>
        <dsp:cNvSpPr/>
      </dsp:nvSpPr>
      <dsp:spPr>
        <a:xfrm>
          <a:off x="609956" y="1356051"/>
          <a:ext cx="904420" cy="90442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983FE8E-B03F-421B-B64F-7C68A4D6A953}">
      <dsp:nvSpPr>
        <dsp:cNvPr id="0" name=""/>
        <dsp:cNvSpPr/>
      </dsp:nvSpPr>
      <dsp:spPr>
        <a:xfrm>
          <a:off x="1221293" y="2531450"/>
          <a:ext cx="3573115" cy="72353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4307" tIns="68580" rIns="68580" bIns="68580" numCol="1" spcCol="1270" anchor="ctr" anchorCtr="0">
          <a:noAutofit/>
        </a:bodyPr>
        <a:lstStyle/>
        <a:p>
          <a:pPr lvl="0" algn="l" defTabSz="1200150" rtl="0">
            <a:lnSpc>
              <a:spcPct val="90000"/>
            </a:lnSpc>
            <a:spcBef>
              <a:spcPct val="0"/>
            </a:spcBef>
            <a:spcAft>
              <a:spcPct val="35000"/>
            </a:spcAft>
          </a:pPr>
          <a:r>
            <a:rPr lang="en-US" sz="2700" b="1" kern="1200" dirty="0" smtClean="0"/>
            <a:t>Eraser</a:t>
          </a:r>
          <a:endParaRPr lang="en-US" sz="2700" b="1" kern="1200" dirty="0"/>
        </a:p>
      </dsp:txBody>
      <dsp:txXfrm>
        <a:off x="1221293" y="2531450"/>
        <a:ext cx="3573115" cy="723536"/>
      </dsp:txXfrm>
    </dsp:sp>
    <dsp:sp modelId="{9359091C-22E3-482D-AE03-46F34E123214}">
      <dsp:nvSpPr>
        <dsp:cNvPr id="0" name=""/>
        <dsp:cNvSpPr/>
      </dsp:nvSpPr>
      <dsp:spPr>
        <a:xfrm>
          <a:off x="769083" y="2441008"/>
          <a:ext cx="904420" cy="90442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CB8730F-1F00-4292-8898-897AA191F8E9}">
      <dsp:nvSpPr>
        <dsp:cNvPr id="0" name=""/>
        <dsp:cNvSpPr/>
      </dsp:nvSpPr>
      <dsp:spPr>
        <a:xfrm>
          <a:off x="1062166" y="3616408"/>
          <a:ext cx="3732242" cy="72353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4307" tIns="68580" rIns="68580" bIns="68580" numCol="1" spcCol="1270" anchor="ctr" anchorCtr="0">
          <a:noAutofit/>
        </a:bodyPr>
        <a:lstStyle/>
        <a:p>
          <a:pPr lvl="0" algn="l" defTabSz="1200150" rtl="0">
            <a:lnSpc>
              <a:spcPct val="90000"/>
            </a:lnSpc>
            <a:spcBef>
              <a:spcPct val="0"/>
            </a:spcBef>
            <a:spcAft>
              <a:spcPct val="35000"/>
            </a:spcAft>
          </a:pPr>
          <a:r>
            <a:rPr lang="en-US" sz="2700" b="1" kern="1200" dirty="0" smtClean="0"/>
            <a:t>Pause Test</a:t>
          </a:r>
          <a:endParaRPr lang="en-US" sz="2700" b="1" kern="1200" dirty="0"/>
        </a:p>
      </dsp:txBody>
      <dsp:txXfrm>
        <a:off x="1062166" y="3616408"/>
        <a:ext cx="3732242" cy="723536"/>
      </dsp:txXfrm>
    </dsp:sp>
    <dsp:sp modelId="{A7FB2B88-B52A-4F58-A1E7-B307FA1BF036}">
      <dsp:nvSpPr>
        <dsp:cNvPr id="0" name=""/>
        <dsp:cNvSpPr/>
      </dsp:nvSpPr>
      <dsp:spPr>
        <a:xfrm>
          <a:off x="609956" y="3525965"/>
          <a:ext cx="904420" cy="90442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2067771-2A13-47A8-B285-AE30443F57F2}">
      <dsp:nvSpPr>
        <dsp:cNvPr id="0" name=""/>
        <dsp:cNvSpPr/>
      </dsp:nvSpPr>
      <dsp:spPr>
        <a:xfrm>
          <a:off x="543701" y="4701365"/>
          <a:ext cx="4250707" cy="72353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4307" tIns="68580" rIns="68580" bIns="68580" numCol="1" spcCol="1270" anchor="ctr" anchorCtr="0">
          <a:noAutofit/>
        </a:bodyPr>
        <a:lstStyle/>
        <a:p>
          <a:pPr lvl="0" algn="l" defTabSz="1200150" rtl="0">
            <a:lnSpc>
              <a:spcPct val="90000"/>
            </a:lnSpc>
            <a:spcBef>
              <a:spcPct val="0"/>
            </a:spcBef>
            <a:spcAft>
              <a:spcPct val="35000"/>
            </a:spcAft>
          </a:pPr>
          <a:r>
            <a:rPr lang="en-US" sz="2700" b="1" kern="1200" dirty="0" smtClean="0"/>
            <a:t>Mark for Later Review</a:t>
          </a:r>
          <a:endParaRPr lang="en-US" sz="2700" b="1" kern="1200" dirty="0"/>
        </a:p>
      </dsp:txBody>
      <dsp:txXfrm>
        <a:off x="543701" y="4701365"/>
        <a:ext cx="4250707" cy="723536"/>
      </dsp:txXfrm>
    </dsp:sp>
    <dsp:sp modelId="{CA139D86-5A05-43DD-A5BE-261FDB454C03}">
      <dsp:nvSpPr>
        <dsp:cNvPr id="0" name=""/>
        <dsp:cNvSpPr/>
      </dsp:nvSpPr>
      <dsp:spPr>
        <a:xfrm>
          <a:off x="91491" y="4610923"/>
          <a:ext cx="904420" cy="90442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093A6-EC09-4F29-B490-56B940A9B022}">
      <dsp:nvSpPr>
        <dsp:cNvPr id="0" name=""/>
        <dsp:cNvSpPr/>
      </dsp:nvSpPr>
      <dsp:spPr>
        <a:xfrm rot="5400000">
          <a:off x="4730131" y="-1504190"/>
          <a:ext cx="1719169" cy="529742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t>Screen Reader Text-to-speech</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Screen Reader speed and volume control</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Background and Font Color</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Font Size </a:t>
          </a:r>
          <a:endParaRPr lang="en-US" sz="2400" kern="1200" dirty="0"/>
        </a:p>
      </dsp:txBody>
      <dsp:txXfrm rot="-5400000">
        <a:off x="2941004" y="368860"/>
        <a:ext cx="5213501" cy="1551323"/>
      </dsp:txXfrm>
    </dsp:sp>
    <dsp:sp modelId="{40B63FBB-EE40-4B0E-BA9C-098BF144B95B}">
      <dsp:nvSpPr>
        <dsp:cNvPr id="0" name=""/>
        <dsp:cNvSpPr/>
      </dsp:nvSpPr>
      <dsp:spPr>
        <a:xfrm>
          <a:off x="0" y="1050"/>
          <a:ext cx="2979801" cy="2148961"/>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kern="1200" dirty="0" smtClean="0"/>
            <a:t>Accommodations available for students on an IEP, 504 Plan, or ELL students</a:t>
          </a:r>
          <a:endParaRPr lang="en-US" sz="2600" kern="1200" dirty="0"/>
        </a:p>
      </dsp:txBody>
      <dsp:txXfrm>
        <a:off x="104904" y="105954"/>
        <a:ext cx="2769993" cy="19391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5DD5C-B69A-4720-A926-86C0602FE62F}">
      <dsp:nvSpPr>
        <dsp:cNvPr id="0" name=""/>
        <dsp:cNvSpPr/>
      </dsp:nvSpPr>
      <dsp:spPr>
        <a:xfrm>
          <a:off x="0" y="780"/>
          <a:ext cx="5867399" cy="4633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Scope</a:t>
          </a:r>
        </a:p>
      </dsp:txBody>
      <dsp:txXfrm>
        <a:off x="22617" y="23397"/>
        <a:ext cx="5822165" cy="418085"/>
      </dsp:txXfrm>
    </dsp:sp>
    <dsp:sp modelId="{34F12934-E1F5-406B-9770-61D556D0DFD0}">
      <dsp:nvSpPr>
        <dsp:cNvPr id="0" name=""/>
        <dsp:cNvSpPr/>
      </dsp:nvSpPr>
      <dsp:spPr>
        <a:xfrm>
          <a:off x="0" y="533220"/>
          <a:ext cx="5867399" cy="4633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smtClean="0"/>
            <a:t>Roles and Responsibilities</a:t>
          </a:r>
          <a:endParaRPr lang="en-US" sz="2000" b="1" kern="1200" dirty="0" smtClean="0"/>
        </a:p>
      </dsp:txBody>
      <dsp:txXfrm>
        <a:off x="22617" y="555837"/>
        <a:ext cx="5822165" cy="418085"/>
      </dsp:txXfrm>
    </dsp:sp>
    <dsp:sp modelId="{EB4A7711-8DB3-4506-B9A6-5E46A9045C8E}">
      <dsp:nvSpPr>
        <dsp:cNvPr id="0" name=""/>
        <dsp:cNvSpPr/>
      </dsp:nvSpPr>
      <dsp:spPr>
        <a:xfrm>
          <a:off x="0" y="1065660"/>
          <a:ext cx="5867399" cy="4633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smtClean="0"/>
            <a:t>System Overview</a:t>
          </a:r>
          <a:endParaRPr lang="en-US" sz="2000" b="1" kern="1200" dirty="0" smtClean="0"/>
        </a:p>
      </dsp:txBody>
      <dsp:txXfrm>
        <a:off x="22617" y="1088277"/>
        <a:ext cx="5822165" cy="418085"/>
      </dsp:txXfrm>
    </dsp:sp>
    <dsp:sp modelId="{8F548E32-8EC2-4C63-BC0C-D094E00233B6}">
      <dsp:nvSpPr>
        <dsp:cNvPr id="0" name=""/>
        <dsp:cNvSpPr/>
      </dsp:nvSpPr>
      <dsp:spPr>
        <a:xfrm>
          <a:off x="0" y="1598100"/>
          <a:ext cx="5867399" cy="4633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smtClean="0"/>
            <a:t>Network and Workstations Requirements</a:t>
          </a:r>
          <a:endParaRPr lang="en-US" sz="2000" b="1" kern="1200" dirty="0" smtClean="0"/>
        </a:p>
      </dsp:txBody>
      <dsp:txXfrm>
        <a:off x="22617" y="1620717"/>
        <a:ext cx="5822165" cy="418085"/>
      </dsp:txXfrm>
    </dsp:sp>
    <dsp:sp modelId="{BAC935BB-5FC6-4B6E-93D8-10F6B8B08494}">
      <dsp:nvSpPr>
        <dsp:cNvPr id="0" name=""/>
        <dsp:cNvSpPr/>
      </dsp:nvSpPr>
      <dsp:spPr>
        <a:xfrm>
          <a:off x="0" y="2130540"/>
          <a:ext cx="5867399" cy="4633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smtClean="0"/>
            <a:t>Site Readiness Steps</a:t>
          </a:r>
          <a:endParaRPr lang="en-US" sz="2000" b="1" kern="1200" dirty="0" smtClean="0"/>
        </a:p>
      </dsp:txBody>
      <dsp:txXfrm>
        <a:off x="22617" y="2153157"/>
        <a:ext cx="5822165" cy="418085"/>
      </dsp:txXfrm>
    </dsp:sp>
    <dsp:sp modelId="{90A69C59-4C18-4E5A-AA69-623B6FCD529D}">
      <dsp:nvSpPr>
        <dsp:cNvPr id="0" name=""/>
        <dsp:cNvSpPr/>
      </dsp:nvSpPr>
      <dsp:spPr>
        <a:xfrm>
          <a:off x="0" y="2662980"/>
          <a:ext cx="5867399" cy="4633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smtClean="0"/>
            <a:t>Site Preparation Considerations</a:t>
          </a:r>
          <a:endParaRPr lang="en-US" sz="2000" b="1" kern="1200" dirty="0" smtClean="0"/>
        </a:p>
      </dsp:txBody>
      <dsp:txXfrm>
        <a:off x="22617" y="2685597"/>
        <a:ext cx="5822165" cy="418085"/>
      </dsp:txXfrm>
    </dsp:sp>
    <dsp:sp modelId="{C68A5C4D-49BB-4284-A076-497EA2265A1B}">
      <dsp:nvSpPr>
        <dsp:cNvPr id="0" name=""/>
        <dsp:cNvSpPr/>
      </dsp:nvSpPr>
      <dsp:spPr>
        <a:xfrm>
          <a:off x="0" y="3195420"/>
          <a:ext cx="5867399" cy="4633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smtClean="0"/>
            <a:t>Support Resources</a:t>
          </a:r>
          <a:endParaRPr lang="en-US" sz="2000" b="1" kern="1200" dirty="0" smtClean="0"/>
        </a:p>
      </dsp:txBody>
      <dsp:txXfrm>
        <a:off x="22617" y="3218037"/>
        <a:ext cx="5822165" cy="418085"/>
      </dsp:txXfrm>
    </dsp:sp>
    <dsp:sp modelId="{40F3BEF6-FDFD-4F67-A32E-E18AC8AF8DCE}">
      <dsp:nvSpPr>
        <dsp:cNvPr id="0" name=""/>
        <dsp:cNvSpPr/>
      </dsp:nvSpPr>
      <dsp:spPr>
        <a:xfrm>
          <a:off x="0" y="3727860"/>
          <a:ext cx="5867399" cy="4633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smtClean="0"/>
            <a:t>Important Dates</a:t>
          </a:r>
          <a:endParaRPr lang="en-US" sz="2000" b="1" kern="1200" dirty="0" smtClean="0"/>
        </a:p>
      </dsp:txBody>
      <dsp:txXfrm>
        <a:off x="22617" y="3750477"/>
        <a:ext cx="5822165" cy="418085"/>
      </dsp:txXfrm>
    </dsp:sp>
    <dsp:sp modelId="{2BF46EE8-BD25-4450-BB62-26E9EBABA00E}">
      <dsp:nvSpPr>
        <dsp:cNvPr id="0" name=""/>
        <dsp:cNvSpPr/>
      </dsp:nvSpPr>
      <dsp:spPr>
        <a:xfrm>
          <a:off x="0" y="4260299"/>
          <a:ext cx="5867399" cy="4633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smtClean="0"/>
            <a:t>Q&amp;A</a:t>
          </a:r>
          <a:endParaRPr lang="en-US" sz="2000" b="1" kern="1200" dirty="0" smtClean="0"/>
        </a:p>
      </dsp:txBody>
      <dsp:txXfrm>
        <a:off x="22617" y="4282916"/>
        <a:ext cx="5822165" cy="4180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22EB8-6F51-4857-89D8-E8FA49202266}">
      <dsp:nvSpPr>
        <dsp:cNvPr id="0" name=""/>
        <dsp:cNvSpPr/>
      </dsp:nvSpPr>
      <dsp:spPr>
        <a:xfrm rot="5400000">
          <a:off x="4830323" y="-1916168"/>
          <a:ext cx="909816" cy="497433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b="1" i="0" u="none" kern="1200" baseline="0" dirty="0" smtClean="0"/>
            <a:t>Online Practice and Health Online Pilot</a:t>
          </a:r>
          <a:endParaRPr lang="en-US" sz="1600" b="1" i="0" u="none" kern="1200" baseline="0" dirty="0"/>
        </a:p>
      </dsp:txBody>
      <dsp:txXfrm rot="-5400000">
        <a:off x="2798063" y="160506"/>
        <a:ext cx="4929922" cy="820988"/>
      </dsp:txXfrm>
    </dsp:sp>
    <dsp:sp modelId="{A535685B-EBA8-4C0C-9C48-D1713EEEA49C}">
      <dsp:nvSpPr>
        <dsp:cNvPr id="0" name=""/>
        <dsp:cNvSpPr/>
      </dsp:nvSpPr>
      <dsp:spPr>
        <a:xfrm>
          <a:off x="0" y="2364"/>
          <a:ext cx="2798064" cy="11372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i="0" u="none" kern="1200" baseline="0" smtClean="0"/>
            <a:t>Tests</a:t>
          </a:r>
          <a:endParaRPr lang="en-US" sz="2400" b="1" kern="1200" dirty="0"/>
        </a:p>
      </dsp:txBody>
      <dsp:txXfrm>
        <a:off x="55517" y="57881"/>
        <a:ext cx="2687030" cy="1026236"/>
      </dsp:txXfrm>
    </dsp:sp>
    <dsp:sp modelId="{74130D5B-C605-4C96-8B29-4F4E0EA5BE10}">
      <dsp:nvSpPr>
        <dsp:cNvPr id="0" name=""/>
        <dsp:cNvSpPr/>
      </dsp:nvSpPr>
      <dsp:spPr>
        <a:xfrm rot="5400000">
          <a:off x="4759371" y="-742105"/>
          <a:ext cx="1051720" cy="497433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b="1" i="0" u="none" kern="1200" baseline="0" dirty="0" smtClean="0"/>
            <a:t>Practice:	April 8 to April 19, </a:t>
          </a:r>
          <a:r>
            <a:rPr lang="en-US" sz="1600" b="1" i="0" u="none" kern="1200" baseline="0" dirty="0" smtClean="0"/>
            <a:t>2013</a:t>
          </a:r>
          <a:endParaRPr lang="en-US" sz="1600" b="1" i="0" u="none" kern="1200" dirty="0"/>
        </a:p>
        <a:p>
          <a:pPr marL="171450" lvl="1" indent="-171450" algn="l" defTabSz="711200" rtl="0">
            <a:lnSpc>
              <a:spcPct val="90000"/>
            </a:lnSpc>
            <a:spcBef>
              <a:spcPct val="0"/>
            </a:spcBef>
            <a:spcAft>
              <a:spcPct val="15000"/>
            </a:spcAft>
            <a:buChar char="••"/>
          </a:pPr>
          <a:r>
            <a:rPr lang="en-US" sz="1600" b="1" i="0" u="none" kern="1200" dirty="0" smtClean="0"/>
            <a:t>DC </a:t>
          </a:r>
          <a:r>
            <a:rPr lang="en-US" sz="1600" b="1" i="0" u="none" kern="1200" dirty="0" smtClean="0"/>
            <a:t>CAS:	April </a:t>
          </a:r>
          <a:r>
            <a:rPr lang="en-US" sz="1600" b="1" i="0" u="none" kern="1200" dirty="0" smtClean="0"/>
            <a:t>22 to May 2, 2013         </a:t>
          </a:r>
          <a:endParaRPr lang="en-US" sz="1600" b="1" i="0" u="none" kern="1200" dirty="0"/>
        </a:p>
      </dsp:txBody>
      <dsp:txXfrm rot="-5400000">
        <a:off x="2798064" y="1270543"/>
        <a:ext cx="4922995" cy="949038"/>
      </dsp:txXfrm>
    </dsp:sp>
    <dsp:sp modelId="{F47E09F3-9154-4693-AE29-BE91AE536E1F}">
      <dsp:nvSpPr>
        <dsp:cNvPr id="0" name=""/>
        <dsp:cNvSpPr/>
      </dsp:nvSpPr>
      <dsp:spPr>
        <a:xfrm>
          <a:off x="0" y="1196498"/>
          <a:ext cx="2798064" cy="11372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i="0" u="none" kern="1200" baseline="0" smtClean="0"/>
            <a:t>Administration Dates</a:t>
          </a:r>
          <a:endParaRPr lang="en-US" sz="2400" b="1" kern="1200" dirty="0"/>
        </a:p>
      </dsp:txBody>
      <dsp:txXfrm>
        <a:off x="55517" y="1252015"/>
        <a:ext cx="2687030" cy="1026236"/>
      </dsp:txXfrm>
    </dsp:sp>
    <dsp:sp modelId="{3EE7902C-AEB4-468A-A628-8AB186EE4F58}">
      <dsp:nvSpPr>
        <dsp:cNvPr id="0" name=""/>
        <dsp:cNvSpPr/>
      </dsp:nvSpPr>
      <dsp:spPr>
        <a:xfrm rot="5400000">
          <a:off x="4830323" y="472098"/>
          <a:ext cx="909816" cy="497433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b="1" i="0" u="none" kern="1200" baseline="0" dirty="0" smtClean="0"/>
            <a:t>Health:  Grades 5, 8, High School</a:t>
          </a:r>
          <a:endParaRPr lang="en-US" sz="1600" b="1" i="0" u="none" kern="1200" dirty="0"/>
        </a:p>
      </dsp:txBody>
      <dsp:txXfrm rot="-5400000">
        <a:off x="2798063" y="2548772"/>
        <a:ext cx="4929922" cy="820988"/>
      </dsp:txXfrm>
    </dsp:sp>
    <dsp:sp modelId="{83CA2A64-F461-4B0E-8876-6D7D9F9FEDCD}">
      <dsp:nvSpPr>
        <dsp:cNvPr id="0" name=""/>
        <dsp:cNvSpPr/>
      </dsp:nvSpPr>
      <dsp:spPr>
        <a:xfrm>
          <a:off x="0" y="2390631"/>
          <a:ext cx="2798064" cy="11372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i="0" u="none" kern="1200" baseline="0" smtClean="0"/>
            <a:t>Subjects</a:t>
          </a:r>
          <a:endParaRPr lang="en-US" sz="2400" b="1" kern="1200" dirty="0"/>
        </a:p>
      </dsp:txBody>
      <dsp:txXfrm>
        <a:off x="55517" y="2446148"/>
        <a:ext cx="2687030" cy="1026236"/>
      </dsp:txXfrm>
    </dsp:sp>
    <dsp:sp modelId="{C22D1BFF-7C8B-41F9-864F-46CA956C37B6}">
      <dsp:nvSpPr>
        <dsp:cNvPr id="0" name=""/>
        <dsp:cNvSpPr/>
      </dsp:nvSpPr>
      <dsp:spPr>
        <a:xfrm rot="5400000">
          <a:off x="4830323" y="1666232"/>
          <a:ext cx="909816" cy="497433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b="1" i="0" u="none" kern="1200" baseline="0" dirty="0" smtClean="0"/>
            <a:t>Loaded by CTB from school pre-code files</a:t>
          </a:r>
          <a:endParaRPr lang="en-US" sz="1600" b="0" i="0" u="none" kern="1200" baseline="0" dirty="0"/>
        </a:p>
      </dsp:txBody>
      <dsp:txXfrm rot="-5400000">
        <a:off x="2798063" y="3742906"/>
        <a:ext cx="4929922" cy="820988"/>
      </dsp:txXfrm>
    </dsp:sp>
    <dsp:sp modelId="{5F34722B-00D7-4523-BE3B-FEB75F86F2D8}">
      <dsp:nvSpPr>
        <dsp:cNvPr id="0" name=""/>
        <dsp:cNvSpPr/>
      </dsp:nvSpPr>
      <dsp:spPr>
        <a:xfrm>
          <a:off x="0" y="3584765"/>
          <a:ext cx="2798064" cy="11372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i="0" u="none" kern="1200" baseline="0" dirty="0" smtClean="0"/>
            <a:t>Student Data</a:t>
          </a:r>
          <a:endParaRPr lang="en-US" sz="2400" b="1" kern="1200" dirty="0"/>
        </a:p>
      </dsp:txBody>
      <dsp:txXfrm>
        <a:off x="55517" y="3640282"/>
        <a:ext cx="2687030" cy="10262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7EE1E-09A1-4155-A672-D82D8D833F96}">
      <dsp:nvSpPr>
        <dsp:cNvPr id="0" name=""/>
        <dsp:cNvSpPr/>
      </dsp:nvSpPr>
      <dsp:spPr>
        <a:xfrm rot="16200000">
          <a:off x="508000" y="-508000"/>
          <a:ext cx="2032000" cy="3048000"/>
        </a:xfrm>
        <a:prstGeom prst="round1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Arial" charset="0"/>
            </a:rPr>
            <a:t>District Test Coordinator</a:t>
          </a:r>
        </a:p>
        <a:p>
          <a:pPr lvl="0" algn="ctr" defTabSz="755650">
            <a:lnSpc>
              <a:spcPct val="90000"/>
            </a:lnSpc>
            <a:spcBef>
              <a:spcPct val="0"/>
            </a:spcBef>
            <a:spcAft>
              <a:spcPct val="35000"/>
            </a:spcAft>
          </a:pPr>
          <a:r>
            <a:rPr lang="en-US" sz="1700" kern="1200" dirty="0" smtClean="0">
              <a:latin typeface="Arial" charset="0"/>
            </a:rPr>
            <a:t>Assessment policies, procedures and possible test scheduling</a:t>
          </a:r>
          <a:endParaRPr lang="en-US" sz="1700" b="1" kern="1200" dirty="0"/>
        </a:p>
      </dsp:txBody>
      <dsp:txXfrm rot="5400000">
        <a:off x="0" y="0"/>
        <a:ext cx="3048000" cy="1524000"/>
      </dsp:txXfrm>
    </dsp:sp>
    <dsp:sp modelId="{CD3666A9-5851-46B4-9AFD-943B30B18843}">
      <dsp:nvSpPr>
        <dsp:cNvPr id="0" name=""/>
        <dsp:cNvSpPr/>
      </dsp:nvSpPr>
      <dsp:spPr>
        <a:xfrm>
          <a:off x="3048000" y="0"/>
          <a:ext cx="3048000" cy="2032000"/>
        </a:xfrm>
        <a:prstGeom prst="round1Rect">
          <a:avLst/>
        </a:prstGeom>
        <a:solidFill>
          <a:schemeClr val="accent1">
            <a:shade val="50000"/>
            <a:hueOff val="261564"/>
            <a:satOff val="-2484"/>
            <a:lumOff val="228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latin typeface="Arial" charset="0"/>
            </a:rPr>
            <a:t>School Test Coordinator </a:t>
          </a:r>
        </a:p>
        <a:p>
          <a:pPr lvl="0" algn="ctr" defTabSz="755650">
            <a:lnSpc>
              <a:spcPct val="90000"/>
            </a:lnSpc>
            <a:spcBef>
              <a:spcPct val="0"/>
            </a:spcBef>
            <a:spcAft>
              <a:spcPct val="35000"/>
            </a:spcAft>
          </a:pPr>
          <a:r>
            <a:rPr lang="en-US" sz="1700" kern="1200" dirty="0" smtClean="0">
              <a:solidFill>
                <a:schemeClr val="tx1"/>
              </a:solidFill>
              <a:latin typeface="Arial" charset="0"/>
            </a:rPr>
            <a:t>Test scheduling, student management, test administration, and invalidations </a:t>
          </a:r>
          <a:endParaRPr lang="en-US" sz="1700" kern="1200" dirty="0">
            <a:solidFill>
              <a:schemeClr val="tx1"/>
            </a:solidFill>
          </a:endParaRPr>
        </a:p>
      </dsp:txBody>
      <dsp:txXfrm>
        <a:off x="3048000" y="0"/>
        <a:ext cx="3048000" cy="1524000"/>
      </dsp:txXfrm>
    </dsp:sp>
    <dsp:sp modelId="{6E2276BE-387B-42DE-B01B-3620725F3AC5}">
      <dsp:nvSpPr>
        <dsp:cNvPr id="0" name=""/>
        <dsp:cNvSpPr/>
      </dsp:nvSpPr>
      <dsp:spPr>
        <a:xfrm rot="10800000">
          <a:off x="0" y="2032000"/>
          <a:ext cx="3048000" cy="2032000"/>
        </a:xfrm>
        <a:prstGeom prst="round1Rect">
          <a:avLst/>
        </a:prstGeom>
        <a:solidFill>
          <a:schemeClr val="accent1">
            <a:shade val="50000"/>
            <a:hueOff val="523129"/>
            <a:satOff val="-4968"/>
            <a:lumOff val="457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latin typeface="Arial" charset="0"/>
            </a:rPr>
            <a:t>School Technology Coordinator</a:t>
          </a:r>
        </a:p>
        <a:p>
          <a:pPr lvl="0" algn="ctr" defTabSz="755650">
            <a:lnSpc>
              <a:spcPct val="90000"/>
            </a:lnSpc>
            <a:spcBef>
              <a:spcPct val="0"/>
            </a:spcBef>
            <a:spcAft>
              <a:spcPct val="35000"/>
            </a:spcAft>
          </a:pPr>
          <a:r>
            <a:rPr lang="en-US" sz="1700" kern="1200" dirty="0" smtClean="0">
              <a:solidFill>
                <a:schemeClr val="tx1"/>
              </a:solidFill>
              <a:latin typeface="Arial" charset="0"/>
            </a:rPr>
            <a:t>Setting up hardware and installing software for each school computer</a:t>
          </a:r>
          <a:endParaRPr lang="en-US" sz="1700" kern="1200" dirty="0">
            <a:solidFill>
              <a:schemeClr val="tx1"/>
            </a:solidFill>
          </a:endParaRPr>
        </a:p>
      </dsp:txBody>
      <dsp:txXfrm rot="10800000">
        <a:off x="0" y="2539999"/>
        <a:ext cx="3048000" cy="1524000"/>
      </dsp:txXfrm>
    </dsp:sp>
    <dsp:sp modelId="{219B8838-40A8-43E3-9342-4AD9BF7A7DD1}">
      <dsp:nvSpPr>
        <dsp:cNvPr id="0" name=""/>
        <dsp:cNvSpPr/>
      </dsp:nvSpPr>
      <dsp:spPr>
        <a:xfrm rot="5400000">
          <a:off x="3556000" y="1523999"/>
          <a:ext cx="2032000" cy="3048000"/>
        </a:xfrm>
        <a:prstGeom prst="round1Rect">
          <a:avLst/>
        </a:prstGeom>
        <a:solidFill>
          <a:schemeClr val="accent1">
            <a:shade val="50000"/>
            <a:hueOff val="261564"/>
            <a:satOff val="-2484"/>
            <a:lumOff val="228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latin typeface="Arial" charset="0"/>
            </a:rPr>
            <a:t>District Technology Coordinator</a:t>
          </a:r>
        </a:p>
        <a:p>
          <a:pPr lvl="0" algn="ctr" defTabSz="755650">
            <a:lnSpc>
              <a:spcPct val="90000"/>
            </a:lnSpc>
            <a:spcBef>
              <a:spcPct val="0"/>
            </a:spcBef>
            <a:spcAft>
              <a:spcPct val="35000"/>
            </a:spcAft>
          </a:pPr>
          <a:r>
            <a:rPr lang="en-US" sz="1700" kern="1200" dirty="0" smtClean="0">
              <a:latin typeface="Arial" charset="0"/>
            </a:rPr>
            <a:t>Equipment and ISP, proxy servers, firewalls and WAN connections at each school</a:t>
          </a:r>
          <a:endParaRPr lang="en-US" sz="1700" kern="1200" dirty="0"/>
        </a:p>
      </dsp:txBody>
      <dsp:txXfrm rot="-5400000">
        <a:off x="3048000" y="2539999"/>
        <a:ext cx="3048000" cy="1524000"/>
      </dsp:txXfrm>
    </dsp:sp>
    <dsp:sp modelId="{3C58F3A3-BC21-4B8B-BBB6-FDEFB90F2B7F}">
      <dsp:nvSpPr>
        <dsp:cNvPr id="0" name=""/>
        <dsp:cNvSpPr/>
      </dsp:nvSpPr>
      <dsp:spPr>
        <a:xfrm>
          <a:off x="2133600" y="1523999"/>
          <a:ext cx="1828800" cy="1016000"/>
        </a:xfrm>
        <a:prstGeom prst="roundRect">
          <a:avLst/>
        </a:prstGeom>
        <a:solidFill>
          <a:schemeClr val="accent1">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Roles Overview</a:t>
          </a:r>
          <a:endParaRPr lang="en-US" sz="1700" kern="1200" dirty="0"/>
        </a:p>
      </dsp:txBody>
      <dsp:txXfrm>
        <a:off x="2183197" y="1573596"/>
        <a:ext cx="1729606" cy="91680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List2#1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List2#5">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8B643604-893D-469C-A4FD-3F21AC148012}" type="slidenum">
              <a:rPr lang="en-US"/>
              <a:pPr>
                <a:defRPr/>
              </a:pPr>
              <a:t>‹#›</a:t>
            </a:fld>
            <a:endParaRPr lang="en-US"/>
          </a:p>
        </p:txBody>
      </p:sp>
    </p:spTree>
    <p:extLst>
      <p:ext uri="{BB962C8B-B14F-4D97-AF65-F5344CB8AC3E}">
        <p14:creationId xmlns:p14="http://schemas.microsoft.com/office/powerpoint/2010/main" val="5133723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0F876D3-C283-444C-96FE-CD5EC80C789B}" type="slidenum">
              <a:rPr lang="en-US" smtClean="0"/>
              <a:pPr eaLnBrk="1" hangingPunct="1"/>
              <a:t>1</a:t>
            </a:fld>
            <a:endParaRPr lang="en-US" smtClean="0"/>
          </a:p>
        </p:txBody>
      </p:sp>
      <p:sp>
        <p:nvSpPr>
          <p:cNvPr id="70659" name="Rectangle 2"/>
          <p:cNvSpPr>
            <a:spLocks noGrp="1" noRot="1" noChangeAspect="1" noTextEdit="1"/>
          </p:cNvSpPr>
          <p:nvPr>
            <p:ph type="sldImg"/>
          </p:nvPr>
        </p:nvSpPr>
        <p:spPr>
          <a:ln/>
        </p:spPr>
      </p:sp>
      <p:sp>
        <p:nvSpPr>
          <p:cNvPr id="70660"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b="1" dirty="0" smtClean="0"/>
              <a:t>Welcome to Registration</a:t>
            </a:r>
            <a:r>
              <a:rPr lang="en-US" b="1" baseline="0" dirty="0" smtClean="0"/>
              <a:t> and</a:t>
            </a:r>
            <a:r>
              <a:rPr lang="en-US" b="1" dirty="0" smtClean="0"/>
              <a:t> Site Readiness Training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pitchFamily="34" charset="0"/>
              </a:rPr>
              <a:t>The roles listed are typical to an online test, nevertheless, depending on the size of the system it’s possible that some people may have dual roles.</a:t>
            </a:r>
            <a:endParaRPr lang="en-US" dirty="0" smtClean="0"/>
          </a:p>
        </p:txBody>
      </p:sp>
      <p:sp>
        <p:nvSpPr>
          <p:cNvPr id="4" name="Slide Number Placeholder 3"/>
          <p:cNvSpPr>
            <a:spLocks noGrp="1"/>
          </p:cNvSpPr>
          <p:nvPr>
            <p:ph type="sldNum" sz="quarter" idx="5"/>
          </p:nvPr>
        </p:nvSpPr>
        <p:spPr/>
        <p:txBody>
          <a:bodyPr/>
          <a:lstStyle/>
          <a:p>
            <a:pPr>
              <a:defRPr/>
            </a:pPr>
            <a:fld id="{D1BF5E2A-3611-4EF5-B15B-0C5270B8D632}" type="slidenum">
              <a:rPr lang="en-US" smtClean="0">
                <a:solidFill>
                  <a:prstClr val="black"/>
                </a:solidFill>
              </a:rPr>
              <a:pPr>
                <a:def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Arial" pitchFamily="34" charset="0"/>
              </a:rPr>
              <a:t>These are the typical activities the Technology Coordinators are required to perform. Depending on your site, there may be more/ other activities that your Test Coordinator may require assistance with.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7D41F0-8FC4-43E6-8912-B3DB1B0C8991}" type="slidenum">
              <a:rPr lang="en-US"/>
              <a:pPr/>
              <a:t>12</a:t>
            </a:fld>
            <a:endParaRPr lang="en-US"/>
          </a:p>
        </p:txBody>
      </p:sp>
      <p:sp>
        <p:nvSpPr>
          <p:cNvPr id="20482" name="Rectangle 2"/>
          <p:cNvSpPr>
            <a:spLocks noGrp="1" noRot="1" noChangeAspect="1" noTextEdit="1"/>
          </p:cNvSpPr>
          <p:nvPr>
            <p:ph type="sldImg"/>
          </p:nvPr>
        </p:nvSpPr>
        <p:spPr>
          <a:ln/>
        </p:spPr>
      </p:sp>
      <p:sp>
        <p:nvSpPr>
          <p:cNvPr id="20483" name="Rectangle 3"/>
          <p:cNvSpPr>
            <a:spLocks noGrp="1"/>
          </p:cNvSpPr>
          <p:nvPr>
            <p:ph type="body" idx="1"/>
          </p:nvPr>
        </p:nvSpPr>
        <p:spPr/>
        <p:txBody>
          <a:bodyPr/>
          <a:lstStyle/>
          <a:p>
            <a:pPr defTabSz="457200" eaLnBrk="1" hangingPunct="1"/>
            <a:r>
              <a:rPr lang="en-US" sz="2000" b="1" dirty="0" smtClean="0"/>
              <a:t>Bullet Points  (Script is same for this page)</a:t>
            </a:r>
          </a:p>
          <a:p>
            <a:pPr defTabSz="457200" eaLnBrk="1" hangingPunct="1"/>
            <a:r>
              <a:rPr lang="en-US" sz="2000" b="0" dirty="0" smtClean="0"/>
              <a:t>Review the Milestones and dates.</a:t>
            </a:r>
          </a:p>
          <a:p>
            <a:pPr defTabSz="457200" eaLnBrk="1" hangingPunct="1"/>
            <a:endParaRPr lang="en-US" sz="2000" dirty="0" smtClean="0"/>
          </a:p>
          <a:p>
            <a:pPr defTabSz="457200" eaLnBrk="1" hangingPunct="1"/>
            <a:r>
              <a:rPr lang="en-US" sz="2000" b="1" dirty="0" smtClean="0"/>
              <a:t>Script</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2000" b="0" dirty="0" smtClean="0"/>
              <a:t>Review the Milestones and dates.</a:t>
            </a:r>
          </a:p>
          <a:p>
            <a:pPr defTabSz="457200" eaLnBrk="1" hangingPunct="1"/>
            <a:endParaRPr lang="en-US" sz="2000" b="1" dirty="0" smtClean="0"/>
          </a:p>
          <a:p>
            <a:pPr marL="0" indent="0" eaLnBrk="1" hangingPunct="1">
              <a:spcBef>
                <a:spcPts val="576"/>
              </a:spcBef>
              <a:spcAft>
                <a:spcPts val="0"/>
              </a:spcAft>
              <a:buFontTx/>
              <a:buNone/>
            </a:pPr>
            <a:endParaRPr lang="en-US" sz="2000" b="0" baseline="0" dirty="0" smtClean="0"/>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7FF1B4A-1E1B-46A7-B7B1-6DF0780B2201}" type="slidenum">
              <a:rPr lang="en-US" smtClean="0">
                <a:cs typeface="Arial" charset="0"/>
              </a:rPr>
              <a:pPr/>
              <a:t>13</a:t>
            </a:fld>
            <a:endParaRPr lang="en-US" dirty="0" smtClean="0">
              <a:cs typeface="Arial" charset="0"/>
            </a:endParaRPr>
          </a:p>
        </p:txBody>
      </p:sp>
      <p:sp>
        <p:nvSpPr>
          <p:cNvPr id="31747" name="Rectangle 2"/>
          <p:cNvSpPr>
            <a:spLocks noGrp="1" noRot="1" noChangeAspect="1" noTextEdit="1"/>
          </p:cNvSpPr>
          <p:nvPr>
            <p:ph type="sldImg"/>
          </p:nvPr>
        </p:nvSpPr>
        <p:spPr>
          <a:ln/>
        </p:spPr>
      </p:sp>
      <p:sp>
        <p:nvSpPr>
          <p:cNvPr id="31748" name="Rectangle 3"/>
          <p:cNvSpPr>
            <a:spLocks noGrp="1"/>
          </p:cNvSpPr>
          <p:nvPr>
            <p:ph type="body" idx="1"/>
          </p:nvPr>
        </p:nvSpPr>
        <p:spPr>
          <a:noFill/>
          <a:ln/>
        </p:spPr>
        <p:txBody>
          <a:bodyPr/>
          <a:lstStyle/>
          <a:p>
            <a:pPr defTabSz="457159" eaLnBrk="1" hangingPunct="1">
              <a:defRPr/>
            </a:pPr>
            <a:endParaRPr lang="en-US" dirty="0" smtClean="0"/>
          </a:p>
          <a:p>
            <a:pPr defTabSz="457159" eaLnBrk="1" hangingPunct="1">
              <a:defRPr/>
            </a:pPr>
            <a:endParaRPr lang="en-US" dirty="0" smtClean="0"/>
          </a:p>
          <a:p>
            <a:pPr defTabSz="457159" eaLnBrk="1" hangingPunct="1">
              <a:defRPr/>
            </a:pPr>
            <a:r>
              <a:rPr lang="en-US" dirty="0" smtClean="0"/>
              <a:t>The</a:t>
            </a:r>
            <a:r>
              <a:rPr lang="en-US" baseline="0" dirty="0" smtClean="0"/>
              <a:t> key session goals for today’s training event include:</a:t>
            </a:r>
          </a:p>
          <a:p>
            <a:pPr defTabSz="457159" eaLnBrk="1" hangingPunct="1">
              <a:defRPr/>
            </a:pPr>
            <a:r>
              <a:rPr lang="en-US" baseline="0" dirty="0" smtClean="0"/>
              <a:t>An overview of the Online program and the readiness process for both technology and test coordinators We will also review the Test Delivery Client and content installation.  We will not cover the Test Administration Site application during today’s session except as it relates to retrieving the test delivery client and content.  The Test Administration System application will be covered in sessions that begin in March.</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921C7E3-E72F-400F-9242-266EB7D18307}" type="slidenum">
              <a:rPr lang="en-US" smtClean="0"/>
              <a:pPr eaLnBrk="1" hangingPunct="1"/>
              <a:t>14</a:t>
            </a:fld>
            <a:endParaRPr lang="en-US" smtClean="0"/>
          </a:p>
        </p:txBody>
      </p:sp>
      <p:sp>
        <p:nvSpPr>
          <p:cNvPr id="77827" name="Rectangle 2"/>
          <p:cNvSpPr>
            <a:spLocks noGrp="1" noRot="1" noChangeAspect="1" noTextEdit="1"/>
          </p:cNvSpPr>
          <p:nvPr>
            <p:ph type="sldImg"/>
          </p:nvPr>
        </p:nvSpPr>
        <p:spPr>
          <a:ln/>
        </p:spPr>
      </p:sp>
      <p:sp>
        <p:nvSpPr>
          <p:cNvPr id="7782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The CTB Online Assessment</a:t>
            </a:r>
            <a:r>
              <a:rPr lang="en-US" baseline="0" dirty="0" smtClean="0"/>
              <a:t> System </a:t>
            </a:r>
            <a:r>
              <a:rPr lang="en-US" dirty="0" smtClean="0"/>
              <a:t>consists of 2 applications, the Test Delivery Client and the Test Administration System. The focus of today’s presentation is on the Test Delivery Client. </a:t>
            </a:r>
          </a:p>
          <a:p>
            <a:pPr defTabSz="457200" eaLnBrk="1" hangingPunct="1"/>
            <a:r>
              <a:rPr lang="en-US" b="0" dirty="0" smtClean="0"/>
              <a:t>Today’s training will focus on getting your site ready with the Test Delivery Client software and the ancillary components.</a:t>
            </a:r>
            <a:endParaRPr lang="en-US" b="0" baseline="0" dirty="0" smtClean="0"/>
          </a:p>
          <a:p>
            <a:pPr defTabSz="457200" eaLnBrk="1" hangingPunct="1"/>
            <a:r>
              <a:rPr lang="en-US" b="0" baseline="0" dirty="0" smtClean="0"/>
              <a:t>For initial site readiness, the Test Delivery Client software can be downloaded directly without having to login to the Test Admin web site.</a:t>
            </a:r>
          </a:p>
          <a:p>
            <a:pPr defTabSz="457200" eaLnBrk="1" hangingPunct="1"/>
            <a:endParaRPr lang="en-US" b="0"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Links to the Test Delivery Client (TDC) are being sent in a memo to </a:t>
            </a:r>
            <a:r>
              <a:rPr lang="en-US" b="0" baseline="0" dirty="0" smtClean="0"/>
              <a:t>District Test Coordinators</a:t>
            </a:r>
            <a:r>
              <a:rPr lang="en-US" baseline="0" dirty="0" smtClean="0"/>
              <a:t>.</a:t>
            </a:r>
          </a:p>
          <a:p>
            <a:pPr defTabSz="457200" eaLnBrk="1" hangingPunct="1"/>
            <a:endParaRPr lang="en-US" b="0" baseline="0" dirty="0" smtClean="0"/>
          </a:p>
          <a:p>
            <a:pPr defTabSz="457200" eaLnBrk="1" hangingPunct="1">
              <a:buFontTx/>
              <a:buNone/>
            </a:pPr>
            <a:endParaRPr lang="en-US"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F87FB7D-2543-48A7-BB7B-15DAA0F4FCFE}" type="slidenum">
              <a:rPr lang="en-US" smtClean="0"/>
              <a:pPr eaLnBrk="1" hangingPunct="1"/>
              <a:t>15</a:t>
            </a:fld>
            <a:endParaRPr lang="en-US" smtClean="0"/>
          </a:p>
        </p:txBody>
      </p:sp>
      <p:sp>
        <p:nvSpPr>
          <p:cNvPr id="61443" name="Rectangle 2"/>
          <p:cNvSpPr>
            <a:spLocks noGrp="1" noRot="1" noChangeAspect="1" noTextEdit="1"/>
          </p:cNvSpPr>
          <p:nvPr>
            <p:ph type="sldImg"/>
          </p:nvPr>
        </p:nvSpPr>
        <p:spPr>
          <a:ln/>
        </p:spPr>
      </p:sp>
      <p:sp>
        <p:nvSpPr>
          <p:cNvPr id="6144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82600" eaLnBrk="1" hangingPunct="1"/>
            <a:r>
              <a:rPr lang="en-US" b="1" dirty="0" smtClean="0"/>
              <a:t>Script</a:t>
            </a:r>
          </a:p>
          <a:p>
            <a:pPr defTabSz="482600" eaLnBrk="1" hangingPunct="1"/>
            <a:r>
              <a:rPr lang="en-US" dirty="0" smtClean="0"/>
              <a:t>The checkpoint</a:t>
            </a:r>
            <a:r>
              <a:rPr lang="en-US" baseline="0" dirty="0" smtClean="0"/>
              <a:t> process is meant to assist districts and schools with guidance as we prepare and conduct end of instruction test administrations. </a:t>
            </a:r>
            <a:r>
              <a:rPr lang="en-US" dirty="0" smtClean="0"/>
              <a:t>Checkpoint 1 focuses</a:t>
            </a:r>
            <a:r>
              <a:rPr lang="en-US" baseline="0" dirty="0" smtClean="0"/>
              <a:t> on site readiness.  </a:t>
            </a:r>
          </a:p>
          <a:p>
            <a:pPr defTabSz="482600" eaLnBrk="1" hangingPunct="1"/>
            <a:endParaRPr lang="en-US" baseline="0" dirty="0" smtClean="0"/>
          </a:p>
          <a:p>
            <a:pPr defTabSz="482600" eaLnBrk="1" hangingPunct="1"/>
            <a:r>
              <a:rPr lang="en-US" baseline="0" dirty="0" smtClean="0"/>
              <a:t>We have collected data about DC-CAS workstations and network capacity using the Technology Survey spreadsheet that received and have filled out.  CTB is analyzing this data and will communicate with districts and schools that may need support in preparing their sites for online testing.</a:t>
            </a:r>
          </a:p>
          <a:p>
            <a:pPr defTabSz="482600" eaLnBrk="1" hangingPunct="1"/>
            <a:endParaRPr lang="en-US" baseline="0" dirty="0" smtClean="0"/>
          </a:p>
          <a:p>
            <a:pPr defTabSz="482600" eaLnBrk="1" hangingPunct="1"/>
            <a:r>
              <a:rPr lang="en-US" baseline="0" dirty="0" smtClean="0"/>
              <a:t>Checkpoint 2: goals are installing the testing client and content, </a:t>
            </a:r>
            <a:r>
              <a:rPr lang="en-US" b="1" baseline="0" dirty="0" smtClean="0"/>
              <a:t>which is our focus today. </a:t>
            </a:r>
          </a:p>
          <a:p>
            <a:pPr defTabSz="482600" eaLnBrk="1" hangingPunct="1"/>
            <a:r>
              <a:rPr lang="en-US" baseline="0" dirty="0" smtClean="0"/>
              <a:t>Checkpoint 3 focuses on finalizing preparation for testing.  You will hear checkpoints references throughout the training.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86B8715-4290-4F64-AA08-598D59E8AA4D}" type="slidenum">
              <a:rPr lang="en-US" smtClean="0">
                <a:cs typeface="Arial" charset="0"/>
              </a:rPr>
              <a:pPr/>
              <a:t>16</a:t>
            </a:fld>
            <a:endParaRPr lang="en-US" dirty="0" smtClean="0">
              <a:cs typeface="Arial" charset="0"/>
            </a:endParaRPr>
          </a:p>
        </p:txBody>
      </p:sp>
      <p:sp>
        <p:nvSpPr>
          <p:cNvPr id="29699" name="Rectangle 2"/>
          <p:cNvSpPr>
            <a:spLocks noGrp="1" noRot="1" noChangeAspect="1" noTextEdit="1"/>
          </p:cNvSpPr>
          <p:nvPr>
            <p:ph type="sldImg"/>
          </p:nvPr>
        </p:nvSpPr>
        <p:spPr>
          <a:ln/>
        </p:spPr>
      </p:sp>
      <p:sp>
        <p:nvSpPr>
          <p:cNvPr id="29700" name="Rectangle 3"/>
          <p:cNvSpPr>
            <a:spLocks noGrp="1"/>
          </p:cNvSpPr>
          <p:nvPr>
            <p:ph type="body" idx="1"/>
          </p:nvPr>
        </p:nvSpPr>
        <p:spPr>
          <a:noFill/>
          <a:ln/>
        </p:spPr>
        <p:txBody>
          <a:bodyPr/>
          <a:lstStyle/>
          <a:p>
            <a:pPr defTabSz="457159"/>
            <a:r>
              <a:rPr lang="en-US" dirty="0" smtClean="0"/>
              <a:t>Let’s continue by reviewing</a:t>
            </a:r>
            <a:r>
              <a:rPr lang="en-US" baseline="0" dirty="0" smtClean="0"/>
              <a:t> the Test Delivery Client and Content installation process.</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Bullet Points</a:t>
            </a:r>
          </a:p>
          <a:p>
            <a:pPr>
              <a:buFontTx/>
              <a:buChar char="•"/>
            </a:pPr>
            <a:r>
              <a:rPr lang="en-US" dirty="0" smtClean="0"/>
              <a:t>Review each item – and the contents of the requirements sections. </a:t>
            </a:r>
          </a:p>
          <a:p>
            <a:pPr>
              <a:buFontTx/>
              <a:buChar char="•"/>
            </a:pPr>
            <a:endParaRPr lang="en-US" dirty="0" smtClean="0"/>
          </a:p>
          <a:p>
            <a:r>
              <a:rPr lang="en-US" b="1" dirty="0" smtClean="0"/>
              <a:t> Script</a:t>
            </a:r>
          </a:p>
          <a:p>
            <a:r>
              <a:rPr lang="en-US" dirty="0" smtClean="0">
                <a:sym typeface="Wingdings" pitchFamily="2" charset="2"/>
              </a:rPr>
              <a:t>The first step in confirming network</a:t>
            </a:r>
            <a:r>
              <a:rPr lang="en-US" baseline="0" dirty="0" smtClean="0">
                <a:sym typeface="Wingdings" pitchFamily="2" charset="2"/>
              </a:rPr>
              <a:t> minimum requirements </a:t>
            </a:r>
            <a:r>
              <a:rPr lang="en-US" dirty="0" smtClean="0">
                <a:sym typeface="Wingdings" pitchFamily="2" charset="2"/>
              </a:rPr>
              <a:t>is to confirm network b</a:t>
            </a:r>
            <a:r>
              <a:rPr lang="en-US" dirty="0" smtClean="0"/>
              <a:t>andwidth. The minimum is 1.5 Mbps upload and download  speed. T1, high-speed cable, or high-speed DSL are recommended. The next step is to setup the firewall. Ports  80 and 443 must be opened. ctb.com also needs to be whitelisted.  Continuing with proxy servers, the first step is to not allow caching of dynamic pages. Next, allow both HTTP and HTTPS traffic for *.ctb.com.  Next, exclude *.ctb.com from content filtering. Finally, confirm that users have credentials if authentication is enabled.  The software uses MP3 files to serve up text to speech content. Please make sure to not block/unblock MP3 files.  </a:t>
            </a:r>
          </a:p>
          <a:p>
            <a:r>
              <a:rPr lang="en-US" dirty="0" smtClean="0"/>
              <a:t>Finally, Is wireless ok for online testing? Yes, it is. Distance from the WAP and the number of connections to the WAP should be thoughtful considerations. </a:t>
            </a:r>
          </a:p>
          <a:p>
            <a:r>
              <a:rPr lang="en-US" dirty="0" smtClean="0"/>
              <a:t> </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C4B8146-9837-46D4-9CB2-1F990B123BB8}" type="slidenum">
              <a:rPr lang="en-US" smtClean="0"/>
              <a:pPr eaLnBrk="1" hangingPunct="1"/>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a:buFont typeface="Wingdings" pitchFamily="2" charset="2"/>
              <a:buNone/>
            </a:pPr>
            <a:r>
              <a:rPr lang="en-US" b="1" dirty="0" smtClean="0"/>
              <a:t>Bullet Points</a:t>
            </a:r>
          </a:p>
          <a:p>
            <a:pPr marL="177800" indent="-177800">
              <a:buFontTx/>
              <a:buChar char="•"/>
            </a:pPr>
            <a:r>
              <a:rPr lang="en-US" dirty="0" smtClean="0"/>
              <a:t>Review each section and related requirements</a:t>
            </a:r>
          </a:p>
          <a:p>
            <a:pPr marL="177800" indent="-177800">
              <a:buFontTx/>
              <a:buChar char="•"/>
            </a:pPr>
            <a:r>
              <a:rPr lang="en-US" dirty="0" smtClean="0"/>
              <a:t>Comment that Tablets are not supported for Spring 2013. </a:t>
            </a:r>
          </a:p>
          <a:p>
            <a:pPr marL="177800" indent="-177800">
              <a:buFontTx/>
              <a:buChar char="•"/>
            </a:pPr>
            <a:r>
              <a:rPr lang="en-US" dirty="0" smtClean="0"/>
              <a:t>Note</a:t>
            </a:r>
            <a:r>
              <a:rPr lang="en-US" baseline="0" dirty="0" smtClean="0"/>
              <a:t> Mac OS requirements 10.5.4 and above</a:t>
            </a:r>
            <a:endParaRPr lang="en-US" dirty="0" smtClean="0"/>
          </a:p>
          <a:p>
            <a:pPr marL="177800" indent="-177800">
              <a:buFont typeface="Wingdings" pitchFamily="2" charset="2"/>
              <a:buNone/>
            </a:pPr>
            <a:endParaRPr lang="en-US" dirty="0" smtClean="0"/>
          </a:p>
          <a:p>
            <a:pPr marL="177800" indent="-177800">
              <a:buFont typeface="Wingdings" pitchFamily="2" charset="2"/>
              <a:buNone/>
            </a:pPr>
            <a:r>
              <a:rPr lang="en-US" b="1" dirty="0" smtClean="0"/>
              <a:t>Script</a:t>
            </a:r>
            <a:endParaRPr lang="en-US" dirty="0" smtClean="0"/>
          </a:p>
          <a:p>
            <a:pPr marL="177800" indent="-177800">
              <a:buFont typeface="Wingdings" pitchFamily="2" charset="2"/>
              <a:buNone/>
            </a:pPr>
            <a:r>
              <a:rPr lang="en-US" dirty="0" smtClean="0"/>
              <a:t>The workstation checklists, located in the support section of ctb.com/ok provide more detail regarding workstation minimum requirements. A couple of key notes – Windows 7 both</a:t>
            </a:r>
            <a:r>
              <a:rPr lang="en-US" baseline="0" dirty="0" smtClean="0"/>
              <a:t> 32 and 64 bit are</a:t>
            </a:r>
            <a:r>
              <a:rPr lang="en-US" dirty="0" smtClean="0"/>
              <a:t> supported, as well as 10.8 Mountain Lion for Mac.</a:t>
            </a:r>
          </a:p>
          <a:p>
            <a:pPr marL="177800" indent="-177800">
              <a:buFont typeface="Wingdings" pitchFamily="2" charset="2"/>
              <a:buNone/>
            </a:pPr>
            <a:endParaRPr lang="en-US" b="0" baseline="0" dirty="0" smtClean="0"/>
          </a:p>
          <a:p>
            <a:pPr marL="177800" indent="-177800">
              <a:buFont typeface="Wingdings" pitchFamily="2" charset="2"/>
              <a:buNone/>
            </a:pPr>
            <a:endParaRPr lang="en-US" b="0" baseline="0" dirty="0" smtClean="0"/>
          </a:p>
          <a:p>
            <a:pPr marL="177800" indent="-177800">
              <a:buFont typeface="Wingdings" pitchFamily="2" charset="2"/>
              <a:buNone/>
            </a:pPr>
            <a:endParaRPr lang="en-US" b="0" dirty="0" smtClean="0"/>
          </a:p>
          <a:p>
            <a:pPr marL="177800" indent="-177800">
              <a:buFont typeface="Wingdings" pitchFamily="2" charset="2"/>
              <a:buNone/>
            </a:pPr>
            <a:r>
              <a:rPr lang="en-US" dirty="0" smtClean="0"/>
              <a:t>  </a:t>
            </a:r>
          </a:p>
          <a:p>
            <a:pPr marL="177800" indent="-177800">
              <a:buFont typeface="Wingdings" pitchFamily="2" charset="2"/>
              <a:buNone/>
            </a:pPr>
            <a:r>
              <a:rPr lang="en-US" b="1" dirty="0" smtClean="0"/>
              <a:t>Tablets will NOT be supported during the 2013 test administration. </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CE2CE49-88CC-4BC7-A150-D5FD7570C489}" type="slidenum">
              <a:rPr lang="en-US" smtClean="0"/>
              <a:pPr eaLnBrk="1" hangingPunct="1"/>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Bullet Points</a:t>
            </a:r>
          </a:p>
          <a:p>
            <a:pPr eaLnBrk="1" hangingPunct="1">
              <a:buFontTx/>
              <a:buChar char="•"/>
            </a:pPr>
            <a:r>
              <a:rPr lang="en-US" dirty="0" smtClean="0"/>
              <a:t>Minimum requirements for the ancillary applications have not changed.’</a:t>
            </a:r>
          </a:p>
          <a:p>
            <a:pPr eaLnBrk="1" hangingPunct="1">
              <a:buFontTx/>
              <a:buChar char="•"/>
            </a:pPr>
            <a:r>
              <a:rPr lang="en-US" dirty="0" smtClean="0"/>
              <a:t>If the site has automated tools, installing these applications can be completed in an automated fashion.  </a:t>
            </a:r>
          </a:p>
          <a:p>
            <a:pPr eaLnBrk="1" hangingPunct="1">
              <a:buFontTx/>
              <a:buChar char="•"/>
            </a:pPr>
            <a:r>
              <a:rPr lang="en-US" dirty="0" smtClean="0"/>
              <a:t>CTB is Unable to bundle due to 3</a:t>
            </a:r>
            <a:r>
              <a:rPr lang="en-US" baseline="30000" dirty="0" smtClean="0"/>
              <a:t>rd</a:t>
            </a:r>
            <a:r>
              <a:rPr lang="en-US" dirty="0" smtClean="0"/>
              <a:t> party license.</a:t>
            </a:r>
          </a:p>
          <a:p>
            <a:pPr eaLnBrk="1" hangingPunct="1">
              <a:buFontTx/>
              <a:buChar char="•"/>
            </a:pPr>
            <a:endParaRPr lang="en-US" dirty="0" smtClean="0"/>
          </a:p>
          <a:p>
            <a:pPr eaLnBrk="1" hangingPunct="1"/>
            <a:r>
              <a:rPr lang="en-US" b="1" dirty="0" smtClean="0"/>
              <a:t>Script</a:t>
            </a:r>
          </a:p>
          <a:p>
            <a:pPr eaLnBrk="1" hangingPunct="1"/>
            <a:r>
              <a:rPr lang="en-US" dirty="0" smtClean="0"/>
              <a:t>Java, Air/Flash are still required components for to run the test client. Due to 3</a:t>
            </a:r>
            <a:r>
              <a:rPr lang="en-US" baseline="30000" dirty="0" smtClean="0"/>
              <a:t>rd</a:t>
            </a:r>
            <a:r>
              <a:rPr lang="en-US" dirty="0" smtClean="0"/>
              <a:t> party license requirements, CTB is not able to bundle these applications with the TDC install into an MSI</a:t>
            </a:r>
            <a:r>
              <a:rPr lang="en-US" baseline="0" dirty="0" smtClean="0"/>
              <a:t> package</a:t>
            </a:r>
            <a:r>
              <a:rPr lang="en-US" dirty="0" smtClean="0"/>
              <a:t>.  It is okay to install the ancillary applications as soon as you want. You do not need to wait for the Test Delivery Client software to be released. </a:t>
            </a:r>
          </a:p>
          <a:p>
            <a:pPr eaLnBrk="1" hangingPunct="1">
              <a:buFontTx/>
              <a:buChar char="•"/>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86B8715-4290-4F64-AA08-598D59E8AA4D}" type="slidenum">
              <a:rPr lang="en-US" smtClean="0">
                <a:cs typeface="Arial" charset="0"/>
              </a:rPr>
              <a:pPr/>
              <a:t>2</a:t>
            </a:fld>
            <a:endParaRPr lang="en-US" dirty="0" smtClean="0">
              <a:cs typeface="Arial" charset="0"/>
            </a:endParaRPr>
          </a:p>
        </p:txBody>
      </p:sp>
      <p:sp>
        <p:nvSpPr>
          <p:cNvPr id="29699" name="Rectangle 2"/>
          <p:cNvSpPr>
            <a:spLocks noGrp="1" noRot="1" noChangeAspect="1" noTextEdit="1"/>
          </p:cNvSpPr>
          <p:nvPr>
            <p:ph type="sldImg"/>
          </p:nvPr>
        </p:nvSpPr>
        <p:spPr>
          <a:ln/>
        </p:spPr>
      </p:sp>
      <p:sp>
        <p:nvSpPr>
          <p:cNvPr id="29700" name="Rectangle 3"/>
          <p:cNvSpPr>
            <a:spLocks noGrp="1"/>
          </p:cNvSpPr>
          <p:nvPr>
            <p:ph type="body" idx="1"/>
          </p:nvPr>
        </p:nvSpPr>
        <p:spPr>
          <a:noFill/>
          <a:ln/>
        </p:spPr>
        <p:txBody>
          <a:bodyPr/>
          <a:lstStyle/>
          <a:p>
            <a:pPr defTabSz="457159"/>
            <a:r>
              <a:rPr lang="en-US" dirty="0" smtClean="0"/>
              <a:t>Welcome to the Spring 2013 Site Readiness Training event. **Participation is only required for</a:t>
            </a:r>
            <a:r>
              <a:rPr lang="en-US" baseline="0" dirty="0" smtClean="0"/>
              <a:t> one of these sessions as all sessions are identical. </a:t>
            </a:r>
            <a:endParaRPr lang="en-US" dirty="0" smtClean="0"/>
          </a:p>
          <a:p>
            <a:pPr defTabSz="457159"/>
            <a:endParaRPr lang="en-US" dirty="0" smtClean="0"/>
          </a:p>
          <a:p>
            <a:pPr defTabSz="457159"/>
            <a:r>
              <a:rPr lang="en-US" dirty="0" smtClean="0"/>
              <a:t>We have a lot to cover today – so let’s jump right in.  My name is ______. I am an Online Implementation Manager at CTB and am responsible to ensure that we do the best job we can in making the both the student’s experience as well as the educator’s experience with online testing as pleasant, painless and engaging as possible.    Today’s meeting has</a:t>
            </a:r>
            <a:r>
              <a:rPr lang="en-US" baseline="0" dirty="0" smtClean="0"/>
              <a:t> been </a:t>
            </a:r>
            <a:r>
              <a:rPr lang="en-US" dirty="0" smtClean="0"/>
              <a:t>scheduled for two</a:t>
            </a:r>
            <a:r>
              <a:rPr lang="en-US" baseline="0" dirty="0" smtClean="0"/>
              <a:t> </a:t>
            </a:r>
            <a:r>
              <a:rPr lang="en-US" dirty="0" smtClean="0"/>
              <a:t>hours and</a:t>
            </a:r>
            <a:r>
              <a:rPr lang="en-US" baseline="0" dirty="0" smtClean="0"/>
              <a:t> includes information on the following topics  - an quick look at some of the upcoming Milestones and Key Events, a review of common terminology, along with an overview of the Online Program.  We will then dive in to the Site Readiness instructions and installing the test delivery client and content. We will wrap up with details on support resources available to you, next steps and a Question and Answer session. </a:t>
            </a:r>
          </a:p>
          <a:p>
            <a:pPr defTabSz="457159"/>
            <a:endParaRPr lang="en-US" baseline="0" dirty="0" smtClean="0"/>
          </a:p>
          <a:p>
            <a:pPr defTabSz="457159">
              <a:defRPr/>
            </a:pPr>
            <a:r>
              <a:rPr lang="en-US" baseline="0" dirty="0" smtClean="0"/>
              <a:t>Before we begin –  I wanted to mention, due to the volume of attendees, today’s call will be operator assisted. The phone lines will be opened at the end of the training for another question and answer session. In addition to questions over the phone, feel free to ask questions via the chat window.  ** If we are unable to answer all your questions during the time allotted today,  please do not hesitate to contact the customer support team for further assistance. In addition, if the question was submitted via chat, I will pull those and post those FAQs to the CTB web portal.  With that, let’s get started.</a:t>
            </a:r>
            <a:endParaRPr lang="en-US" dirty="0" smtClean="0"/>
          </a:p>
          <a:p>
            <a:pPr defTabSz="457159"/>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Script</a:t>
            </a:r>
          </a:p>
          <a:p>
            <a:pPr eaLnBrk="1" hangingPunct="1"/>
            <a:r>
              <a:rPr lang="en-US" dirty="0" smtClean="0"/>
              <a:t>The steps to install the TDC client for 2013 include making</a:t>
            </a:r>
            <a:r>
              <a:rPr lang="en-US" baseline="0" dirty="0" smtClean="0"/>
              <a:t> any necessary network updates as detailed on the prior slides, i</a:t>
            </a:r>
            <a:r>
              <a:rPr lang="en-US" dirty="0" smtClean="0"/>
              <a:t>nstalling ancillary applications if not already present on the workstations.  Next, install the Test Delivery Client and testing content. Finally, confirm the installation by spot checking a few workstations.  Again, there are 2 methods for installing the Test Delivery client as</a:t>
            </a:r>
            <a:r>
              <a:rPr lang="en-US" baseline="0" dirty="0" smtClean="0"/>
              <a:t> was introduced on the last slide. </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921C7E3-E72F-400F-9242-266EB7D18307}" type="slidenum">
              <a:rPr lang="en-US" smtClean="0"/>
              <a:pPr eaLnBrk="1" hangingPunct="1"/>
              <a:t>21</a:t>
            </a:fld>
            <a:endParaRPr lang="en-US" smtClean="0"/>
          </a:p>
        </p:txBody>
      </p:sp>
      <p:sp>
        <p:nvSpPr>
          <p:cNvPr id="77827" name="Rectangle 2"/>
          <p:cNvSpPr>
            <a:spLocks noGrp="1" noRot="1" noChangeAspect="1" noTextEdit="1"/>
          </p:cNvSpPr>
          <p:nvPr>
            <p:ph type="sldImg"/>
          </p:nvPr>
        </p:nvSpPr>
        <p:spPr>
          <a:ln/>
        </p:spPr>
      </p:sp>
      <p:sp>
        <p:nvSpPr>
          <p:cNvPr id="7782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steps to install the Test Delivery Client on the PC are: Access the software installation</a:t>
            </a:r>
            <a:r>
              <a:rPr lang="en-US" baseline="0" dirty="0" smtClean="0"/>
              <a:t> link. This link will be provided later in February. Choose to Run or Save. Clicking Run will begin the installation process.  Follow the steps on the screens that display to install the software.  Next, for sites that use proxy server authentication, locate the </a:t>
            </a:r>
            <a:r>
              <a:rPr lang="en-US" baseline="0" dirty="0" err="1" smtClean="0"/>
              <a:t>proxy.properties</a:t>
            </a:r>
            <a:r>
              <a:rPr lang="en-US" baseline="0" dirty="0" smtClean="0"/>
              <a:t> file and update.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Finally, access the testing content zip file from the link provided (or through the Test Administration System after it becomes available), unzip and place all files into the </a:t>
            </a:r>
            <a:r>
              <a:rPr lang="en-US" baseline="0" dirty="0" err="1" smtClean="0"/>
              <a:t>objectbank</a:t>
            </a:r>
            <a:r>
              <a:rPr lang="en-US" baseline="0" dirty="0" smtClean="0"/>
              <a:t> folder.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Speaker say: </a:t>
            </a:r>
            <a:r>
              <a:rPr lang="en-US" b="0" baseline="0" dirty="0" smtClean="0"/>
              <a:t>Content can be downloaded for practice testing before </a:t>
            </a:r>
            <a:r>
              <a:rPr lang="en-US" b="0" baseline="0" dirty="0" smtClean="0"/>
              <a:t>April 4,  </a:t>
            </a:r>
            <a:r>
              <a:rPr lang="en-US" b="0" baseline="0" dirty="0" smtClean="0"/>
              <a:t>but you will need to download the final content packages prior to the test administration.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student will either click the TDC shortcut link or navigate to the Online Assessment application via the “start, programs” to run the test delivery client. </a:t>
            </a:r>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aseline="0" dirty="0" smtClean="0"/>
              <a:t>The steps to install on a Mac follow a standard install process.  Mac sites tend to vary on software installation methods as there are some more automated ways to push software to a Mac. If you are a Mac site and need assistance with installing software, please contact the CTB help desk. We have Mac experts on staff that, based on your particular needs, can support you through the installation process. Following the installation, you will need to install content to the objectbank folder. For sites that use proxy server authentication, you will need to access and update the </a:t>
            </a:r>
            <a:r>
              <a:rPr lang="en-US" baseline="0" dirty="0" err="1" smtClean="0"/>
              <a:t>proxy.properties</a:t>
            </a:r>
            <a:r>
              <a:rPr lang="en-US" baseline="0" dirty="0" smtClean="0"/>
              <a:t> files.  Safari is also required on Macs for the student test software to run.</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We recommend</a:t>
            </a:r>
            <a:r>
              <a:rPr lang="en-US" baseline="0" dirty="0" smtClean="0"/>
              <a:t> that Linux sites also use the standard installer though you can use the custom installer if you prefer.  If you are a Linux site and need assistance with installing software, please contact the CTB help desk for instruction. Following the installation, you will need to install content to the objectbank folder. For sites that use proxy server authentication, you will need to access and update the </a:t>
            </a:r>
            <a:r>
              <a:rPr lang="en-US" baseline="0" dirty="0" err="1" smtClean="0"/>
              <a:t>proxy.properties</a:t>
            </a:r>
            <a:r>
              <a:rPr lang="en-US" baseline="0" dirty="0" smtClean="0"/>
              <a:t> files.  </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9C4F0F-00F0-4BD2-A198-34020D8BC280}" type="slidenum">
              <a:rPr lang="en-US"/>
              <a:pPr/>
              <a:t>25</a:t>
            </a:fld>
            <a:endParaRPr lang="en-US"/>
          </a:p>
        </p:txBody>
      </p:sp>
      <p:sp>
        <p:nvSpPr>
          <p:cNvPr id="191490" name="Rectangle 2"/>
          <p:cNvSpPr>
            <a:spLocks noGrp="1" noRot="1" noChangeAspect="1" noChangeArrowheads="1" noTextEdit="1"/>
          </p:cNvSpPr>
          <p:nvPr>
            <p:ph type="sldImg"/>
          </p:nvPr>
        </p:nvSpPr>
        <p:spPr>
          <a:xfrm>
            <a:off x="1143000" y="685800"/>
            <a:ext cx="4572000" cy="3429000"/>
          </a:xfrm>
          <a:ln/>
        </p:spPr>
      </p:sp>
      <p:sp>
        <p:nvSpPr>
          <p:cNvPr id="191491" name="Rectangle 3"/>
          <p:cNvSpPr>
            <a:spLocks noGrp="1" noChangeArrowheads="1"/>
          </p:cNvSpPr>
          <p:nvPr>
            <p:ph type="body" idx="1"/>
          </p:nvPr>
        </p:nvSpPr>
        <p:spPr/>
        <p:txBody>
          <a:bodyPr/>
          <a:lstStyle/>
          <a:p>
            <a:r>
              <a:rPr lang="en-US" dirty="0" smtClean="0"/>
              <a:t>There are some key consideration</a:t>
            </a:r>
            <a:r>
              <a:rPr lang="en-US" baseline="0" dirty="0" smtClean="0"/>
              <a:t>s when installing the Test Delivery Client. Installation of the client may require administrative privileges.  </a:t>
            </a:r>
          </a:p>
          <a:p>
            <a:r>
              <a:rPr lang="en-US" baseline="0" dirty="0" smtClean="0"/>
              <a:t>** Speaker – review each of the items above.</a:t>
            </a:r>
            <a:endParaRPr lang="en-US" dirty="0" smtClean="0"/>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steps to install the Test Delivery Client on the PC are: Access the software installation</a:t>
            </a:r>
            <a:r>
              <a:rPr lang="en-US" baseline="0" dirty="0" smtClean="0"/>
              <a:t> link.   These will be sent out in a memo to District Test Coordinators later this month.</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Choose to Run or Save. Clicking Run will begin the installation process.  Follow the steps on the screens that display to install the software.  </a:t>
            </a:r>
            <a:endParaRPr lang="en-US" dirty="0" smtClean="0"/>
          </a:p>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Script:</a:t>
            </a:r>
          </a:p>
          <a:p>
            <a:pPr eaLnBrk="1" hangingPunct="1"/>
            <a:r>
              <a:rPr lang="en-US" dirty="0" smtClean="0"/>
              <a:t>If you choose the Standard installation method, the process to set the proxy properties file is shown. For those sites that have a proxy that requires authentication, navigate to the CTB Online assessment folder structure and locate the </a:t>
            </a:r>
            <a:r>
              <a:rPr lang="en-US" dirty="0" err="1" smtClean="0"/>
              <a:t>proxy.properties</a:t>
            </a:r>
            <a:r>
              <a:rPr lang="en-US" dirty="0" smtClean="0"/>
              <a:t> files. Open the file in a text editor, make the necessary changes, save and close. If you have automated network tools for deploying a file, it may be easier/faster to prepare the file and push out to the workstations from the server.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Script:</a:t>
            </a:r>
          </a:p>
          <a:p>
            <a:pPr eaLnBrk="1" hangingPunct="1"/>
            <a:r>
              <a:rPr lang="en-US" dirty="0" smtClean="0"/>
              <a:t>After you have installed the client, navigate to the CTB Online assessment folder structure and locate the objectbank folder. Unzip and add content to the objectbank folder. .  If you have automated network tools for deploying files, this may be easier/faster to push out to the workstations from the server.  After installing the software, setting the proxy properties if required, and installing the content, this workstation is now ready for online testing.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dirty="0" smtClean="0"/>
              <a:t>If you use the standard installation method for the Test Delivery</a:t>
            </a:r>
            <a:r>
              <a:rPr lang="en-US" baseline="0" dirty="0" smtClean="0"/>
              <a:t> Client</a:t>
            </a:r>
            <a:r>
              <a:rPr lang="en-US" dirty="0" smtClean="0"/>
              <a:t>, you can partially confirm the workstation set up by running the network utility.  When you run the network utility, you should receive 3 yes answers.  Please ignore the load test simulation section. The load test is not currently active.  *This option is not available in the</a:t>
            </a:r>
            <a:r>
              <a:rPr lang="en-US" baseline="0" dirty="0" smtClean="0"/>
              <a:t> custom installation process.</a:t>
            </a:r>
            <a:endParaRPr lang="en-US" dirty="0" smtClean="0"/>
          </a:p>
          <a:p>
            <a:pPr defTabSz="457200"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FD2B3D6-AD0A-47F0-852B-680C8D00B847}" type="slidenum">
              <a:rPr lang="en-US" smtClean="0"/>
              <a:pPr eaLnBrk="1" hangingPunct="1"/>
              <a:t>3</a:t>
            </a:fld>
            <a:endParaRPr lang="en-US" smtClean="0"/>
          </a:p>
        </p:txBody>
      </p:sp>
      <p:sp>
        <p:nvSpPr>
          <p:cNvPr id="72707" name="Rectangle 2"/>
          <p:cNvSpPr>
            <a:spLocks noGrp="1" noRot="1" noChangeAspect="1" noTextEdit="1"/>
          </p:cNvSpPr>
          <p:nvPr>
            <p:ph type="sldImg"/>
          </p:nvPr>
        </p:nvSpPr>
        <p:spPr>
          <a:ln/>
        </p:spPr>
      </p:sp>
      <p:sp>
        <p:nvSpPr>
          <p:cNvPr id="7270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b="1" dirty="0" smtClean="0"/>
              <a:t>Bullet Points</a:t>
            </a:r>
          </a:p>
          <a:p>
            <a:pPr defTabSz="457200" eaLnBrk="1" hangingPunct="1">
              <a:buFontTx/>
              <a:buChar char="•"/>
            </a:pPr>
            <a:r>
              <a:rPr lang="en-US" dirty="0" smtClean="0"/>
              <a:t>Introduce SDE and CTB. Mention CTB customer support also on phone.</a:t>
            </a:r>
          </a:p>
          <a:p>
            <a:pPr defTabSz="457200" eaLnBrk="1" hangingPunct="1">
              <a:buFontTx/>
              <a:buChar char="•"/>
            </a:pPr>
            <a:endParaRPr lang="en-US" dirty="0" smtClean="0"/>
          </a:p>
          <a:p>
            <a:pPr defTabSz="457200" eaLnBrk="1" hangingPunct="1"/>
            <a:r>
              <a:rPr lang="en-US" b="1" dirty="0" smtClean="0"/>
              <a:t>Script</a:t>
            </a:r>
          </a:p>
          <a:p>
            <a:pPr defTabSz="457200" eaLnBrk="1" hangingPunct="1"/>
            <a:r>
              <a:rPr lang="en-US" dirty="0" smtClean="0"/>
              <a:t>I want to spend a moment to introduce key team members for the DC-CAS testing program. We have team members from the OSSE (Office of State Superintendent Office) on the call (WHO) with us along with CTB program and customer support team members.. From CTB, we have program team members as well as a customer support.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b="1" dirty="0" smtClean="0"/>
              <a:t>Bullet Points:</a:t>
            </a:r>
          </a:p>
          <a:p>
            <a:pPr defTabSz="457200" eaLnBrk="1" hangingPunct="1">
              <a:buFontTx/>
              <a:buChar char="•"/>
            </a:pPr>
            <a:r>
              <a:rPr lang="en-US" dirty="0" smtClean="0"/>
              <a:t>Verify workstations by logging into the client.   You can use one or two of the EOI demo-training logins</a:t>
            </a:r>
            <a:r>
              <a:rPr lang="en-US" baseline="0" dirty="0" smtClean="0"/>
              <a:t> from the demo site.</a:t>
            </a:r>
          </a:p>
          <a:p>
            <a:pPr defTabSz="457200" eaLnBrk="1" hangingPunct="1">
              <a:buFontTx/>
              <a:buChar char="•"/>
            </a:pPr>
            <a:r>
              <a:rPr lang="en-US" dirty="0" smtClean="0"/>
              <a:t>If you can get to the TDC welcome page, the machine has been correctly configured.</a:t>
            </a:r>
          </a:p>
          <a:p>
            <a:pPr defTabSz="457200" eaLnBrk="1" hangingPunct="1">
              <a:buFontTx/>
              <a:buChar char="•"/>
            </a:pPr>
            <a:r>
              <a:rPr lang="en-US" dirty="0" smtClean="0"/>
              <a:t>Sample a few workstations to verify the setup.</a:t>
            </a:r>
          </a:p>
          <a:p>
            <a:pPr defTabSz="457200" eaLnBrk="1" hangingPunct="1">
              <a:buFontTx/>
              <a:buChar char="•"/>
            </a:pPr>
            <a:r>
              <a:rPr lang="en-US" dirty="0" smtClean="0"/>
              <a:t>This method works with both the standard and custom installer</a:t>
            </a:r>
            <a:r>
              <a:rPr lang="en-US" baseline="0" dirty="0" smtClean="0"/>
              <a:t> versions.</a:t>
            </a:r>
            <a:r>
              <a:rPr lang="en-US" dirty="0" smtClean="0"/>
              <a:t/>
            </a:r>
            <a:br>
              <a:rPr lang="en-US" dirty="0" smtClean="0"/>
            </a:br>
            <a:endParaRPr lang="en-US" dirty="0" smtClean="0"/>
          </a:p>
          <a:p>
            <a:pPr defTabSz="457200" eaLnBrk="1" hangingPunct="1">
              <a:buFontTx/>
              <a:buChar char="•"/>
            </a:pPr>
            <a:r>
              <a:rPr lang="en-US" b="1" dirty="0" smtClean="0"/>
              <a:t>Script</a:t>
            </a:r>
          </a:p>
          <a:p>
            <a:pPr defTabSz="457200" eaLnBrk="1" hangingPunct="1"/>
            <a:r>
              <a:rPr lang="en-US" dirty="0" smtClean="0"/>
              <a:t>The best method to verify workstation setup is to use a few of demo-training logins and try a few machines.  This method works regardless of which version of the installer was used. If you login and the Welcome screen appears, the workstation has been properly configured.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2FCB6A7-AE9D-41C9-AA1D-64BF27561F09}" type="slidenum">
              <a:rPr lang="en-US" smtClean="0"/>
              <a:pPr eaLnBrk="1" hangingPunct="1"/>
              <a:t>31</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b="1" dirty="0" smtClean="0"/>
              <a:t>Bullet Points:</a:t>
            </a:r>
          </a:p>
          <a:p>
            <a:pPr defTabSz="457200" eaLnBrk="1" hangingPunct="1">
              <a:buFontTx/>
              <a:buChar char="•"/>
            </a:pPr>
            <a:r>
              <a:rPr lang="en-US" dirty="0" smtClean="0"/>
              <a:t>Items in orange are requirements</a:t>
            </a:r>
          </a:p>
          <a:p>
            <a:pPr defTabSz="457200" eaLnBrk="1" hangingPunct="1">
              <a:buFontTx/>
              <a:buChar char="•"/>
            </a:pPr>
            <a:r>
              <a:rPr lang="en-US" dirty="0" smtClean="0"/>
              <a:t>Items in blue are suggestions</a:t>
            </a:r>
            <a:br>
              <a:rPr lang="en-US" dirty="0" smtClean="0"/>
            </a:br>
            <a:r>
              <a:rPr lang="en-US" b="1" dirty="0" smtClean="0"/>
              <a:t>Script</a:t>
            </a:r>
          </a:p>
          <a:p>
            <a:pPr defTabSz="457200" eaLnBrk="1" hangingPunct="1"/>
            <a:r>
              <a:rPr lang="en-US" dirty="0" smtClean="0"/>
              <a:t>For a positive testing experience, please take  few moments to review these additional elements. The items in the orange boxes are required. The items in the blue boxes are suggestions or considerations to keep in mind during testing time.</a:t>
            </a:r>
          </a:p>
          <a:p>
            <a:pPr defTabSz="457200" eaLnBrk="1" hangingPunct="1">
              <a:spcBef>
                <a:spcPct val="0"/>
              </a:spcBef>
            </a:pP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000387-7998-4BF0-8A95-82A3CB32C750}" type="slidenum">
              <a:rPr lang="en-US" smtClean="0"/>
              <a:pPr eaLnBrk="1" hangingPunct="1"/>
              <a:t>32</a:t>
            </a:fld>
            <a:endParaRPr lang="en-US" smtClean="0"/>
          </a:p>
        </p:txBody>
      </p:sp>
      <p:sp>
        <p:nvSpPr>
          <p:cNvPr id="129027" name="Rectangle 2"/>
          <p:cNvSpPr>
            <a:spLocks noGrp="1" noRot="1" noChangeAspect="1" noTextEdit="1"/>
          </p:cNvSpPr>
          <p:nvPr>
            <p:ph type="sldImg"/>
          </p:nvPr>
        </p:nvSpPr>
        <p:spPr>
          <a:ln/>
        </p:spPr>
      </p:sp>
      <p:sp>
        <p:nvSpPr>
          <p:cNvPr id="12902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b="1" dirty="0" smtClean="0"/>
              <a:t>Script</a:t>
            </a:r>
          </a:p>
          <a:p>
            <a:pPr defTabSz="457200" eaLnBrk="1" hangingPunct="1"/>
            <a:r>
              <a:rPr lang="en-US" dirty="0" smtClean="0"/>
              <a:t>There are several takeaways from today’s session:</a:t>
            </a:r>
          </a:p>
          <a:p>
            <a:pPr defTabSz="457200" eaLnBrk="1" hangingPunct="1"/>
            <a:r>
              <a:rPr lang="en-US" dirty="0" smtClean="0"/>
              <a:t>  The link to the </a:t>
            </a:r>
            <a:r>
              <a:rPr lang="en-US" b="1" dirty="0" smtClean="0"/>
              <a:t>Final </a:t>
            </a:r>
            <a:r>
              <a:rPr lang="en-US" dirty="0" smtClean="0"/>
              <a:t>Test Delivery Client will be available by April 1. Watch for an email to confirm when the application is ready. </a:t>
            </a:r>
          </a:p>
          <a:p>
            <a:pPr defTabSz="457200" eaLnBrk="1" hangingPunct="1"/>
            <a:r>
              <a:rPr lang="en-US" dirty="0" smtClean="0"/>
              <a:t>  Regarding the test delivery client, consider the pros/cons for each installation method and choose the option that works better for your site. A troubleshooting guide and testing steps will also be available soon</a:t>
            </a:r>
            <a:r>
              <a:rPr lang="en-US" baseline="0" dirty="0" smtClean="0"/>
              <a:t> on the CTB Web Portal. </a:t>
            </a:r>
            <a:r>
              <a:rPr lang="en-US" dirty="0" smtClean="0"/>
              <a:t> Staff resources are available to support you through the process.  We recommend to install the test delivery client as soon as you can after it is available – and contact the CTB support team if you run into any issues.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16CCD21-C180-44D1-95EA-F999CEAF19A2}" type="slidenum">
              <a:rPr lang="en-US" smtClean="0"/>
              <a:pPr eaLnBrk="1" hangingPunct="1"/>
              <a:t>33</a:t>
            </a:fld>
            <a:endParaRPr lang="en-US" smtClean="0"/>
          </a:p>
        </p:txBody>
      </p:sp>
      <p:sp>
        <p:nvSpPr>
          <p:cNvPr id="123907" name="Rectangle 2"/>
          <p:cNvSpPr>
            <a:spLocks noGrp="1" noRot="1" noChangeAspect="1" noTextEdit="1"/>
          </p:cNvSpPr>
          <p:nvPr>
            <p:ph type="sldImg"/>
          </p:nvPr>
        </p:nvSpPr>
        <p:spPr>
          <a:ln/>
        </p:spPr>
      </p:sp>
      <p:sp>
        <p:nvSpPr>
          <p:cNvPr id="12390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b="1" dirty="0" smtClean="0"/>
              <a:t>Script</a:t>
            </a:r>
            <a:endParaRPr lang="en-US" dirty="0" smtClean="0"/>
          </a:p>
          <a:p>
            <a:pPr defTabSz="457200" eaLnBrk="1" hangingPunct="1"/>
            <a:r>
              <a:rPr lang="en-US" dirty="0" smtClean="0"/>
              <a:t>Looking ahead to upcoming</a:t>
            </a:r>
            <a:r>
              <a:rPr lang="en-US" baseline="0" dirty="0" smtClean="0"/>
              <a:t> </a:t>
            </a:r>
            <a:r>
              <a:rPr lang="en-US" dirty="0" smtClean="0"/>
              <a:t>activities, we will conduct several test administration system training sessions in preparation for the upcoming</a:t>
            </a:r>
            <a:r>
              <a:rPr lang="en-US" baseline="0" dirty="0" smtClean="0"/>
              <a:t> test administrations. </a:t>
            </a: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b="1" dirty="0" smtClean="0"/>
              <a:t>Script</a:t>
            </a:r>
          </a:p>
          <a:p>
            <a:pPr defTabSz="457200" eaLnBrk="1" hangingPunct="1"/>
            <a:r>
              <a:rPr lang="en-US" dirty="0" smtClean="0"/>
              <a:t>Here are a few screen shots</a:t>
            </a:r>
            <a:r>
              <a:rPr lang="en-US" baseline="0" dirty="0" smtClean="0"/>
              <a:t> from the Test Administration System. These are related to the Students and student profile. </a:t>
            </a:r>
            <a:r>
              <a:rPr lang="en-US" dirty="0" smtClean="0"/>
              <a:t>As we mentioned, we will cover these updates more in depth during the test administration training. </a:t>
            </a:r>
          </a:p>
          <a:p>
            <a:pPr defTabSz="457200"/>
            <a:endParaRPr lang="en-US" dirty="0" smtClean="0"/>
          </a:p>
        </p:txBody>
      </p:sp>
      <p:sp>
        <p:nvSpPr>
          <p:cNvPr id="4" name="Slide Number Placeholder 3"/>
          <p:cNvSpPr>
            <a:spLocks noGrp="1"/>
          </p:cNvSpPr>
          <p:nvPr>
            <p:ph type="sldNum" sz="quarter" idx="5"/>
          </p:nvPr>
        </p:nvSpPr>
        <p:spPr/>
        <p:txBody>
          <a:bodyPr/>
          <a:lstStyle/>
          <a:p>
            <a:pPr>
              <a:defRPr/>
            </a:pPr>
            <a:fld id="{A07B60FD-8A08-494E-B7AB-3EFC8B95E187}"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229A62F-906D-4C0D-A5BC-37DC4AED700F}" type="slidenum">
              <a:rPr lang="en-US" smtClean="0"/>
              <a:pPr eaLnBrk="1" hangingPunct="1"/>
              <a:t>35</a:t>
            </a:fld>
            <a:endParaRPr lang="en-US" smtClean="0"/>
          </a:p>
        </p:txBody>
      </p:sp>
      <p:sp>
        <p:nvSpPr>
          <p:cNvPr id="126979" name="Rectangle 2"/>
          <p:cNvSpPr>
            <a:spLocks noGrp="1" noRot="1" noChangeAspect="1" noTextEdit="1"/>
          </p:cNvSpPr>
          <p:nvPr>
            <p:ph type="sldImg"/>
          </p:nvPr>
        </p:nvSpPr>
        <p:spPr>
          <a:ln/>
        </p:spPr>
      </p:sp>
      <p:sp>
        <p:nvSpPr>
          <p:cNvPr id="126980"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b="1" dirty="0" smtClean="0"/>
              <a:t>Bullet Points:</a:t>
            </a:r>
          </a:p>
          <a:p>
            <a:pPr defTabSz="457200" eaLnBrk="1" hangingPunct="1">
              <a:buFontTx/>
              <a:buChar char="•"/>
            </a:pPr>
            <a:r>
              <a:rPr lang="en-US" b="1" dirty="0" smtClean="0"/>
              <a:t> </a:t>
            </a:r>
            <a:r>
              <a:rPr lang="en-US" dirty="0" smtClean="0"/>
              <a:t>Covered a lot of information</a:t>
            </a:r>
          </a:p>
          <a:p>
            <a:pPr defTabSz="457200" eaLnBrk="1" hangingPunct="1">
              <a:buFontTx/>
              <a:buChar char="•"/>
            </a:pPr>
            <a:r>
              <a:rPr lang="en-US" dirty="0" smtClean="0"/>
              <a:t> Resources are available if you need them.</a:t>
            </a:r>
            <a:br>
              <a:rPr lang="en-US" dirty="0" smtClean="0"/>
            </a:br>
            <a:endParaRPr lang="en-US" dirty="0" smtClean="0"/>
          </a:p>
          <a:p>
            <a:pPr defTabSz="457200" eaLnBrk="1" hangingPunct="1">
              <a:buFontTx/>
              <a:buChar char="•"/>
            </a:pPr>
            <a:r>
              <a:rPr lang="en-US" b="1" dirty="0" smtClean="0"/>
              <a:t>Script</a:t>
            </a:r>
          </a:p>
          <a:p>
            <a:pPr defTabSz="457200" eaLnBrk="1" hangingPunct="1"/>
            <a:r>
              <a:rPr lang="en-US" dirty="0" smtClean="0"/>
              <a:t>We have covered a lot of information today. If you find you need assistance with navigating</a:t>
            </a:r>
            <a:r>
              <a:rPr lang="en-US" baseline="0" dirty="0" smtClean="0"/>
              <a:t> or finding information</a:t>
            </a:r>
            <a:r>
              <a:rPr lang="en-US" dirty="0" smtClean="0"/>
              <a:t>, there are several resources available to you.</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46A942F-912C-4D2F-8808-BACFFCCD7208}" type="slidenum">
              <a:rPr lang="en-US" smtClean="0"/>
              <a:pPr eaLnBrk="1" hangingPunct="1"/>
              <a:t>36</a:t>
            </a:fld>
            <a:endParaRPr lang="en-US" smtClean="0"/>
          </a:p>
        </p:txBody>
      </p:sp>
      <p:sp>
        <p:nvSpPr>
          <p:cNvPr id="128003" name="Rectangle 2"/>
          <p:cNvSpPr>
            <a:spLocks noGrp="1" noRot="1" noChangeAspect="1" noTextEdit="1"/>
          </p:cNvSpPr>
          <p:nvPr>
            <p:ph type="sldImg"/>
          </p:nvPr>
        </p:nvSpPr>
        <p:spPr>
          <a:ln/>
        </p:spPr>
      </p:sp>
      <p:sp>
        <p:nvSpPr>
          <p:cNvPr id="12800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b="1" dirty="0" smtClean="0"/>
              <a:t>Bullet Points:</a:t>
            </a:r>
          </a:p>
          <a:p>
            <a:pPr defTabSz="457200" eaLnBrk="1" hangingPunct="1">
              <a:buFontTx/>
              <a:buChar char="•"/>
            </a:pPr>
            <a:r>
              <a:rPr lang="en-US" dirty="0" smtClean="0"/>
              <a:t>Refer policy questions to the State Superintendent</a:t>
            </a:r>
            <a:r>
              <a:rPr lang="en-US" baseline="0" dirty="0" smtClean="0"/>
              <a:t> Office (OSSE)</a:t>
            </a:r>
            <a:endParaRPr lang="en-US" dirty="0" smtClean="0"/>
          </a:p>
          <a:p>
            <a:pPr defTabSz="457200" eaLnBrk="1" hangingPunct="1">
              <a:buFontTx/>
              <a:buChar char="•"/>
            </a:pPr>
            <a:r>
              <a:rPr lang="en-US" dirty="0" smtClean="0"/>
              <a:t>Refer technology related question to the CTB support team.</a:t>
            </a:r>
          </a:p>
          <a:p>
            <a:pPr defTabSz="457200" eaLnBrk="1" hangingPunct="1"/>
            <a:r>
              <a:rPr lang="en-US" dirty="0" smtClean="0"/>
              <a:t/>
            </a:r>
            <a:br>
              <a:rPr lang="en-US" dirty="0" smtClean="0"/>
            </a:br>
            <a:r>
              <a:rPr lang="en-US" b="1" dirty="0" smtClean="0"/>
              <a:t>Script</a:t>
            </a:r>
          </a:p>
          <a:p>
            <a:pPr defTabSz="457200" eaLnBrk="1" hangingPunct="1"/>
            <a:r>
              <a:rPr lang="en-US" dirty="0" smtClean="0"/>
              <a:t>For policy related questions, please</a:t>
            </a:r>
            <a:r>
              <a:rPr lang="en-US" baseline="0" dirty="0" smtClean="0"/>
              <a:t> contact the . </a:t>
            </a:r>
            <a:r>
              <a:rPr lang="en-US" dirty="0" smtClean="0"/>
              <a:t>For technical support needs, please contact the CTB DC CAS Help Desk either via email or phone.  </a:t>
            </a:r>
          </a:p>
          <a:p>
            <a:pPr defTabSz="457200"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46A942F-912C-4D2F-8808-BACFFCCD7208}" type="slidenum">
              <a:rPr lang="en-US" smtClean="0"/>
              <a:pPr eaLnBrk="1" hangingPunct="1"/>
              <a:t>37</a:t>
            </a:fld>
            <a:endParaRPr lang="en-US" smtClean="0"/>
          </a:p>
        </p:txBody>
      </p:sp>
      <p:sp>
        <p:nvSpPr>
          <p:cNvPr id="128003" name="Rectangle 2"/>
          <p:cNvSpPr>
            <a:spLocks noGrp="1" noRot="1" noChangeAspect="1" noTextEdit="1"/>
          </p:cNvSpPr>
          <p:nvPr>
            <p:ph type="sldImg"/>
          </p:nvPr>
        </p:nvSpPr>
        <p:spPr>
          <a:ln/>
        </p:spPr>
      </p:sp>
      <p:sp>
        <p:nvSpPr>
          <p:cNvPr id="12800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b="0" dirty="0" smtClean="0"/>
              <a:t>Thank you for joining today. We are now ready</a:t>
            </a:r>
            <a:r>
              <a:rPr lang="en-US" b="0" baseline="0" dirty="0" smtClean="0"/>
              <a:t> for the </a:t>
            </a:r>
            <a:r>
              <a:rPr lang="en-US" b="0" dirty="0" smtClean="0"/>
              <a:t>Question and Answer period.   We will take Chat</a:t>
            </a:r>
            <a:r>
              <a:rPr lang="en-US" b="0" baseline="0" dirty="0" smtClean="0"/>
              <a:t> Window questions first, followed by Phone questions. Questions asked will be formatted into an FAQ with answers and posted to the CTB web portal.</a:t>
            </a:r>
            <a:endParaRPr lang="en-US" b="0" dirty="0" smtClean="0"/>
          </a:p>
          <a:p>
            <a:pPr defTabSz="457200" eaLnBrk="1" hangingPunct="1"/>
            <a:endParaRPr lang="en-US" b="0" baseline="0" dirty="0" smtClean="0"/>
          </a:p>
          <a:p>
            <a:pPr defTabSz="457200" eaLnBrk="1" hangingPunct="1"/>
            <a:r>
              <a:rPr lang="en-US" b="1" baseline="0" dirty="0" smtClean="0"/>
              <a:t>DO NOT SAY </a:t>
            </a:r>
            <a:r>
              <a:rPr lang="en-US" b="0" baseline="0" dirty="0" smtClean="0"/>
              <a:t>– this is for the speaker to understand.</a:t>
            </a:r>
          </a:p>
          <a:p>
            <a:pPr defTabSz="457200" eaLnBrk="1" hangingPunct="1"/>
            <a:r>
              <a:rPr lang="en-US" b="0" baseline="0" dirty="0" smtClean="0"/>
              <a:t>Policy Questions are for OSSE</a:t>
            </a:r>
          </a:p>
          <a:p>
            <a:pPr defTabSz="457200" eaLnBrk="1" hangingPunct="1"/>
            <a:r>
              <a:rPr lang="en-US" b="0" baseline="0" dirty="0" smtClean="0"/>
              <a:t>Other questions – If the speaker can answer, then answer. If not, refer the question to program team on the call. If no one can answer, take the question and contact that person after the session. </a:t>
            </a:r>
          </a:p>
          <a:p>
            <a:pPr defTabSz="457200" eaLnBrk="1" hangingPunct="1"/>
            <a:endParaRPr lang="en-US" b="0" baseline="0" dirty="0" smtClean="0"/>
          </a:p>
          <a:p>
            <a:pPr defTabSz="457200"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2FCCD1-A9CE-4544-97CC-7C75C6AC9BD6}" type="slidenum">
              <a:rPr lang="en-US" smtClean="0"/>
              <a:pPr eaLnBrk="1" hangingPunct="1"/>
              <a:t>38</a:t>
            </a:fld>
            <a:endParaRPr lang="en-US" smtClean="0"/>
          </a:p>
        </p:txBody>
      </p:sp>
      <p:sp>
        <p:nvSpPr>
          <p:cNvPr id="130051" name="Rectangle 2"/>
          <p:cNvSpPr>
            <a:spLocks noGrp="1" noRot="1" noChangeAspect="1" noTextEdit="1"/>
          </p:cNvSpPr>
          <p:nvPr>
            <p:ph type="sldImg"/>
          </p:nvPr>
        </p:nvSpPr>
        <p:spPr>
          <a:ln/>
        </p:spPr>
      </p:sp>
      <p:sp>
        <p:nvSpPr>
          <p:cNvPr id="13005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dirty="0" smtClean="0"/>
              <a:t>Appendix</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DOE will present this slide.</a:t>
            </a:r>
          </a:p>
          <a:p>
            <a:endParaRPr lang="en-US" dirty="0" smtClean="0"/>
          </a:p>
          <a:p>
            <a:r>
              <a:rPr lang="en-US" dirty="0" smtClean="0"/>
              <a:t>Notes on Test Administration,</a:t>
            </a:r>
            <a:r>
              <a:rPr lang="en-US" baseline="0" dirty="0" smtClean="0"/>
              <a:t> Test Security</a:t>
            </a:r>
            <a:endParaRPr lang="en-US" dirty="0" smtClean="0"/>
          </a:p>
        </p:txBody>
      </p:sp>
      <p:sp>
        <p:nvSpPr>
          <p:cNvPr id="4" name="Slide Number Placeholder 3"/>
          <p:cNvSpPr>
            <a:spLocks noGrp="1"/>
          </p:cNvSpPr>
          <p:nvPr>
            <p:ph type="sldNum" sz="quarter" idx="5"/>
          </p:nvPr>
        </p:nvSpPr>
        <p:spPr/>
        <p:txBody>
          <a:bodyPr/>
          <a:lstStyle/>
          <a:p>
            <a:pPr>
              <a:defRPr/>
            </a:pPr>
            <a:fld id="{02C501A7-D225-43B3-8B8F-F9768B6F157D}"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01700" rtl="0" eaLnBrk="0" fontAlgn="base" latinLnBrk="0" hangingPunct="0">
              <a:lnSpc>
                <a:spcPct val="100000"/>
              </a:lnSpc>
              <a:spcBef>
                <a:spcPct val="30000"/>
              </a:spcBef>
              <a:spcAft>
                <a:spcPct val="0"/>
              </a:spcAft>
              <a:buClrTx/>
              <a:buSzTx/>
              <a:buFontTx/>
              <a:buNone/>
              <a:tabLst/>
              <a:defRPr/>
            </a:pPr>
            <a:endParaRPr lang="en-US" sz="1200" b="1" dirty="0" smtClean="0">
              <a:solidFill>
                <a:schemeClr val="tx1"/>
              </a:solidFill>
            </a:endParaRPr>
          </a:p>
          <a:p>
            <a:pPr marL="0" marR="0" lvl="0" indent="0" algn="l" defTabSz="901700" rtl="0" eaLnBrk="0" fontAlgn="base" latinLnBrk="0" hangingPunct="0">
              <a:lnSpc>
                <a:spcPct val="100000"/>
              </a:lnSpc>
              <a:spcBef>
                <a:spcPct val="30000"/>
              </a:spcBef>
              <a:spcAft>
                <a:spcPct val="0"/>
              </a:spcAft>
              <a:buClrTx/>
              <a:buSzTx/>
              <a:buFontTx/>
              <a:buNone/>
              <a:tabLst/>
              <a:defRPr/>
            </a:pPr>
            <a:endParaRPr lang="en-US" sz="1200" b="1" dirty="0" smtClean="0">
              <a:solidFill>
                <a:schemeClr val="tx1"/>
              </a:solidFill>
            </a:endParaRPr>
          </a:p>
          <a:p>
            <a:pPr marL="0" marR="0" lvl="0" indent="0" algn="l" defTabSz="9017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rPr>
              <a:t>Easier to administer: </a:t>
            </a:r>
            <a:r>
              <a:rPr lang="en-US" sz="1200" b="0" dirty="0" smtClean="0">
                <a:solidFill>
                  <a:schemeClr val="tx1"/>
                </a:solidFill>
              </a:rPr>
              <a:t>no inconvenience and labor intensive demands of paper documents</a:t>
            </a:r>
            <a:endParaRPr lang="en-US" b="0" dirty="0" smtClean="0"/>
          </a:p>
          <a:p>
            <a:pPr defTabSz="901700"/>
            <a:r>
              <a:rPr lang="en-US" b="1" dirty="0" smtClean="0"/>
              <a:t>One item at a time displayed – background for test question and answer choices are different</a:t>
            </a:r>
          </a:p>
          <a:p>
            <a:pPr defTabSz="901700"/>
            <a:r>
              <a:rPr lang="en-US" b="1" dirty="0" smtClean="0"/>
              <a:t>Items shown</a:t>
            </a:r>
            <a:r>
              <a:rPr lang="en-US" b="1" baseline="0" dirty="0" smtClean="0"/>
              <a:t> larger than test booklet</a:t>
            </a:r>
          </a:p>
          <a:p>
            <a:pPr defTabSz="901700"/>
            <a:r>
              <a:rPr lang="en-US" b="1" baseline="0" dirty="0" smtClean="0"/>
              <a:t>Students motivated</a:t>
            </a:r>
          </a:p>
          <a:p>
            <a:pPr defTabSz="901700"/>
            <a:endParaRPr lang="en-US" dirty="0" smtClean="0"/>
          </a:p>
          <a:p>
            <a:pPr defTabSz="901700"/>
            <a:r>
              <a:rPr lang="en-US" dirty="0" smtClean="0"/>
              <a:t>Research also indicates there is no marked difference</a:t>
            </a:r>
            <a:r>
              <a:rPr lang="en-US" baseline="0" dirty="0" smtClean="0"/>
              <a:t> in test results for online testing versus paper/pencil – there is an Appendix at the end of this presentation that references Research articles regarding online testing.</a:t>
            </a:r>
            <a:endParaRPr lang="en-US" dirty="0" smtClean="0"/>
          </a:p>
        </p:txBody>
      </p:sp>
      <p:sp>
        <p:nvSpPr>
          <p:cNvPr id="4" name="Slide Number Placeholder 3"/>
          <p:cNvSpPr>
            <a:spLocks noGrp="1"/>
          </p:cNvSpPr>
          <p:nvPr>
            <p:ph type="sldNum" sz="quarter" idx="5"/>
          </p:nvPr>
        </p:nvSpPr>
        <p:spPr/>
        <p:txBody>
          <a:bodyPr/>
          <a:lstStyle/>
          <a:p>
            <a:pPr>
              <a:defRPr/>
            </a:pPr>
            <a:fld id="{63E6C638-A8F4-42B8-8DA6-4E6766E71E99}" type="slidenum">
              <a:rPr lang="en-US" smtClean="0">
                <a:solidFill>
                  <a:prstClr val="black"/>
                </a:solidFill>
              </a:rPr>
              <a:pPr>
                <a:def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48482" name="Rectangle 3"/>
          <p:cNvSpPr>
            <a:spLocks noGrp="1" noChangeArrowheads="1"/>
          </p:cNvSpPr>
          <p:nvPr>
            <p:ph type="body" idx="1"/>
          </p:nvPr>
        </p:nvSpPr>
        <p:spPr>
          <a:xfrm>
            <a:off x="914713" y="4344107"/>
            <a:ext cx="5506899" cy="8174278"/>
          </a:xfrm>
          <a:ln/>
        </p:spPr>
        <p:txBody>
          <a:bodyPr/>
          <a:lstStyle/>
          <a:p>
            <a:pPr marL="393028" indent="-393028">
              <a:defRPr/>
            </a:pPr>
            <a:r>
              <a:rPr lang="en-US" b="1" dirty="0" smtClean="0"/>
              <a:t>Main Points:</a:t>
            </a:r>
            <a:endParaRPr lang="en-US" dirty="0" smtClean="0"/>
          </a:p>
          <a:p>
            <a:pPr marL="229545" indent="-165782">
              <a:buFont typeface="Arial" pitchFamily="34" charset="0"/>
              <a:buChar char="•"/>
              <a:defRPr/>
            </a:pPr>
            <a:r>
              <a:rPr lang="en-US" dirty="0" smtClean="0"/>
              <a:t>Additional tools are available to students and administrators:</a:t>
            </a:r>
          </a:p>
          <a:p>
            <a:pPr marL="457497" lvl="1" indent="-176941">
              <a:buFont typeface="Arial" pitchFamily="34" charset="0"/>
              <a:buChar char="•"/>
              <a:defRPr/>
            </a:pPr>
            <a:r>
              <a:rPr lang="en-US" dirty="0" smtClean="0"/>
              <a:t>Stop/Pause – Students can click a button to stop/pause the test.</a:t>
            </a:r>
          </a:p>
          <a:p>
            <a:pPr marL="457497" lvl="1" indent="-176941">
              <a:buFont typeface="Arial" pitchFamily="34" charset="0"/>
              <a:buChar char="•"/>
              <a:defRPr/>
            </a:pPr>
            <a:r>
              <a:rPr lang="en-US" dirty="0" smtClean="0"/>
              <a:t>Highlighter – Used to highlight portions of the screen.</a:t>
            </a:r>
          </a:p>
          <a:p>
            <a:pPr marL="457497" lvl="1" indent="-176941">
              <a:buFont typeface="Arial" pitchFamily="34" charset="0"/>
              <a:buChar char="•"/>
              <a:defRPr/>
            </a:pPr>
            <a:r>
              <a:rPr lang="en-US" dirty="0" smtClean="0"/>
              <a:t>Eraser – Erases highlighting or option eliminator marks.</a:t>
            </a:r>
          </a:p>
          <a:p>
            <a:pPr marL="457497" lvl="1" indent="-176941">
              <a:buFont typeface="Arial" pitchFamily="34" charset="0"/>
              <a:buChar char="•"/>
              <a:defRPr/>
            </a:pPr>
            <a:r>
              <a:rPr lang="en-US" dirty="0" smtClean="0"/>
              <a:t>Mark for Later Review – Marks the question number in yellow at the bottom of the testing screen so a student can return to it later.</a:t>
            </a:r>
          </a:p>
          <a:p>
            <a:pPr marL="457497" lvl="1" indent="-176941">
              <a:buFont typeface="Arial" pitchFamily="34" charset="0"/>
              <a:buChar char="•"/>
              <a:defRPr/>
            </a:pPr>
            <a:r>
              <a:rPr lang="en-US" dirty="0" smtClean="0"/>
              <a:t>Option Eliminator – Allows students to place a red “X” over incorrect answer choices to help them pick the correct answer.</a:t>
            </a:r>
          </a:p>
          <a:p>
            <a:pPr indent="-114772">
              <a:defRPr/>
            </a:pPr>
            <a:endParaRPr lang="en-US" dirty="0" smtClean="0"/>
          </a:p>
          <a:p>
            <a:pPr marL="401703" indent="-401703">
              <a:defRPr/>
            </a:pPr>
            <a:r>
              <a:rPr lang="en-US" b="1" dirty="0" smtClean="0"/>
              <a:t>Say: 	</a:t>
            </a:r>
            <a:r>
              <a:rPr lang="en-US" dirty="0" smtClean="0"/>
              <a:t>Additional testing tools available include:</a:t>
            </a:r>
          </a:p>
          <a:p>
            <a:pPr marL="631249" indent="-229545">
              <a:buFont typeface="Arial" pitchFamily="34" charset="0"/>
              <a:buChar char="•"/>
              <a:defRPr/>
            </a:pPr>
            <a:r>
              <a:rPr lang="en-US" dirty="0" smtClean="0"/>
              <a:t>Un-timed: the un-timed test</a:t>
            </a:r>
            <a:endParaRPr lang="en-US" b="1" dirty="0" smtClean="0"/>
          </a:p>
          <a:p>
            <a:pPr marL="631249" indent="-229545">
              <a:buFont typeface="Arial" pitchFamily="34" charset="0"/>
              <a:buChar char="•"/>
              <a:defRPr/>
            </a:pPr>
            <a:r>
              <a:rPr lang="en-US" dirty="0" smtClean="0"/>
              <a:t>Highlighter/Mark for Later Review allows the student to highlight an item, skip the question, and return later.</a:t>
            </a:r>
          </a:p>
          <a:p>
            <a:pPr marL="631249" indent="-229545">
              <a:buFont typeface="Arial" pitchFamily="34" charset="0"/>
              <a:buChar char="•"/>
              <a:defRPr/>
            </a:pPr>
            <a:r>
              <a:rPr lang="en-US" dirty="0" smtClean="0"/>
              <a:t>Eraser allows the student to erase an undesired answer.</a:t>
            </a:r>
          </a:p>
          <a:p>
            <a:pPr marL="631249" indent="-229545">
              <a:buFont typeface="Arial" pitchFamily="34" charset="0"/>
              <a:buChar char="•"/>
              <a:defRPr/>
            </a:pPr>
            <a:r>
              <a:rPr lang="en-US" dirty="0" smtClean="0"/>
              <a:t>Option Eliminator allows the students to eliminate answer choices they feel are incorrect.</a:t>
            </a:r>
          </a:p>
          <a:p>
            <a:pPr marL="631249" indent="-229545">
              <a:buFont typeface="Arial" pitchFamily="34" charset="0"/>
              <a:buChar char="•"/>
              <a:defRPr/>
            </a:pPr>
            <a:r>
              <a:rPr lang="en-US" dirty="0" smtClean="0"/>
              <a:t>Advanced settings of student preferences: If you prefer, Test Coordinators can sit with students to set their preferences outside of the lockdown browser and in advance of the testing window, allowing students to see how the changes will affect their test experience before they actually take the test.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914712" y="4344108"/>
            <a:ext cx="5438568" cy="41146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0525" marR="0" indent="-390525" algn="l" defTabSz="914400" rtl="0" eaLnBrk="0" fontAlgn="base" latinLnBrk="0" hangingPunct="0">
              <a:lnSpc>
                <a:spcPct val="100000"/>
              </a:lnSpc>
              <a:spcBef>
                <a:spcPct val="30000"/>
              </a:spcBef>
              <a:spcAft>
                <a:spcPct val="0"/>
              </a:spcAft>
              <a:buClrTx/>
              <a:buSzTx/>
              <a:buFontTx/>
              <a:buNone/>
              <a:tabLst/>
              <a:defRPr/>
            </a:pPr>
            <a:r>
              <a:rPr lang="en-US" baseline="0" dirty="0" smtClean="0"/>
              <a:t>Read Aloud features; Multiple students with Accommodations can be assigned as a group and actually tested with student without accommodations provided headphones available.</a:t>
            </a:r>
          </a:p>
          <a:p>
            <a:pPr marL="390525" indent="-390525"/>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lvl="1"/>
            <a:endParaRPr lang="en-US" dirty="0" smtClean="0"/>
          </a:p>
          <a:p>
            <a:pPr lvl="1"/>
            <a:r>
              <a:rPr lang="en-US" dirty="0" smtClean="0"/>
              <a:t>CTB will continue with the slides from here</a:t>
            </a:r>
          </a:p>
          <a:p>
            <a:pPr lvl="1"/>
            <a:r>
              <a:rPr lang="en-US" dirty="0" smtClean="0"/>
              <a:t>The slides will be also posted at www.ctb.com/gacrct</a:t>
            </a:r>
          </a:p>
        </p:txBody>
      </p:sp>
      <p:sp>
        <p:nvSpPr>
          <p:cNvPr id="4" name="Slide Number Placeholder 3"/>
          <p:cNvSpPr>
            <a:spLocks noGrp="1"/>
          </p:cNvSpPr>
          <p:nvPr>
            <p:ph type="sldNum" sz="quarter" idx="5"/>
          </p:nvPr>
        </p:nvSpPr>
        <p:spPr/>
        <p:txBody>
          <a:bodyPr/>
          <a:lstStyle/>
          <a:p>
            <a:pPr>
              <a:defRPr/>
            </a:pPr>
            <a:fld id="{236A3ED9-82A0-40D6-8E81-14A1D4B95C26}" type="slidenum">
              <a:rPr lang="en-US" smtClean="0">
                <a:solidFill>
                  <a:prstClr val="black"/>
                </a:solidFill>
              </a:rPr>
              <a:pPr>
                <a:def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defTabSz="901700"/>
            <a:r>
              <a:rPr lang="en-US" dirty="0" smtClean="0"/>
              <a:t>(Speed thru this slide)</a:t>
            </a:r>
          </a:p>
          <a:p>
            <a:pPr defTabSz="901700">
              <a:buFontTx/>
              <a:buChar char="-"/>
            </a:pPr>
            <a:r>
              <a:rPr lang="en-US" dirty="0" smtClean="0"/>
              <a:t>Two types of tests. Students must be provided the chance to take the practice test to become familiar with the testing system</a:t>
            </a:r>
          </a:p>
          <a:p>
            <a:pPr defTabSz="901700">
              <a:buFontTx/>
              <a:buChar char="-"/>
            </a:pPr>
            <a:r>
              <a:rPr lang="en-US" dirty="0" smtClean="0"/>
              <a:t>Student data pre-loaded in the system is one of the online testing benefits especially for smaller systems that do not mind having all the non-retest students loaded as well</a:t>
            </a:r>
          </a:p>
          <a:p>
            <a:pPr defTabSz="901700">
              <a:buFontTx/>
              <a:buChar char="-"/>
            </a:pPr>
            <a:r>
              <a:rPr lang="en-US" dirty="0" smtClean="0"/>
              <a:t>Improvement on the reporting turnaround for schools testing entirely online</a:t>
            </a:r>
          </a:p>
        </p:txBody>
      </p:sp>
      <p:sp>
        <p:nvSpPr>
          <p:cNvPr id="4" name="Slide Number Placeholder 3"/>
          <p:cNvSpPr>
            <a:spLocks noGrp="1"/>
          </p:cNvSpPr>
          <p:nvPr>
            <p:ph type="sldNum" sz="quarter" idx="5"/>
          </p:nvPr>
        </p:nvSpPr>
        <p:spPr/>
        <p:txBody>
          <a:bodyPr/>
          <a:lstStyle/>
          <a:p>
            <a:pPr>
              <a:defRPr/>
            </a:pPr>
            <a:fld id="{BC42A774-86E2-4913-A9AC-AC4E9844EFCD}"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9960529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9650506"/>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6967632"/>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14945515"/>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3169522"/>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8953784"/>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0902839"/>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8561867"/>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3230451"/>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741991"/>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089455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8429967"/>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73284440"/>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5550371"/>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1927450"/>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71280864"/>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000"/>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524074"/>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8671683"/>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000"/>
                </a:solidFill>
              </a:defRPr>
            </a:lvl1pPr>
          </a:lstStyle>
          <a:p>
            <a:r>
              <a:rPr lang="en-US" smtClean="0"/>
              <a:t>Click to edit Master title style</a:t>
            </a:r>
            <a:endParaRPr lang="en-US"/>
          </a:p>
        </p:txBody>
      </p:sp>
    </p:spTree>
    <p:extLst>
      <p:ext uri="{BB962C8B-B14F-4D97-AF65-F5344CB8AC3E}">
        <p14:creationId xmlns:p14="http://schemas.microsoft.com/office/powerpoint/2010/main" val="896876388"/>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908052"/>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1205041"/>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05452012"/>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2"/>
          <p:cNvPicPr>
            <a:picLocks noChangeAspect="1"/>
          </p:cNvPicPr>
          <p:nvPr/>
        </p:nvPicPr>
        <p:blipFill>
          <a:blip r:embed="rId14" cstate="print">
            <a:extLst>
              <a:ext uri="{28A0092B-C50C-407E-A947-70E740481C1C}">
                <a14:useLocalDpi xmlns:a14="http://schemas.microsoft.com/office/drawing/2010/main" val="0"/>
              </a:ext>
            </a:extLst>
          </a:blip>
          <a:srcRect r="50000" b="77374"/>
          <a:stretch>
            <a:fillRect/>
          </a:stretch>
        </p:blipFill>
        <p:spPr bwMode="auto">
          <a:xfrm>
            <a:off x="0" y="0"/>
            <a:ext cx="457200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3"/>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38333" t="83636" r="45052" b="6667"/>
          <a:stretch>
            <a:fillRect/>
          </a:stretch>
        </p:blipFill>
        <p:spPr bwMode="auto">
          <a:xfrm>
            <a:off x="484188" y="5659438"/>
            <a:ext cx="1519237"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p:fade thruBlk="1"/>
  </p:transition>
  <p:hf sldNum="0"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News Gothic MT"/>
          <a:cs typeface="Arial" charset="0"/>
        </a:defRPr>
      </a:lvl2pPr>
      <a:lvl3pPr algn="ctr" rtl="0" eaLnBrk="0" fontAlgn="base" hangingPunct="0">
        <a:spcBef>
          <a:spcPct val="0"/>
        </a:spcBef>
        <a:spcAft>
          <a:spcPct val="0"/>
        </a:spcAft>
        <a:defRPr sz="4400">
          <a:solidFill>
            <a:schemeClr val="tx1"/>
          </a:solidFill>
          <a:latin typeface="News Gothic MT"/>
          <a:cs typeface="Arial" charset="0"/>
        </a:defRPr>
      </a:lvl3pPr>
      <a:lvl4pPr algn="ctr" rtl="0" eaLnBrk="0" fontAlgn="base" hangingPunct="0">
        <a:spcBef>
          <a:spcPct val="0"/>
        </a:spcBef>
        <a:spcAft>
          <a:spcPct val="0"/>
        </a:spcAft>
        <a:defRPr sz="4400">
          <a:solidFill>
            <a:schemeClr val="tx1"/>
          </a:solidFill>
          <a:latin typeface="News Gothic MT"/>
          <a:cs typeface="Arial" charset="0"/>
        </a:defRPr>
      </a:lvl4pPr>
      <a:lvl5pPr algn="ctr" rtl="0" eaLnBrk="0" fontAlgn="base" hangingPunct="0">
        <a:spcBef>
          <a:spcPct val="0"/>
        </a:spcBef>
        <a:spcAft>
          <a:spcPct val="0"/>
        </a:spcAft>
        <a:defRPr sz="4400">
          <a:solidFill>
            <a:schemeClr val="tx1"/>
          </a:solidFill>
          <a:latin typeface="News Gothic MT"/>
          <a:cs typeface="Arial" charset="0"/>
        </a:defRPr>
      </a:lvl5pPr>
      <a:lvl6pPr marL="457200" algn="ctr" rtl="0" eaLnBrk="0" fontAlgn="base" hangingPunct="0">
        <a:spcBef>
          <a:spcPct val="0"/>
        </a:spcBef>
        <a:spcAft>
          <a:spcPct val="0"/>
        </a:spcAft>
        <a:defRPr sz="4400">
          <a:solidFill>
            <a:schemeClr val="tx1"/>
          </a:solidFill>
          <a:latin typeface="News Gothic MT"/>
          <a:cs typeface="Arial" charset="0"/>
        </a:defRPr>
      </a:lvl6pPr>
      <a:lvl7pPr marL="914400" algn="ctr" rtl="0" eaLnBrk="0" fontAlgn="base" hangingPunct="0">
        <a:spcBef>
          <a:spcPct val="0"/>
        </a:spcBef>
        <a:spcAft>
          <a:spcPct val="0"/>
        </a:spcAft>
        <a:defRPr sz="4400">
          <a:solidFill>
            <a:schemeClr val="tx1"/>
          </a:solidFill>
          <a:latin typeface="News Gothic MT"/>
          <a:cs typeface="Arial" charset="0"/>
        </a:defRPr>
      </a:lvl7pPr>
      <a:lvl8pPr marL="1371600" algn="ctr" rtl="0" eaLnBrk="0" fontAlgn="base" hangingPunct="0">
        <a:spcBef>
          <a:spcPct val="0"/>
        </a:spcBef>
        <a:spcAft>
          <a:spcPct val="0"/>
        </a:spcAft>
        <a:defRPr sz="4400">
          <a:solidFill>
            <a:schemeClr val="tx1"/>
          </a:solidFill>
          <a:latin typeface="News Gothic MT"/>
          <a:cs typeface="Arial" charset="0"/>
        </a:defRPr>
      </a:lvl8pPr>
      <a:lvl9pPr marL="1828800" algn="ctr" rtl="0" eaLnBrk="0" fontAlgn="base" hangingPunct="0">
        <a:spcBef>
          <a:spcPct val="0"/>
        </a:spcBef>
        <a:spcAft>
          <a:spcPct val="0"/>
        </a:spcAft>
        <a:defRPr sz="4400">
          <a:solidFill>
            <a:schemeClr val="tx1"/>
          </a:solidFill>
          <a:latin typeface="News Gothic MT"/>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b="88706"/>
          <a:stretch/>
        </p:blipFill>
        <p:spPr bwMode="auto">
          <a:xfrm>
            <a:off x="0" y="0"/>
            <a:ext cx="9144000" cy="77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fade thruBlk="1"/>
  </p:transition>
  <p:hf sldNum="0" hdr="0" dt="0"/>
  <p:txStyles>
    <p:titleStyle>
      <a:lvl1pPr algn="ctr" rtl="0" eaLnBrk="0" fontAlgn="base" hangingPunct="0">
        <a:spcBef>
          <a:spcPct val="0"/>
        </a:spcBef>
        <a:spcAft>
          <a:spcPct val="0"/>
        </a:spcAft>
        <a:defRPr sz="4400">
          <a:solidFill>
            <a:srgbClr val="008000"/>
          </a:solidFill>
          <a:latin typeface="+mj-lt"/>
          <a:ea typeface="+mj-ea"/>
          <a:cs typeface="+mj-cs"/>
        </a:defRPr>
      </a:lvl1pPr>
      <a:lvl2pPr algn="ctr" rtl="0" eaLnBrk="0" fontAlgn="base" hangingPunct="0">
        <a:spcBef>
          <a:spcPct val="0"/>
        </a:spcBef>
        <a:spcAft>
          <a:spcPct val="0"/>
        </a:spcAft>
        <a:defRPr sz="4400">
          <a:solidFill>
            <a:srgbClr val="008000"/>
          </a:solidFill>
          <a:latin typeface="News Gothic MT"/>
          <a:cs typeface="Arial" charset="0"/>
        </a:defRPr>
      </a:lvl2pPr>
      <a:lvl3pPr algn="ctr" rtl="0" eaLnBrk="0" fontAlgn="base" hangingPunct="0">
        <a:spcBef>
          <a:spcPct val="0"/>
        </a:spcBef>
        <a:spcAft>
          <a:spcPct val="0"/>
        </a:spcAft>
        <a:defRPr sz="4400">
          <a:solidFill>
            <a:srgbClr val="008000"/>
          </a:solidFill>
          <a:latin typeface="News Gothic MT"/>
          <a:cs typeface="Arial" charset="0"/>
        </a:defRPr>
      </a:lvl3pPr>
      <a:lvl4pPr algn="ctr" rtl="0" eaLnBrk="0" fontAlgn="base" hangingPunct="0">
        <a:spcBef>
          <a:spcPct val="0"/>
        </a:spcBef>
        <a:spcAft>
          <a:spcPct val="0"/>
        </a:spcAft>
        <a:defRPr sz="4400">
          <a:solidFill>
            <a:srgbClr val="008000"/>
          </a:solidFill>
          <a:latin typeface="News Gothic MT"/>
          <a:cs typeface="Arial" charset="0"/>
        </a:defRPr>
      </a:lvl4pPr>
      <a:lvl5pPr algn="ctr" rtl="0" eaLnBrk="0" fontAlgn="base" hangingPunct="0">
        <a:spcBef>
          <a:spcPct val="0"/>
        </a:spcBef>
        <a:spcAft>
          <a:spcPct val="0"/>
        </a:spcAft>
        <a:defRPr sz="4400">
          <a:solidFill>
            <a:srgbClr val="008000"/>
          </a:solidFill>
          <a:latin typeface="News Gothic MT"/>
          <a:cs typeface="Arial" charset="0"/>
        </a:defRPr>
      </a:lvl5pPr>
      <a:lvl6pPr marL="457200" algn="ctr" rtl="0" eaLnBrk="0" fontAlgn="base" hangingPunct="0">
        <a:spcBef>
          <a:spcPct val="0"/>
        </a:spcBef>
        <a:spcAft>
          <a:spcPct val="0"/>
        </a:spcAft>
        <a:defRPr sz="4400">
          <a:solidFill>
            <a:schemeClr val="tx1"/>
          </a:solidFill>
          <a:latin typeface="News Gothic MT"/>
          <a:cs typeface="Arial" charset="0"/>
        </a:defRPr>
      </a:lvl6pPr>
      <a:lvl7pPr marL="914400" algn="ctr" rtl="0" eaLnBrk="0" fontAlgn="base" hangingPunct="0">
        <a:spcBef>
          <a:spcPct val="0"/>
        </a:spcBef>
        <a:spcAft>
          <a:spcPct val="0"/>
        </a:spcAft>
        <a:defRPr sz="4400">
          <a:solidFill>
            <a:schemeClr val="tx1"/>
          </a:solidFill>
          <a:latin typeface="News Gothic MT"/>
          <a:cs typeface="Arial" charset="0"/>
        </a:defRPr>
      </a:lvl7pPr>
      <a:lvl8pPr marL="1371600" algn="ctr" rtl="0" eaLnBrk="0" fontAlgn="base" hangingPunct="0">
        <a:spcBef>
          <a:spcPct val="0"/>
        </a:spcBef>
        <a:spcAft>
          <a:spcPct val="0"/>
        </a:spcAft>
        <a:defRPr sz="4400">
          <a:solidFill>
            <a:schemeClr val="tx1"/>
          </a:solidFill>
          <a:latin typeface="News Gothic MT"/>
          <a:cs typeface="Arial" charset="0"/>
        </a:defRPr>
      </a:lvl8pPr>
      <a:lvl9pPr marL="1828800" algn="ctr" rtl="0" eaLnBrk="0" fontAlgn="base" hangingPunct="0">
        <a:spcBef>
          <a:spcPct val="0"/>
        </a:spcBef>
        <a:spcAft>
          <a:spcPct val="0"/>
        </a:spcAft>
        <a:defRPr sz="4400">
          <a:solidFill>
            <a:schemeClr val="tx1"/>
          </a:solidFill>
          <a:latin typeface="News Gothic MT"/>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microsoft.com/office/2007/relationships/diagramDrawing" Target="../diagrams/drawing13.xml"/><Relationship Id="rId13" Type="http://schemas.microsoft.com/office/2007/relationships/diagramDrawing" Target="../diagrams/drawing14.xml"/><Relationship Id="rId3" Type="http://schemas.openxmlformats.org/officeDocument/2006/relationships/image" Target="../media/image19.jpeg"/><Relationship Id="rId7" Type="http://schemas.openxmlformats.org/officeDocument/2006/relationships/diagramColors" Target="../diagrams/colors13.xml"/><Relationship Id="rId12" Type="http://schemas.openxmlformats.org/officeDocument/2006/relationships/diagramColors" Target="../diagrams/colors14.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QuickStyle" Target="../diagrams/quickStyle13.xml"/><Relationship Id="rId11" Type="http://schemas.openxmlformats.org/officeDocument/2006/relationships/diagramQuickStyle" Target="../diagrams/quickStyle14.xml"/><Relationship Id="rId5" Type="http://schemas.openxmlformats.org/officeDocument/2006/relationships/diagramLayout" Target="../diagrams/layout13.xml"/><Relationship Id="rId10" Type="http://schemas.openxmlformats.org/officeDocument/2006/relationships/diagramLayout" Target="../diagrams/layout14.xml"/><Relationship Id="rId4" Type="http://schemas.openxmlformats.org/officeDocument/2006/relationships/diagramData" Target="../diagrams/data13.xml"/><Relationship Id="rId9" Type="http://schemas.openxmlformats.org/officeDocument/2006/relationships/diagramData" Target="../diagrams/data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8" Type="http://schemas.openxmlformats.org/officeDocument/2006/relationships/hyperlink" Target="http://www.ctb.com/ok" TargetMode="External"/><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8" Type="http://schemas.openxmlformats.org/officeDocument/2006/relationships/hyperlink" Target="http://java.com/en/download/manual.jsp" TargetMode="External"/><Relationship Id="rId13" Type="http://schemas.openxmlformats.org/officeDocument/2006/relationships/hyperlink" Target="http://get.adobe.com/flashplayer/" TargetMode="External"/><Relationship Id="rId3" Type="http://schemas.openxmlformats.org/officeDocument/2006/relationships/diagramData" Target="../diagrams/data18.xml"/><Relationship Id="rId7" Type="http://schemas.microsoft.com/office/2007/relationships/diagramDrawing" Target="../diagrams/drawing18.xml"/><Relationship Id="rId12"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8.xml"/><Relationship Id="rId11" Type="http://schemas.openxmlformats.org/officeDocument/2006/relationships/image" Target="../media/image22.png"/><Relationship Id="rId5" Type="http://schemas.openxmlformats.org/officeDocument/2006/relationships/diagramQuickStyle" Target="../diagrams/quickStyle18.xml"/><Relationship Id="rId10" Type="http://schemas.openxmlformats.org/officeDocument/2006/relationships/hyperlink" Target="http://get.adobe.com/air/" TargetMode="External"/><Relationship Id="rId4" Type="http://schemas.openxmlformats.org/officeDocument/2006/relationships/diagramLayout" Target="../diagrams/layout18.xml"/><Relationship Id="rId9" Type="http://schemas.openxmlformats.org/officeDocument/2006/relationships/image" Target="../media/image21.png"/><Relationship Id="rId1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5.xml"/><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6.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3" Type="http://schemas.openxmlformats.org/officeDocument/2006/relationships/diagramData" Target="../diagrams/data27.xml"/><Relationship Id="rId7" Type="http://schemas.microsoft.com/office/2007/relationships/diagramDrawing" Target="../diagrams/drawing27.xml"/><Relationship Id="rId12"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27.xml"/><Relationship Id="rId11" Type="http://schemas.openxmlformats.org/officeDocument/2006/relationships/image" Target="../media/image30.png"/><Relationship Id="rId5" Type="http://schemas.openxmlformats.org/officeDocument/2006/relationships/diagramQuickStyle" Target="../diagrams/quickStyle27.xml"/><Relationship Id="rId10" Type="http://schemas.openxmlformats.org/officeDocument/2006/relationships/image" Target="../media/image29.png"/><Relationship Id="rId4" Type="http://schemas.openxmlformats.org/officeDocument/2006/relationships/diagramLayout" Target="../diagrams/layout27.xml"/><Relationship Id="rId9" Type="http://schemas.openxmlformats.org/officeDocument/2006/relationships/image" Target="../media/image28.png"/><Relationship Id="rId14" Type="http://schemas.openxmlformats.org/officeDocument/2006/relationships/image" Target="../media/image33.png"/></Relationships>
</file>

<file path=ppt/slides/_rels/slide2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2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2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3.xml.rels><?xml version="1.0" encoding="UTF-8" standalone="yes"?>
<Relationships xmlns="http://schemas.openxmlformats.org/package/2006/relationships"><Relationship Id="rId8" Type="http://schemas.microsoft.com/office/2007/relationships/diagramDrawing" Target="../diagrams/drawing34.xml"/><Relationship Id="rId13" Type="http://schemas.microsoft.com/office/2007/relationships/diagramDrawing" Target="../diagrams/drawing35.xml"/><Relationship Id="rId3" Type="http://schemas.openxmlformats.org/officeDocument/2006/relationships/image" Target="../media/image19.jpeg"/><Relationship Id="rId7" Type="http://schemas.openxmlformats.org/officeDocument/2006/relationships/diagramColors" Target="../diagrams/colors34.xml"/><Relationship Id="rId12" Type="http://schemas.openxmlformats.org/officeDocument/2006/relationships/diagramColors" Target="../diagrams/colors35.xml"/><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diagramQuickStyle" Target="../diagrams/quickStyle34.xml"/><Relationship Id="rId11" Type="http://schemas.openxmlformats.org/officeDocument/2006/relationships/diagramQuickStyle" Target="../diagrams/quickStyle35.xml"/><Relationship Id="rId5" Type="http://schemas.openxmlformats.org/officeDocument/2006/relationships/diagramLayout" Target="../diagrams/layout34.xml"/><Relationship Id="rId10" Type="http://schemas.openxmlformats.org/officeDocument/2006/relationships/diagramLayout" Target="../diagrams/layout35.xml"/><Relationship Id="rId4" Type="http://schemas.openxmlformats.org/officeDocument/2006/relationships/diagramData" Target="../diagrams/data34.xml"/><Relationship Id="rId9" Type="http://schemas.openxmlformats.org/officeDocument/2006/relationships/diagramData" Target="../diagrams/data35.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7.xml"/><Relationship Id="rId1" Type="http://schemas.openxmlformats.org/officeDocument/2006/relationships/slideLayout" Target="../slideLayouts/slideLayout18.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38.xml"/><Relationship Id="rId1" Type="http://schemas.openxmlformats.org/officeDocument/2006/relationships/slideLayout" Target="../slideLayouts/slideLayout18.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image" Target="../media/image9.png"/><Relationship Id="rId5" Type="http://schemas.openxmlformats.org/officeDocument/2006/relationships/diagramQuickStyle" Target="../diagrams/quickStyle5.xml"/><Relationship Id="rId10" Type="http://schemas.openxmlformats.org/officeDocument/2006/relationships/image" Target="../media/image8.png"/><Relationship Id="rId4" Type="http://schemas.openxmlformats.org/officeDocument/2006/relationships/diagramLayout" Target="../diagrams/layout5.xml"/><Relationship Id="rId9" Type="http://schemas.openxmlformats.org/officeDocument/2006/relationships/image" Target="../media/image7.pn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p:cNvSpPr>
          <p:nvPr>
            <p:ph type="title" idx="4294967295"/>
          </p:nvPr>
        </p:nvSpPr>
        <p:spPr>
          <a:xfrm>
            <a:off x="152400" y="2438400"/>
            <a:ext cx="7010400" cy="1905000"/>
          </a:xfrm>
        </p:spPr>
        <p:txBody>
          <a:bodyPr lIns="0" rIns="0" anchor="t"/>
          <a:lstStyle/>
          <a:p>
            <a:r>
              <a:rPr lang="en-US" sz="3200" b="1" dirty="0" smtClean="0">
                <a:solidFill>
                  <a:schemeClr val="accent5">
                    <a:lumMod val="10000"/>
                  </a:schemeClr>
                </a:solidFill>
              </a:rPr>
              <a:t>DC-CAS </a:t>
            </a:r>
            <a:r>
              <a:rPr lang="en-US" sz="3200" b="1" dirty="0" smtClean="0">
                <a:solidFill>
                  <a:schemeClr val="accent5">
                    <a:lumMod val="10000"/>
                  </a:schemeClr>
                </a:solidFill>
              </a:rPr>
              <a:t>Health </a:t>
            </a:r>
            <a:r>
              <a:rPr lang="en-US" sz="3200" b="1" dirty="0">
                <a:solidFill>
                  <a:schemeClr val="accent5">
                    <a:lumMod val="10000"/>
                  </a:schemeClr>
                </a:solidFill>
              </a:rPr>
              <a:t>Online</a:t>
            </a:r>
            <a:br>
              <a:rPr lang="en-US" sz="3200" b="1" dirty="0">
                <a:solidFill>
                  <a:schemeClr val="accent5">
                    <a:lumMod val="10000"/>
                  </a:schemeClr>
                </a:solidFill>
              </a:rPr>
            </a:br>
            <a:r>
              <a:rPr lang="en-US" sz="3200" b="1" dirty="0">
                <a:solidFill>
                  <a:schemeClr val="accent5">
                    <a:lumMod val="10000"/>
                  </a:schemeClr>
                </a:solidFill>
              </a:rPr>
              <a:t>Spring 2013 Pilot</a:t>
            </a:r>
            <a:r>
              <a:rPr lang="en-US" sz="3200" b="1" dirty="0" smtClean="0">
                <a:solidFill>
                  <a:schemeClr val="accent5">
                    <a:lumMod val="10000"/>
                  </a:schemeClr>
                </a:solidFill>
              </a:rPr>
              <a:t/>
            </a:r>
            <a:br>
              <a:rPr lang="en-US" sz="3200" b="1" dirty="0" smtClean="0">
                <a:solidFill>
                  <a:schemeClr val="accent5">
                    <a:lumMod val="10000"/>
                  </a:schemeClr>
                </a:solidFill>
              </a:rPr>
            </a:br>
            <a:r>
              <a:rPr lang="en-US" sz="3200" b="1" dirty="0" smtClean="0">
                <a:solidFill>
                  <a:schemeClr val="accent5">
                    <a:lumMod val="10000"/>
                  </a:schemeClr>
                </a:solidFill>
              </a:rPr>
              <a:t>Site </a:t>
            </a:r>
            <a:r>
              <a:rPr lang="en-US" sz="3200" b="1" dirty="0" smtClean="0">
                <a:solidFill>
                  <a:schemeClr val="accent5">
                    <a:lumMod val="10000"/>
                  </a:schemeClr>
                </a:solidFill>
              </a:rPr>
              <a:t>Readiness Training</a:t>
            </a:r>
          </a:p>
        </p:txBody>
      </p:sp>
      <p:sp>
        <p:nvSpPr>
          <p:cNvPr id="3" name="Rectangle 3"/>
          <p:cNvSpPr txBox="1">
            <a:spLocks/>
          </p:cNvSpPr>
          <p:nvPr/>
        </p:nvSpPr>
        <p:spPr bwMode="auto">
          <a:xfrm>
            <a:off x="1600200" y="4267200"/>
            <a:ext cx="4114800" cy="2286000"/>
          </a:xfrm>
          <a:prstGeom prst="rect">
            <a:avLst/>
          </a:prstGeom>
          <a:noFill/>
          <a:ln w="9525">
            <a:noFill/>
            <a:miter lim="800000"/>
            <a:headEnd/>
            <a:tailEnd/>
          </a:ln>
        </p:spPr>
        <p:txBody>
          <a:bodyPr/>
          <a:lstStyle/>
          <a:p>
            <a:pPr algn="ctr" eaLnBrk="0" hangingPunct="0">
              <a:defRPr/>
            </a:pPr>
            <a:r>
              <a:rPr lang="en-US" sz="1200" b="1" kern="0" dirty="0">
                <a:solidFill>
                  <a:schemeClr val="accent5">
                    <a:lumMod val="10000"/>
                  </a:schemeClr>
                </a:solidFill>
                <a:effectLst>
                  <a:outerShdw blurRad="38100" dist="38100" dir="2700000" algn="tl">
                    <a:srgbClr val="C0C0C0"/>
                  </a:outerShdw>
                </a:effectLst>
                <a:latin typeface="+mj-lt"/>
                <a:ea typeface="+mj-ea"/>
                <a:cs typeface="+mj-cs"/>
              </a:rPr>
              <a:t>Webinar Etiquette</a:t>
            </a:r>
            <a:br>
              <a:rPr lang="en-US" sz="1200" b="1" kern="0" dirty="0">
                <a:solidFill>
                  <a:schemeClr val="accent5">
                    <a:lumMod val="10000"/>
                  </a:schemeClr>
                </a:solidFill>
                <a:effectLst>
                  <a:outerShdw blurRad="38100" dist="38100" dir="2700000" algn="tl">
                    <a:srgbClr val="C0C0C0"/>
                  </a:outerShdw>
                </a:effectLst>
                <a:latin typeface="+mj-lt"/>
                <a:ea typeface="+mj-ea"/>
                <a:cs typeface="+mj-cs"/>
              </a:rPr>
            </a:br>
            <a:r>
              <a:rPr lang="en-US" sz="1200" b="1" kern="0" dirty="0">
                <a:solidFill>
                  <a:schemeClr val="accent5">
                    <a:lumMod val="10000"/>
                  </a:schemeClr>
                </a:solidFill>
                <a:latin typeface="+mj-lt"/>
                <a:ea typeface="+mj-ea"/>
                <a:cs typeface="+mj-cs"/>
              </a:rPr>
              <a:t> This call will be operator assisted. </a:t>
            </a:r>
          </a:p>
          <a:p>
            <a:pPr algn="ctr" eaLnBrk="0" hangingPunct="0">
              <a:defRPr/>
            </a:pPr>
            <a:r>
              <a:rPr lang="en-US" sz="1200" b="1" kern="0" dirty="0">
                <a:solidFill>
                  <a:schemeClr val="accent5">
                    <a:lumMod val="10000"/>
                  </a:schemeClr>
                </a:solidFill>
                <a:latin typeface="+mj-lt"/>
                <a:ea typeface="+mj-ea"/>
                <a:cs typeface="+mj-cs"/>
              </a:rPr>
              <a:t>Please submit questions through the chat window </a:t>
            </a:r>
            <a:r>
              <a:rPr lang="en-US" sz="1200" b="1" kern="0" dirty="0" smtClean="0">
                <a:solidFill>
                  <a:schemeClr val="accent5">
                    <a:lumMod val="10000"/>
                  </a:schemeClr>
                </a:solidFill>
                <a:latin typeface="+mj-lt"/>
                <a:ea typeface="+mj-ea"/>
                <a:cs typeface="+mj-cs"/>
              </a:rPr>
              <a:t>throughout the presentation or </a:t>
            </a:r>
            <a:r>
              <a:rPr lang="en-US" sz="1200" b="1" kern="0" dirty="0">
                <a:solidFill>
                  <a:schemeClr val="accent5">
                    <a:lumMod val="10000"/>
                  </a:schemeClr>
                </a:solidFill>
                <a:latin typeface="+mj-lt"/>
                <a:ea typeface="+mj-ea"/>
                <a:cs typeface="+mj-cs"/>
              </a:rPr>
              <a:t>via the operator during the </a:t>
            </a:r>
            <a:r>
              <a:rPr lang="en-US" sz="1200" b="1" kern="0" dirty="0" smtClean="0">
                <a:solidFill>
                  <a:schemeClr val="accent5">
                    <a:lumMod val="10000"/>
                  </a:schemeClr>
                </a:solidFill>
                <a:latin typeface="+mj-lt"/>
                <a:ea typeface="+mj-ea"/>
                <a:cs typeface="+mj-cs"/>
              </a:rPr>
              <a:t>Q&amp;A </a:t>
            </a:r>
            <a:r>
              <a:rPr lang="en-US" sz="1200" b="1" kern="0" dirty="0">
                <a:solidFill>
                  <a:schemeClr val="accent5">
                    <a:lumMod val="10000"/>
                  </a:schemeClr>
                </a:solidFill>
                <a:latin typeface="+mj-lt"/>
                <a:ea typeface="+mj-ea"/>
                <a:cs typeface="+mj-cs"/>
              </a:rPr>
              <a:t>portion of the </a:t>
            </a:r>
            <a:r>
              <a:rPr lang="en-US" sz="1200" b="1" kern="0" dirty="0" smtClean="0">
                <a:solidFill>
                  <a:schemeClr val="accent5">
                    <a:lumMod val="10000"/>
                  </a:schemeClr>
                </a:solidFill>
                <a:latin typeface="+mj-lt"/>
                <a:ea typeface="+mj-ea"/>
                <a:cs typeface="+mj-cs"/>
              </a:rPr>
              <a:t>meeting</a:t>
            </a:r>
            <a:r>
              <a:rPr lang="en-US" sz="1200" b="1" kern="0" dirty="0" smtClean="0">
                <a:solidFill>
                  <a:srgbClr val="008000"/>
                </a:solidFill>
                <a:latin typeface="+mj-lt"/>
                <a:ea typeface="+mj-ea"/>
                <a:cs typeface="+mj-cs"/>
              </a:rPr>
              <a:t>.</a:t>
            </a:r>
          </a:p>
        </p:txBody>
      </p:sp>
      <p:sp>
        <p:nvSpPr>
          <p:cNvPr id="4100" name="TextBox 3"/>
          <p:cNvSpPr txBox="1">
            <a:spLocks noChangeArrowheads="1"/>
          </p:cNvSpPr>
          <p:nvPr/>
        </p:nvSpPr>
        <p:spPr bwMode="auto">
          <a:xfrm>
            <a:off x="0" y="6611938"/>
            <a:ext cx="838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b="1" dirty="0" smtClean="0"/>
              <a:t>Feb 2013</a:t>
            </a:r>
            <a:endParaRPr lang="en-US" sz="1000" b="1" dirty="0"/>
          </a:p>
        </p:txBody>
      </p:sp>
      <p:sp>
        <p:nvSpPr>
          <p:cNvPr id="5"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1</a:t>
            </a:fld>
            <a:endParaRPr lang="en-US" sz="1000" b="1" dirty="0">
              <a:latin typeface="+mn-lt"/>
              <a:cs typeface="Arial" charset="0"/>
            </a:endParaRPr>
          </a:p>
        </p:txBody>
      </p:sp>
      <p:sp>
        <p:nvSpPr>
          <p:cNvPr id="6" name="Rectangle 3"/>
          <p:cNvSpPr txBox="1">
            <a:spLocks/>
          </p:cNvSpPr>
          <p:nvPr/>
        </p:nvSpPr>
        <p:spPr bwMode="auto">
          <a:xfrm>
            <a:off x="1460500" y="5270500"/>
            <a:ext cx="4419600" cy="1295400"/>
          </a:xfrm>
          <a:prstGeom prst="rect">
            <a:avLst/>
          </a:prstGeom>
          <a:noFill/>
          <a:ln w="9525">
            <a:noFill/>
            <a:miter lim="800000"/>
            <a:headEnd/>
            <a:tailEnd/>
          </a:ln>
        </p:spPr>
        <p:txBody>
          <a:bodyPr/>
          <a:lstStyle/>
          <a:p>
            <a:pPr algn="ctr" eaLnBrk="0" hangingPunct="0">
              <a:defRPr/>
            </a:pPr>
            <a:endParaRPr lang="en-US" sz="1200" b="1" kern="0" dirty="0">
              <a:solidFill>
                <a:schemeClr val="accent5">
                  <a:lumMod val="10000"/>
                </a:schemeClr>
              </a:solidFill>
              <a:latin typeface="+mj-lt"/>
              <a:ea typeface="+mj-ea"/>
              <a:cs typeface="+mj-cs"/>
            </a:endParaRPr>
          </a:p>
        </p:txBody>
      </p:sp>
      <p:sp>
        <p:nvSpPr>
          <p:cNvPr id="7" name="TextBox 6"/>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solidFill>
                  <a:schemeClr val="tx1"/>
                </a:solidFill>
              </a:rPr>
              <a:t>Roles Overview</a:t>
            </a:r>
          </a:p>
        </p:txBody>
      </p:sp>
      <p:graphicFrame>
        <p:nvGraphicFramePr>
          <p:cNvPr id="4" name="Diagram 3"/>
          <p:cNvGraphicFramePr/>
          <p:nvPr>
            <p:extLst>
              <p:ext uri="{D42A27DB-BD31-4B8C-83A1-F6EECF244321}">
                <p14:modId xmlns:p14="http://schemas.microsoft.com/office/powerpoint/2010/main" val="343844523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172" name="Group 5"/>
          <p:cNvGrpSpPr>
            <a:grpSpLocks/>
          </p:cNvGrpSpPr>
          <p:nvPr/>
        </p:nvGrpSpPr>
        <p:grpSpPr bwMode="auto">
          <a:xfrm>
            <a:off x="3567113" y="2900363"/>
            <a:ext cx="2009775" cy="1057275"/>
            <a:chOff x="2346569" y="1587157"/>
            <a:chExt cx="2011344" cy="1058105"/>
          </a:xfrm>
        </p:grpSpPr>
        <p:sp>
          <p:nvSpPr>
            <p:cNvPr id="7" name="Rounded Rectangle 6"/>
            <p:cNvSpPr/>
            <p:nvPr/>
          </p:nvSpPr>
          <p:spPr>
            <a:xfrm>
              <a:off x="2346569" y="1587157"/>
              <a:ext cx="2011344" cy="1058105"/>
            </a:xfrm>
            <a:prstGeom prst="roundRect">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2398997" y="1639585"/>
              <a:ext cx="1906487" cy="9532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4770" tIns="64770" rIns="64770" bIns="64770" spcCol="1270" anchor="ctr"/>
            <a:lstStyle/>
            <a:p>
              <a:pPr algn="ctr" defTabSz="755650">
                <a:lnSpc>
                  <a:spcPct val="90000"/>
                </a:lnSpc>
                <a:spcAft>
                  <a:spcPct val="35000"/>
                </a:spcAft>
                <a:defRPr/>
              </a:pPr>
              <a:endParaRPr lang="en-US" sz="1700" dirty="0">
                <a:solidFill>
                  <a:prstClr val="black">
                    <a:hueOff val="0"/>
                    <a:satOff val="0"/>
                    <a:lumOff val="0"/>
                    <a:alphaOff val="0"/>
                  </a:prstClr>
                </a:solidFill>
              </a:endParaRPr>
            </a:p>
          </p:txBody>
        </p:sp>
      </p:grpSp>
    </p:spTree>
    <p:extLst>
      <p:ext uri="{BB962C8B-B14F-4D97-AF65-F5344CB8AC3E}">
        <p14:creationId xmlns:p14="http://schemas.microsoft.com/office/powerpoint/2010/main" val="2933619158"/>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533400" y="228600"/>
            <a:ext cx="8229600" cy="1143000"/>
          </a:xfrm>
        </p:spPr>
        <p:txBody>
          <a:bodyPr/>
          <a:lstStyle/>
          <a:p>
            <a:pPr eaLnBrk="1" hangingPunct="1"/>
            <a:r>
              <a:rPr lang="en-US" dirty="0" smtClean="0">
                <a:solidFill>
                  <a:schemeClr val="tx1"/>
                </a:solidFill>
              </a:rPr>
              <a:t>Roles and Responsibilities</a:t>
            </a:r>
            <a:br>
              <a:rPr lang="en-US" dirty="0" smtClean="0">
                <a:solidFill>
                  <a:schemeClr val="tx1"/>
                </a:solidFill>
              </a:rPr>
            </a:br>
            <a:r>
              <a:rPr lang="en-US" dirty="0" smtClean="0">
                <a:solidFill>
                  <a:schemeClr val="tx1"/>
                </a:solidFill>
              </a:rPr>
              <a:t>Tech Coordinator</a:t>
            </a:r>
          </a:p>
        </p:txBody>
      </p:sp>
      <p:sp>
        <p:nvSpPr>
          <p:cNvPr id="8195" name="Rectangle 3"/>
          <p:cNvSpPr>
            <a:spLocks noGrp="1" noChangeArrowheads="1"/>
          </p:cNvSpPr>
          <p:nvPr>
            <p:ph type="body" idx="4294967295"/>
          </p:nvPr>
        </p:nvSpPr>
        <p:spPr>
          <a:xfrm>
            <a:off x="914400" y="1752600"/>
            <a:ext cx="8229600" cy="4525963"/>
          </a:xfrm>
        </p:spPr>
        <p:txBody>
          <a:bodyPr/>
          <a:lstStyle/>
          <a:p>
            <a:pPr eaLnBrk="1" hangingPunct="1">
              <a:lnSpc>
                <a:spcPct val="80000"/>
              </a:lnSpc>
              <a:buFont typeface="Wingdings" pitchFamily="2" charset="2"/>
              <a:buChar char="§"/>
            </a:pPr>
            <a:endParaRPr lang="en-US" sz="2400" smtClean="0"/>
          </a:p>
          <a:p>
            <a:pPr eaLnBrk="1" hangingPunct="1">
              <a:lnSpc>
                <a:spcPct val="80000"/>
              </a:lnSpc>
              <a:buFont typeface="Wingdings" pitchFamily="2" charset="2"/>
              <a:buChar char="§"/>
            </a:pPr>
            <a:endParaRPr lang="en-US" sz="2400" smtClean="0"/>
          </a:p>
        </p:txBody>
      </p:sp>
      <p:graphicFrame>
        <p:nvGraphicFramePr>
          <p:cNvPr id="5" name="Diagram 4"/>
          <p:cNvGraphicFramePr/>
          <p:nvPr/>
        </p:nvGraphicFramePr>
        <p:xfrm>
          <a:off x="838200" y="1524000"/>
          <a:ext cx="8001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917350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1" hidden="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2489757752"/>
              </p:ext>
            </p:extLst>
          </p:nvPr>
        </p:nvGraphicFramePr>
        <p:xfrm>
          <a:off x="304800" y="954861"/>
          <a:ext cx="8610600" cy="4814906"/>
        </p:xfrm>
        <a:graphic>
          <a:graphicData uri="http://schemas.openxmlformats.org/drawingml/2006/table">
            <a:tbl>
              <a:tblPr firstRow="1" bandRow="1">
                <a:tableStyleId>{B301B821-A1FF-4177-AEE7-76D212191A09}</a:tableStyleId>
              </a:tblPr>
              <a:tblGrid>
                <a:gridCol w="4572000"/>
                <a:gridCol w="2019300"/>
                <a:gridCol w="2019300"/>
              </a:tblGrid>
              <a:tr h="344135">
                <a:tc>
                  <a:txBody>
                    <a:bodyPr/>
                    <a:lstStyle/>
                    <a:p>
                      <a:r>
                        <a:rPr lang="en-US" sz="1600" b="1" dirty="0" smtClean="0"/>
                        <a:t>Milestones</a:t>
                      </a:r>
                      <a:endParaRPr lang="en-US" sz="1600" b="1" dirty="0">
                        <a:latin typeface="+mn-lt"/>
                      </a:endParaRPr>
                    </a:p>
                  </a:txBody>
                  <a:tcPr>
                    <a:solidFill>
                      <a:schemeClr val="accent5">
                        <a:lumMod val="50000"/>
                      </a:schemeClr>
                    </a:solidFill>
                  </a:tcPr>
                </a:tc>
                <a:tc gridSpan="2">
                  <a:txBody>
                    <a:bodyPr/>
                    <a:lstStyle/>
                    <a:p>
                      <a:r>
                        <a:rPr lang="en-US" sz="1600" b="1" baseline="0" dirty="0" smtClean="0"/>
                        <a:t>Dates</a:t>
                      </a:r>
                      <a:endParaRPr lang="en-US" sz="1600" b="1" dirty="0">
                        <a:latin typeface="+mn-lt"/>
                      </a:endParaRPr>
                    </a:p>
                  </a:txBody>
                  <a:tcPr>
                    <a:solidFill>
                      <a:schemeClr val="accent5">
                        <a:lumMod val="50000"/>
                      </a:schemeClr>
                    </a:solidFill>
                  </a:tcPr>
                </a:tc>
                <a:tc hMerge="1">
                  <a:txBody>
                    <a:bodyPr/>
                    <a:lstStyle/>
                    <a:p>
                      <a:endParaRPr lang="en-US"/>
                    </a:p>
                  </a:txBody>
                  <a:tcPr/>
                </a:tc>
              </a:tr>
              <a:tr h="6295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effectLst/>
                        </a:rPr>
                        <a:t>Technology Site Readiness Training</a:t>
                      </a:r>
                      <a:endParaRPr kumimoji="0" lang="en-US" sz="1600" b="1" i="0" u="none" strike="noStrike" cap="none" normalizeH="0" baseline="0" dirty="0" smtClean="0">
                        <a:ln>
                          <a:noFill/>
                        </a:ln>
                        <a:solidFill>
                          <a:schemeClr val="tx1"/>
                        </a:solidFill>
                        <a:effectLst/>
                        <a:latin typeface="+mn-lt"/>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rPr>
                        <a:t>March 18 &amp; 21</a:t>
                      </a:r>
                    </a:p>
                  </a:txBody>
                  <a:tcPr/>
                </a:tc>
                <a:tc hMerge="1">
                  <a:txBody>
                    <a:bodyPr/>
                    <a:lstStyle/>
                    <a:p>
                      <a:endParaRPr lang="en-US"/>
                    </a:p>
                  </a:txBody>
                  <a:tcPr/>
                </a:tc>
              </a:tr>
              <a:tr h="793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effectLst/>
                        </a:rPr>
                        <a:t>Test Administration System Training</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solidFill>
                            <a:schemeClr val="tx1"/>
                          </a:solidFill>
                          <a:effectLst/>
                        </a:rPr>
                        <a:t>March 25 &amp; 26</a:t>
                      </a:r>
                    </a:p>
                  </a:txBody>
                  <a:tcPr/>
                </a:tc>
                <a:tc hMerge="1">
                  <a:txBody>
                    <a:bodyPr/>
                    <a:lstStyle/>
                    <a:p>
                      <a:endParaRPr lang="en-US"/>
                    </a:p>
                  </a:txBody>
                  <a:tcPr/>
                </a:tc>
              </a:tr>
              <a:tr h="585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effectLst/>
                        </a:rPr>
                        <a:t>Demo Web Site Access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effectLst/>
                        </a:rPr>
                        <a:t>Test Delivery Client (TDC) download/install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u="none" strike="noStrike" cap="none" normalizeH="0" baseline="0" dirty="0" smtClean="0">
                        <a:ln>
                          <a:noFill/>
                        </a:ln>
                        <a:solidFill>
                          <a:schemeClr val="tx1"/>
                        </a:solidFill>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FF0000"/>
                          </a:solidFill>
                          <a:effectLst/>
                          <a:latin typeface="+mn-lt"/>
                        </a:rPr>
                        <a:t>March 25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smtClean="0">
                        <a:ln>
                          <a:noFill/>
                        </a:ln>
                        <a:solidFill>
                          <a:schemeClr val="tx1"/>
                        </a:solidFill>
                        <a:effectLst/>
                        <a:latin typeface="+mn-lt"/>
                      </a:endParaRPr>
                    </a:p>
                  </a:txBody>
                  <a:tcPr/>
                </a:tc>
              </a:tr>
              <a:tr h="3441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effectLst/>
                        </a:rPr>
                        <a:t>Online Test Administration System (TAS)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effectLst/>
                        </a:rPr>
                        <a:t>Test Content available for download / install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u="none" strike="noStrike" cap="none" normalizeH="0" baseline="0" dirty="0" smtClean="0">
                        <a:ln>
                          <a:noFill/>
                        </a:ln>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solidFill>
                            <a:srgbClr val="FF0000"/>
                          </a:solidFill>
                          <a:effectLst/>
                        </a:rPr>
                        <a:t>April 4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smtClean="0">
                        <a:ln>
                          <a:noFill/>
                        </a:ln>
                        <a:solidFill>
                          <a:schemeClr val="tx1"/>
                        </a:solidFill>
                        <a:effectLst/>
                        <a:latin typeface="+mn-lt"/>
                      </a:endParaRPr>
                    </a:p>
                  </a:txBody>
                  <a:tcPr/>
                </a:tc>
              </a:tr>
              <a:tr h="3441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effectLst/>
                        </a:rPr>
                        <a:t>Sessions created and Test Tickets Printed (Schools with CTB Support)</a:t>
                      </a:r>
                      <a:endParaRPr kumimoji="0" lang="en-US" sz="1600" b="1" i="0" u="none" strike="noStrike" cap="none" normalizeH="0" baseline="0" dirty="0" smtClean="0">
                        <a:ln>
                          <a:noFill/>
                        </a:ln>
                        <a:solidFill>
                          <a:schemeClr val="tx1"/>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rPr>
                        <a:t>April 8 - </a:t>
                      </a:r>
                      <a:r>
                        <a:rPr kumimoji="0" lang="en-US" sz="1600" b="1" i="0" u="none" strike="noStrike" cap="none" normalizeH="0" baseline="0" dirty="0" smtClean="0">
                          <a:ln>
                            <a:noFill/>
                          </a:ln>
                          <a:solidFill>
                            <a:schemeClr val="tx1"/>
                          </a:solidFill>
                          <a:effectLst/>
                          <a:latin typeface="+mn-lt"/>
                        </a:rPr>
                        <a:t>19</a:t>
                      </a:r>
                      <a:endParaRPr kumimoji="0" lang="en-US" sz="1600" b="1" i="0" u="none" strike="noStrike" cap="none" normalizeH="0" baseline="0" dirty="0" smtClean="0">
                        <a:ln>
                          <a:noFill/>
                        </a:ln>
                        <a:solidFill>
                          <a:schemeClr val="tx1"/>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smtClean="0">
                        <a:ln>
                          <a:noFill/>
                        </a:ln>
                        <a:solidFill>
                          <a:schemeClr val="tx1"/>
                        </a:solidFill>
                        <a:effectLst/>
                        <a:latin typeface="+mn-lt"/>
                      </a:endParaRPr>
                    </a:p>
                  </a:txBody>
                  <a:tcPr/>
                </a:tc>
              </a:tr>
              <a:tr h="793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effectLst/>
                        </a:rPr>
                        <a:t>Health Online Pilot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effectLst/>
                        </a:rPr>
                        <a:t>Practice Testing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cap="none" normalizeH="0" baseline="0" dirty="0" smtClean="0">
                          <a:ln>
                            <a:noFill/>
                          </a:ln>
                          <a:effectLst/>
                        </a:rPr>
                        <a:t>Operational Test window </a:t>
                      </a:r>
                      <a:endParaRPr kumimoji="0" lang="en-US" sz="1600" b="1" i="0" u="none" strike="noStrike" cap="none" normalizeH="0" baseline="0" dirty="0" smtClean="0">
                        <a:ln>
                          <a:noFill/>
                        </a:ln>
                        <a:solidFill>
                          <a:schemeClr val="tx1"/>
                        </a:solidFill>
                        <a:effectLst/>
                        <a:latin typeface="+mn-lt"/>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smtClean="0">
                        <a:ln>
                          <a:noFill/>
                        </a:ln>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rPr>
                        <a:t>April 8 - 19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tx1"/>
                          </a:solidFill>
                          <a:effectLst/>
                          <a:latin typeface="+mn-lt"/>
                        </a:rPr>
                        <a:t>April 22 - May 2, 2013</a:t>
                      </a:r>
                    </a:p>
                  </a:txBody>
                  <a:tcPr/>
                </a:tc>
                <a:tc hMerge="1">
                  <a:txBody>
                    <a:bodyPr/>
                    <a:lstStyle/>
                    <a:p>
                      <a:endParaRPr lang="en-US"/>
                    </a:p>
                  </a:txBody>
                  <a:tcPr/>
                </a:tc>
              </a:tr>
            </a:tbl>
          </a:graphicData>
        </a:graphic>
      </p:graphicFrame>
      <p:sp>
        <p:nvSpPr>
          <p:cNvPr id="8"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5">
                    <a:lumMod val="10000"/>
                  </a:schemeClr>
                </a:solidFill>
                <a:latin typeface="Arial" pitchFamily="34" charset="0"/>
                <a:cs typeface="Arial" pitchFamily="34" charset="0"/>
              </a:rPr>
              <a:t>Milestones (Important Dates)</a:t>
            </a:r>
            <a:endParaRPr lang="en-US" sz="2800" b="1" spc="-150" dirty="0">
              <a:solidFill>
                <a:schemeClr val="accent5">
                  <a:lumMod val="10000"/>
                </a:schemeClr>
              </a:solidFill>
              <a:latin typeface="Arial" pitchFamily="34" charset="0"/>
              <a:cs typeface="Arial" pitchFamily="34" charset="0"/>
            </a:endParaRPr>
          </a:p>
        </p:txBody>
      </p:sp>
      <p:sp>
        <p:nvSpPr>
          <p:cNvPr id="7"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12</a:t>
            </a:fld>
            <a:endParaRPr lang="en-US" sz="1000" b="1" dirty="0">
              <a:latin typeface="+mn-lt"/>
              <a:cs typeface="Arial" charset="0"/>
            </a:endParaRPr>
          </a:p>
        </p:txBody>
      </p:sp>
      <p:sp>
        <p:nvSpPr>
          <p:cNvPr id="6" name="TextBox 5"/>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2833746058"/>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14489419"/>
              </p:ext>
            </p:extLst>
          </p:nvPr>
        </p:nvGraphicFramePr>
        <p:xfrm>
          <a:off x="457200" y="228600"/>
          <a:ext cx="8382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13</a:t>
            </a:fld>
            <a:endParaRPr lang="en-US" sz="1000" b="1" dirty="0">
              <a:latin typeface="+mn-lt"/>
              <a:cs typeface="Arial" charset="0"/>
            </a:endParaRPr>
          </a:p>
        </p:txBody>
      </p:sp>
      <p:sp>
        <p:nvSpPr>
          <p:cNvPr id="6" name="Title 2"/>
          <p:cNvSpPr txBox="1">
            <a:spLocks/>
          </p:cNvSpPr>
          <p:nvPr/>
        </p:nvSpPr>
        <p:spPr bwMode="auto">
          <a:xfrm>
            <a:off x="1651000" y="-12700"/>
            <a:ext cx="70104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5">
                    <a:lumMod val="10000"/>
                  </a:schemeClr>
                </a:solidFill>
                <a:latin typeface="Arial" pitchFamily="34" charset="0"/>
                <a:cs typeface="Arial" pitchFamily="34" charset="0"/>
              </a:rPr>
              <a:t>Key Session Goals</a:t>
            </a:r>
            <a:endParaRPr lang="en-US" sz="2800" b="1" spc="-150" dirty="0">
              <a:solidFill>
                <a:schemeClr val="accent5">
                  <a:lumMod val="10000"/>
                </a:schemeClr>
              </a:solidFill>
              <a:latin typeface="Arial" pitchFamily="34" charset="0"/>
              <a:cs typeface="Arial" pitchFamily="34" charset="0"/>
            </a:endParaRPr>
          </a:p>
        </p:txBody>
      </p:sp>
      <p:sp>
        <p:nvSpPr>
          <p:cNvPr id="7" name="TextBox 6"/>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4028005924"/>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97520447"/>
              </p:ext>
            </p:extLst>
          </p:nvPr>
        </p:nvGraphicFramePr>
        <p:xfrm>
          <a:off x="152400" y="914400"/>
          <a:ext cx="3429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33800" y="914400"/>
            <a:ext cx="5181600" cy="2438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1268"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l="14815" t="24297" r="13982" b="5629"/>
          <a:stretch>
            <a:fillRect/>
          </a:stretch>
        </p:blipFill>
        <p:spPr bwMode="auto">
          <a:xfrm>
            <a:off x="3733800" y="4114800"/>
            <a:ext cx="5175250" cy="2438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1270" name="Title 6" hidden="1"/>
          <p:cNvSpPr>
            <a:spLocks noGrp="1"/>
          </p:cNvSpPr>
          <p:nvPr>
            <p:ph type="title" idx="4294967295"/>
          </p:nvPr>
        </p:nvSpPr>
        <p:spPr/>
        <p:txBody>
          <a:bodyPr/>
          <a:lstStyle/>
          <a:p>
            <a:r>
              <a:rPr lang="en-US" dirty="0" smtClean="0"/>
              <a:t>Looking</a:t>
            </a:r>
            <a:r>
              <a:rPr lang="en-US" baseline="0" dirty="0" smtClean="0"/>
              <a:t> Ahead</a:t>
            </a:r>
            <a:endParaRPr lang="en-US" dirty="0" smtClean="0"/>
          </a:p>
        </p:txBody>
      </p:sp>
      <p:sp>
        <p:nvSpPr>
          <p:cNvPr id="10"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14</a:t>
            </a:fld>
            <a:endParaRPr lang="en-US" sz="1000" b="1" dirty="0">
              <a:latin typeface="+mn-lt"/>
              <a:cs typeface="Arial" charset="0"/>
            </a:endParaRPr>
          </a:p>
        </p:txBody>
      </p:sp>
      <p:sp>
        <p:nvSpPr>
          <p:cNvPr id="8"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5">
                    <a:lumMod val="10000"/>
                  </a:schemeClr>
                </a:solidFill>
                <a:latin typeface="+mj-lt"/>
                <a:ea typeface="+mj-ea"/>
                <a:cs typeface="+mj-cs"/>
              </a:rPr>
              <a:t>Online Program Overview</a:t>
            </a:r>
            <a:endParaRPr lang="en-US" sz="2800" b="1" spc="-150" dirty="0">
              <a:solidFill>
                <a:schemeClr val="accent5">
                  <a:lumMod val="10000"/>
                </a:schemeClr>
              </a:solidFill>
              <a:latin typeface="+mj-lt"/>
              <a:ea typeface="+mj-ea"/>
              <a:cs typeface="+mj-cs"/>
            </a:endParaRPr>
          </a:p>
        </p:txBody>
      </p:sp>
      <p:sp>
        <p:nvSpPr>
          <p:cNvPr id="9" name="TextBox 8"/>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3225725568"/>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hidden="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p:cNvGraphicFramePr/>
          <p:nvPr/>
        </p:nvGraphicFramePr>
        <p:xfrm>
          <a:off x="152400" y="1905000"/>
          <a:ext cx="87630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extLst>
              <p:ext uri="{D42A27DB-BD31-4B8C-83A1-F6EECF244321}">
                <p14:modId xmlns:p14="http://schemas.microsoft.com/office/powerpoint/2010/main" val="1384478162"/>
              </p:ext>
            </p:extLst>
          </p:nvPr>
        </p:nvGraphicFramePr>
        <p:xfrm>
          <a:off x="304800" y="762000"/>
          <a:ext cx="8763000" cy="5410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249" name="Title 8" hidden="1"/>
          <p:cNvSpPr>
            <a:spLocks noGrp="1"/>
          </p:cNvSpPr>
          <p:nvPr>
            <p:ph type="title" idx="4294967295"/>
          </p:nvPr>
        </p:nvSpPr>
        <p:spPr/>
        <p:txBody>
          <a:bodyPr/>
          <a:lstStyle/>
          <a:p>
            <a:r>
              <a:rPr lang="en-US" smtClean="0"/>
              <a:t>Checkpoints Review</a:t>
            </a:r>
          </a:p>
        </p:txBody>
      </p:sp>
      <p:sp>
        <p:nvSpPr>
          <p:cNvPr id="13"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rPr>
              <a:t>Slide </a:t>
            </a:r>
            <a:fld id="{4441B614-1F3B-4C96-B187-F20C1FEFF97D}" type="slidenum">
              <a:rPr lang="en-US" sz="1000" b="1">
                <a:latin typeface="+mn-lt"/>
              </a:rPr>
              <a:pPr algn="r">
                <a:defRPr/>
              </a:pPr>
              <a:t>15</a:t>
            </a:fld>
            <a:endParaRPr lang="en-US" sz="1000" b="1" dirty="0">
              <a:latin typeface="+mn-lt"/>
            </a:endParaRPr>
          </a:p>
        </p:txBody>
      </p:sp>
      <p:sp>
        <p:nvSpPr>
          <p:cNvPr id="14"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5">
                    <a:lumMod val="10000"/>
                  </a:schemeClr>
                </a:solidFill>
                <a:latin typeface="+mj-lt"/>
                <a:ea typeface="+mj-ea"/>
                <a:cs typeface="+mj-cs"/>
              </a:rPr>
              <a:t>Checkpoints</a:t>
            </a:r>
            <a:endParaRPr lang="en-US" sz="2800" b="1" spc="-150" dirty="0">
              <a:solidFill>
                <a:schemeClr val="accent5">
                  <a:lumMod val="10000"/>
                </a:schemeClr>
              </a:solidFill>
              <a:latin typeface="+mj-lt"/>
              <a:ea typeface="+mj-ea"/>
              <a:cs typeface="+mj-cs"/>
            </a:endParaRPr>
          </a:p>
        </p:txBody>
      </p:sp>
      <p:sp>
        <p:nvSpPr>
          <p:cNvPr id="8" name="TextBox 7"/>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1649335880"/>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245006901"/>
              </p:ext>
            </p:extLst>
          </p:nvPr>
        </p:nvGraphicFramePr>
        <p:xfrm>
          <a:off x="304800" y="990600"/>
          <a:ext cx="8534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5">
                    <a:lumMod val="10000"/>
                  </a:schemeClr>
                </a:solidFill>
                <a:latin typeface="Arial" pitchFamily="34" charset="0"/>
                <a:cs typeface="Arial" pitchFamily="34" charset="0"/>
              </a:rPr>
              <a:t>Test Delivery Client and Content Tasks</a:t>
            </a:r>
            <a:endParaRPr lang="en-US" sz="2800" b="1" spc="-150" dirty="0">
              <a:solidFill>
                <a:schemeClr val="accent5">
                  <a:lumMod val="10000"/>
                </a:schemeClr>
              </a:solidFill>
              <a:latin typeface="Arial" pitchFamily="34" charset="0"/>
              <a:cs typeface="Arial" pitchFamily="34" charset="0"/>
            </a:endParaRPr>
          </a:p>
        </p:txBody>
      </p:sp>
      <p:sp>
        <p:nvSpPr>
          <p:cNvPr id="9"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16</a:t>
            </a:fld>
            <a:endParaRPr lang="en-US" sz="1000" b="1" dirty="0">
              <a:latin typeface="+mn-lt"/>
              <a:cs typeface="Arial" charset="0"/>
            </a:endParaRPr>
          </a:p>
        </p:txBody>
      </p:sp>
      <p:sp>
        <p:nvSpPr>
          <p:cNvPr id="6" name="TextBox 5"/>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2545398606"/>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72412504"/>
              </p:ext>
            </p:extLst>
          </p:nvPr>
        </p:nvGraphicFramePr>
        <p:xfrm>
          <a:off x="228600" y="838200"/>
          <a:ext cx="8686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40" name="Title 5" hidden="1"/>
          <p:cNvSpPr>
            <a:spLocks noGrp="1"/>
          </p:cNvSpPr>
          <p:nvPr>
            <p:ph type="title"/>
          </p:nvPr>
        </p:nvSpPr>
        <p:spPr/>
        <p:txBody>
          <a:bodyPr/>
          <a:lstStyle/>
          <a:p>
            <a:r>
              <a:rPr lang="en-US" smtClean="0"/>
              <a:t>Network Requirements</a:t>
            </a:r>
          </a:p>
        </p:txBody>
      </p:sp>
      <p:sp>
        <p:nvSpPr>
          <p:cNvPr id="6"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17</a:t>
            </a:fld>
            <a:endParaRPr lang="en-US" sz="1000" b="1" dirty="0">
              <a:latin typeface="+mn-lt"/>
              <a:cs typeface="Arial" charset="0"/>
            </a:endParaRPr>
          </a:p>
        </p:txBody>
      </p:sp>
      <p:sp>
        <p:nvSpPr>
          <p:cNvPr id="7"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5">
                    <a:lumMod val="10000"/>
                  </a:schemeClr>
                </a:solidFill>
                <a:latin typeface="Arial" pitchFamily="34" charset="0"/>
                <a:cs typeface="Arial" pitchFamily="34" charset="0"/>
              </a:rPr>
              <a:t>Network Requirements for Testing</a:t>
            </a:r>
            <a:endParaRPr lang="en-US" sz="2800" b="1" spc="-150" dirty="0">
              <a:solidFill>
                <a:schemeClr val="accent5">
                  <a:lumMod val="10000"/>
                </a:schemeClr>
              </a:solidFill>
              <a:latin typeface="Arial" pitchFamily="34" charset="0"/>
              <a:cs typeface="Arial" pitchFamily="34" charset="0"/>
            </a:endParaRPr>
          </a:p>
        </p:txBody>
      </p:sp>
      <p:sp>
        <p:nvSpPr>
          <p:cNvPr id="8" name="TextBox 7"/>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624761851"/>
              </p:ext>
            </p:extLst>
          </p:nvPr>
        </p:nvGraphicFramePr>
        <p:xfrm>
          <a:off x="228600" y="1143000"/>
          <a:ext cx="8763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4" name="Title 5" hidden="1"/>
          <p:cNvSpPr>
            <a:spLocks noGrp="1"/>
          </p:cNvSpPr>
          <p:nvPr>
            <p:ph type="title"/>
          </p:nvPr>
        </p:nvSpPr>
        <p:spPr/>
        <p:txBody>
          <a:bodyPr/>
          <a:lstStyle/>
          <a:p>
            <a:r>
              <a:rPr lang="en-US" smtClean="0"/>
              <a:t>Student Workstation Minimum Requirements</a:t>
            </a:r>
          </a:p>
        </p:txBody>
      </p:sp>
      <p:sp>
        <p:nvSpPr>
          <p:cNvPr id="6" name="Rectangle 5"/>
          <p:cNvSpPr/>
          <p:nvPr/>
        </p:nvSpPr>
        <p:spPr>
          <a:xfrm>
            <a:off x="2819400" y="759022"/>
            <a:ext cx="4419600" cy="307777"/>
          </a:xfrm>
          <a:prstGeom prst="rect">
            <a:avLst/>
          </a:prstGeom>
        </p:spPr>
        <p:txBody>
          <a:bodyPr wrap="square">
            <a:spAutoFit/>
          </a:bodyPr>
          <a:lstStyle/>
          <a:p>
            <a:pPr>
              <a:defRPr/>
            </a:pPr>
            <a:r>
              <a:rPr lang="en-US" sz="1400" dirty="0">
                <a:latin typeface="+mn-lt"/>
              </a:rPr>
              <a:t>Can also be accessed </a:t>
            </a:r>
            <a:r>
              <a:rPr lang="en-US" sz="1400" dirty="0" smtClean="0">
                <a:latin typeface="+mn-lt"/>
              </a:rPr>
              <a:t>at </a:t>
            </a:r>
            <a:r>
              <a:rPr lang="en-US" sz="1400" dirty="0" smtClean="0">
                <a:latin typeface="+mn-lt"/>
                <a:hlinkClick r:id="rId8"/>
              </a:rPr>
              <a:t>www.ctb.com/dc-cas</a:t>
            </a:r>
            <a:endParaRPr lang="en-US" sz="1400" dirty="0">
              <a:latin typeface="+mn-lt"/>
            </a:endParaRPr>
          </a:p>
        </p:txBody>
      </p:sp>
      <p:sp>
        <p:nvSpPr>
          <p:cNvPr id="7"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18</a:t>
            </a:fld>
            <a:endParaRPr lang="en-US" sz="1000" b="1" dirty="0">
              <a:latin typeface="+mn-lt"/>
              <a:cs typeface="Arial" charset="0"/>
            </a:endParaRPr>
          </a:p>
        </p:txBody>
      </p:sp>
      <p:sp>
        <p:nvSpPr>
          <p:cNvPr id="8" name="Title 2"/>
          <p:cNvSpPr txBox="1">
            <a:spLocks/>
          </p:cNvSpPr>
          <p:nvPr/>
        </p:nvSpPr>
        <p:spPr bwMode="auto">
          <a:xfrm>
            <a:off x="2133600" y="0"/>
            <a:ext cx="7010400" cy="762000"/>
          </a:xfrm>
          <a:prstGeom prst="rect">
            <a:avLst/>
          </a:prstGeom>
          <a:noFill/>
          <a:ln w="9525">
            <a:noFill/>
            <a:miter lim="800000"/>
            <a:headEnd/>
            <a:tailEnd/>
          </a:ln>
        </p:spPr>
        <p:txBody>
          <a:bodyPr anchor="b">
            <a:normAutofit fontScale="92500"/>
          </a:bodyPr>
          <a:lstStyle/>
          <a:p>
            <a:pPr>
              <a:defRPr/>
            </a:pPr>
            <a:r>
              <a:rPr lang="en-US" sz="2800" b="1" spc="-150" dirty="0" smtClean="0">
                <a:solidFill>
                  <a:schemeClr val="accent5">
                    <a:lumMod val="10000"/>
                  </a:schemeClr>
                </a:solidFill>
                <a:latin typeface="Arial" pitchFamily="34" charset="0"/>
                <a:cs typeface="Arial" pitchFamily="34" charset="0"/>
              </a:rPr>
              <a:t>Student Workstation Minimum Requirements</a:t>
            </a:r>
            <a:endParaRPr lang="en-US" sz="2800" b="1" spc="-150" dirty="0">
              <a:solidFill>
                <a:schemeClr val="accent5">
                  <a:lumMod val="10000"/>
                </a:schemeClr>
              </a:solidFill>
              <a:latin typeface="Arial" pitchFamily="34" charset="0"/>
              <a:cs typeface="Arial" pitchFamily="34" charset="0"/>
            </a:endParaRPr>
          </a:p>
        </p:txBody>
      </p:sp>
      <p:sp>
        <p:nvSpPr>
          <p:cNvPr id="9" name="TextBox 8"/>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304800" y="1524000"/>
            <a:ext cx="8153400" cy="4495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1703664893"/>
              </p:ext>
            </p:extLst>
          </p:nvPr>
        </p:nvGraphicFramePr>
        <p:xfrm>
          <a:off x="228600" y="1066800"/>
          <a:ext cx="86106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1" name="Title 5" hidden="1"/>
          <p:cNvSpPr>
            <a:spLocks noGrp="1"/>
          </p:cNvSpPr>
          <p:nvPr>
            <p:ph type="title"/>
          </p:nvPr>
        </p:nvSpPr>
        <p:spPr/>
        <p:txBody>
          <a:bodyPr/>
          <a:lstStyle/>
          <a:p>
            <a:r>
              <a:rPr lang="en-US" smtClean="0"/>
              <a:t>TDC Step 2 Install Ancillary software</a:t>
            </a:r>
          </a:p>
        </p:txBody>
      </p:sp>
      <p:sp>
        <p:nvSpPr>
          <p:cNvPr id="10" name="TextBox 9"/>
          <p:cNvSpPr txBox="1"/>
          <p:nvPr/>
        </p:nvSpPr>
        <p:spPr>
          <a:xfrm>
            <a:off x="609600" y="2133600"/>
            <a:ext cx="5257800" cy="923330"/>
          </a:xfrm>
          <a:prstGeom prst="rect">
            <a:avLst/>
          </a:prstGeom>
          <a:noFill/>
        </p:spPr>
        <p:txBody>
          <a:bodyPr wrap="square">
            <a:spAutoFit/>
          </a:bodyPr>
          <a:lstStyle/>
          <a:p>
            <a:pPr>
              <a:defRPr/>
            </a:pPr>
            <a:r>
              <a:rPr lang="en-US" b="1" dirty="0">
                <a:solidFill>
                  <a:srgbClr val="008000"/>
                </a:solidFill>
                <a:latin typeface="+mn-lt"/>
              </a:rPr>
              <a:t>Java Runtime Environment JRE </a:t>
            </a:r>
            <a:r>
              <a:rPr lang="en-US" b="1" dirty="0" smtClean="0">
                <a:solidFill>
                  <a:srgbClr val="008000"/>
                </a:solidFill>
                <a:latin typeface="+mn-lt"/>
              </a:rPr>
              <a:t>6.24 </a:t>
            </a:r>
            <a:r>
              <a:rPr lang="en-US" b="1" dirty="0">
                <a:solidFill>
                  <a:srgbClr val="008000"/>
                </a:solidFill>
              </a:rPr>
              <a:t>®</a:t>
            </a:r>
            <a:endParaRPr lang="en-US" dirty="0">
              <a:solidFill>
                <a:srgbClr val="008000"/>
              </a:solidFill>
            </a:endParaRPr>
          </a:p>
          <a:p>
            <a:pPr>
              <a:defRPr/>
            </a:pPr>
            <a:r>
              <a:rPr lang="en-US" i="1" dirty="0">
                <a:solidFill>
                  <a:srgbClr val="008000"/>
                </a:solidFill>
                <a:latin typeface="+mn-lt"/>
              </a:rPr>
              <a:t>Minimum.  Later versions of such as JRE 6.29 and 6.30 work as well.</a:t>
            </a:r>
          </a:p>
        </p:txBody>
      </p:sp>
      <p:pic>
        <p:nvPicPr>
          <p:cNvPr id="19463" name="Picture 5">
            <a:hlinkClick r:id="rId8"/>
          </p:cNvPr>
          <p:cNvPicPr>
            <a:picLocks noChangeAspect="1" noChangeArrowheads="1"/>
          </p:cNvPicPr>
          <p:nvPr/>
        </p:nvPicPr>
        <p:blipFill>
          <a:blip r:embed="rId9" cstate="print"/>
          <a:srcRect/>
          <a:stretch>
            <a:fillRect/>
          </a:stretch>
        </p:blipFill>
        <p:spPr bwMode="auto">
          <a:xfrm>
            <a:off x="5791200" y="1905000"/>
            <a:ext cx="1219200" cy="876300"/>
          </a:xfrm>
          <a:prstGeom prst="rect">
            <a:avLst/>
          </a:prstGeom>
          <a:noFill/>
          <a:ln w="9525">
            <a:noFill/>
            <a:miter lim="800000"/>
            <a:headEnd/>
            <a:tailEnd/>
          </a:ln>
          <a:scene3d>
            <a:camera prst="orthographicFront"/>
            <a:lightRig rig="threePt" dir="t"/>
          </a:scene3d>
          <a:sp3d prstMaterial="metal">
            <a:bevelT prst="angle"/>
            <a:bevelB prst="relaxedInset"/>
          </a:sp3d>
        </p:spPr>
      </p:pic>
      <p:sp>
        <p:nvSpPr>
          <p:cNvPr id="17" name="Rectangle 16"/>
          <p:cNvSpPr/>
          <p:nvPr/>
        </p:nvSpPr>
        <p:spPr>
          <a:xfrm>
            <a:off x="609600" y="3429000"/>
            <a:ext cx="4419600" cy="923330"/>
          </a:xfrm>
          <a:prstGeom prst="rect">
            <a:avLst/>
          </a:prstGeom>
        </p:spPr>
        <p:txBody>
          <a:bodyPr wrap="square">
            <a:spAutoFit/>
          </a:bodyPr>
          <a:lstStyle/>
          <a:p>
            <a:pPr>
              <a:defRPr/>
            </a:pPr>
            <a:r>
              <a:rPr lang="en-US" b="1" dirty="0">
                <a:solidFill>
                  <a:srgbClr val="008000"/>
                </a:solidFill>
                <a:latin typeface="+mn-lt"/>
              </a:rPr>
              <a:t>Adobe Air </a:t>
            </a:r>
            <a:r>
              <a:rPr lang="en-US" b="1" dirty="0" smtClean="0">
                <a:solidFill>
                  <a:srgbClr val="008000"/>
                </a:solidFill>
                <a:latin typeface="+mn-lt"/>
              </a:rPr>
              <a:t>2 </a:t>
            </a:r>
            <a:r>
              <a:rPr lang="en-US" b="1" dirty="0">
                <a:solidFill>
                  <a:srgbClr val="008000"/>
                </a:solidFill>
              </a:rPr>
              <a:t>®</a:t>
            </a:r>
            <a:endParaRPr lang="en-US" dirty="0">
              <a:solidFill>
                <a:srgbClr val="008000"/>
              </a:solidFill>
            </a:endParaRPr>
          </a:p>
          <a:p>
            <a:pPr>
              <a:defRPr/>
            </a:pPr>
            <a:r>
              <a:rPr lang="en-US" i="1" dirty="0">
                <a:solidFill>
                  <a:srgbClr val="008000"/>
                </a:solidFill>
                <a:latin typeface="+mn-lt"/>
              </a:rPr>
              <a:t>Minimum (PC, Linux). Later versions of Air such as 3.1 works as well.</a:t>
            </a:r>
          </a:p>
        </p:txBody>
      </p:sp>
      <p:pic>
        <p:nvPicPr>
          <p:cNvPr id="19465" name="Picture 2">
            <a:hlinkClick r:id="rId10"/>
          </p:cNvPr>
          <p:cNvPicPr>
            <a:picLocks noChangeAspect="1" noChangeArrowheads="1"/>
          </p:cNvPicPr>
          <p:nvPr/>
        </p:nvPicPr>
        <p:blipFill>
          <a:blip r:embed="rId11" cstate="print"/>
          <a:srcRect/>
          <a:stretch>
            <a:fillRect/>
          </a:stretch>
        </p:blipFill>
        <p:spPr bwMode="auto">
          <a:xfrm>
            <a:off x="5105400" y="3360738"/>
            <a:ext cx="595313" cy="754062"/>
          </a:xfrm>
          <a:prstGeom prst="rect">
            <a:avLst/>
          </a:prstGeom>
          <a:noFill/>
          <a:ln w="9525">
            <a:noFill/>
            <a:miter lim="800000"/>
            <a:headEnd/>
            <a:tailEnd/>
          </a:ln>
          <a:scene3d>
            <a:camera prst="orthographicFront"/>
            <a:lightRig rig="threePt" dir="t"/>
          </a:scene3d>
          <a:sp3d prstMaterial="metal">
            <a:bevelT prst="angle"/>
            <a:bevelB prst="angle"/>
          </a:sp3d>
        </p:spPr>
      </p:pic>
      <p:pic>
        <p:nvPicPr>
          <p:cNvPr id="19466" name="Picture 3">
            <a:hlinkClick r:id="rId10"/>
          </p:cNvPr>
          <p:cNvPicPr>
            <a:picLocks noChangeAspect="1" noChangeArrowheads="1"/>
          </p:cNvPicPr>
          <p:nvPr/>
        </p:nvPicPr>
        <p:blipFill>
          <a:blip r:embed="rId12" cstate="print"/>
          <a:srcRect/>
          <a:stretch>
            <a:fillRect/>
          </a:stretch>
        </p:blipFill>
        <p:spPr bwMode="auto">
          <a:xfrm>
            <a:off x="5867400" y="3152775"/>
            <a:ext cx="1066800" cy="1038225"/>
          </a:xfrm>
          <a:prstGeom prst="rect">
            <a:avLst/>
          </a:prstGeom>
          <a:noFill/>
          <a:ln w="9525">
            <a:noFill/>
            <a:miter lim="800000"/>
            <a:headEnd/>
            <a:tailEnd/>
          </a:ln>
          <a:scene3d>
            <a:camera prst="orthographicFront"/>
            <a:lightRig rig="threePt" dir="t"/>
          </a:scene3d>
          <a:sp3d prstMaterial="metal">
            <a:bevelT prst="angle"/>
            <a:bevelB prst="angle"/>
          </a:sp3d>
        </p:spPr>
      </p:pic>
      <p:sp>
        <p:nvSpPr>
          <p:cNvPr id="18" name="Rectangle 17"/>
          <p:cNvSpPr/>
          <p:nvPr/>
        </p:nvSpPr>
        <p:spPr>
          <a:xfrm>
            <a:off x="609600" y="4884738"/>
            <a:ext cx="5257800" cy="923330"/>
          </a:xfrm>
          <a:prstGeom prst="rect">
            <a:avLst/>
          </a:prstGeom>
        </p:spPr>
        <p:txBody>
          <a:bodyPr wrap="square">
            <a:spAutoFit/>
          </a:bodyPr>
          <a:lstStyle/>
          <a:p>
            <a:pPr>
              <a:defRPr/>
            </a:pPr>
            <a:r>
              <a:rPr lang="en-US" b="1" dirty="0">
                <a:solidFill>
                  <a:srgbClr val="008000"/>
                </a:solidFill>
                <a:latin typeface="+mn-lt"/>
              </a:rPr>
              <a:t>Adobe Flash 9 </a:t>
            </a:r>
            <a:r>
              <a:rPr lang="en-US" b="1" dirty="0">
                <a:solidFill>
                  <a:srgbClr val="008000"/>
                </a:solidFill>
              </a:rPr>
              <a:t>®</a:t>
            </a:r>
            <a:endParaRPr lang="en-US" dirty="0">
              <a:solidFill>
                <a:srgbClr val="008000"/>
              </a:solidFill>
            </a:endParaRPr>
          </a:p>
          <a:p>
            <a:pPr>
              <a:defRPr/>
            </a:pPr>
            <a:r>
              <a:rPr lang="en-US" i="1" dirty="0">
                <a:solidFill>
                  <a:srgbClr val="008000"/>
                </a:solidFill>
                <a:latin typeface="+mn-lt"/>
              </a:rPr>
              <a:t>Minimum</a:t>
            </a:r>
          </a:p>
          <a:p>
            <a:pPr>
              <a:defRPr/>
            </a:pPr>
            <a:r>
              <a:rPr lang="en-US" i="1" dirty="0">
                <a:solidFill>
                  <a:srgbClr val="008000"/>
                </a:solidFill>
                <a:latin typeface="+mn-lt"/>
              </a:rPr>
              <a:t>(MAC)</a:t>
            </a:r>
          </a:p>
        </p:txBody>
      </p:sp>
      <p:pic>
        <p:nvPicPr>
          <p:cNvPr id="19468" name="Picture 4">
            <a:hlinkClick r:id="rId13"/>
          </p:cNvPr>
          <p:cNvPicPr>
            <a:picLocks noChangeAspect="1" noChangeArrowheads="1"/>
          </p:cNvPicPr>
          <p:nvPr/>
        </p:nvPicPr>
        <p:blipFill>
          <a:blip r:embed="rId14" cstate="print"/>
          <a:srcRect/>
          <a:stretch>
            <a:fillRect/>
          </a:stretch>
        </p:blipFill>
        <p:spPr bwMode="auto">
          <a:xfrm>
            <a:off x="5791200" y="4724400"/>
            <a:ext cx="1114425" cy="1066800"/>
          </a:xfrm>
          <a:prstGeom prst="rect">
            <a:avLst/>
          </a:prstGeom>
          <a:noFill/>
          <a:ln w="9525">
            <a:noFill/>
            <a:miter lim="800000"/>
            <a:headEnd/>
            <a:tailEnd/>
          </a:ln>
          <a:scene3d>
            <a:camera prst="orthographicFront"/>
            <a:lightRig rig="threePt" dir="t"/>
          </a:scene3d>
          <a:sp3d prstMaterial="metal">
            <a:bevelT prst="angle"/>
            <a:bevelB prst="angle"/>
          </a:sp3d>
        </p:spPr>
      </p:pic>
      <p:pic>
        <p:nvPicPr>
          <p:cNvPr id="19469" name="Picture 2">
            <a:hlinkClick r:id="rId13"/>
          </p:cNvPr>
          <p:cNvPicPr>
            <a:picLocks noChangeAspect="1" noChangeArrowheads="1"/>
          </p:cNvPicPr>
          <p:nvPr/>
        </p:nvPicPr>
        <p:blipFill>
          <a:blip r:embed="rId11" cstate="print"/>
          <a:srcRect/>
          <a:stretch>
            <a:fillRect/>
          </a:stretch>
        </p:blipFill>
        <p:spPr bwMode="auto">
          <a:xfrm>
            <a:off x="5105400" y="4884738"/>
            <a:ext cx="595313" cy="754062"/>
          </a:xfrm>
          <a:prstGeom prst="rect">
            <a:avLst/>
          </a:prstGeom>
          <a:noFill/>
          <a:ln w="9525">
            <a:noFill/>
            <a:miter lim="800000"/>
            <a:headEnd/>
            <a:tailEnd/>
          </a:ln>
          <a:scene3d>
            <a:camera prst="orthographicFront"/>
            <a:lightRig rig="threePt" dir="t"/>
          </a:scene3d>
          <a:sp3d prstMaterial="metal">
            <a:bevelT prst="angle"/>
            <a:bevelB prst="angle"/>
          </a:sp3d>
        </p:spPr>
      </p:pic>
      <p:sp>
        <p:nvSpPr>
          <p:cNvPr id="19"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19</a:t>
            </a:fld>
            <a:endParaRPr lang="en-US" sz="1000" b="1" dirty="0">
              <a:latin typeface="+mn-lt"/>
              <a:cs typeface="Arial" charset="0"/>
            </a:endParaRPr>
          </a:p>
        </p:txBody>
      </p:sp>
      <p:sp>
        <p:nvSpPr>
          <p:cNvPr id="21"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5">
                    <a:lumMod val="10000"/>
                  </a:schemeClr>
                </a:solidFill>
                <a:latin typeface="Arial" pitchFamily="34" charset="0"/>
                <a:cs typeface="Arial" pitchFamily="34" charset="0"/>
              </a:rPr>
              <a:t>Test Delivery Client Installation - Ancillary</a:t>
            </a:r>
            <a:endParaRPr lang="en-US" sz="2800" b="1" spc="-150" dirty="0">
              <a:solidFill>
                <a:schemeClr val="accent5">
                  <a:lumMod val="10000"/>
                </a:schemeClr>
              </a:solidFill>
              <a:latin typeface="Arial" pitchFamily="34" charset="0"/>
              <a:cs typeface="Arial" pitchFamily="34" charset="0"/>
            </a:endParaRPr>
          </a:p>
        </p:txBody>
      </p:sp>
      <p:sp>
        <p:nvSpPr>
          <p:cNvPr id="20" name="TextBox 19"/>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920479208"/>
              </p:ext>
            </p:extLst>
          </p:nvPr>
        </p:nvGraphicFramePr>
        <p:xfrm>
          <a:off x="304800" y="762000"/>
          <a:ext cx="84582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5">
                    <a:lumMod val="10000"/>
                  </a:schemeClr>
                </a:solidFill>
                <a:latin typeface="Arial" pitchFamily="34" charset="0"/>
                <a:cs typeface="Arial" pitchFamily="34" charset="0"/>
              </a:rPr>
              <a:t>Agenda</a:t>
            </a:r>
            <a:endParaRPr lang="en-US" sz="2800" b="1" spc="-150" dirty="0">
              <a:solidFill>
                <a:schemeClr val="accent5">
                  <a:lumMod val="10000"/>
                </a:schemeClr>
              </a:solidFill>
              <a:latin typeface="Arial" pitchFamily="34" charset="0"/>
              <a:cs typeface="Arial" pitchFamily="34" charset="0"/>
            </a:endParaRPr>
          </a:p>
        </p:txBody>
      </p:sp>
      <p:sp>
        <p:nvSpPr>
          <p:cNvPr id="9"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a:t>
            </a:fld>
            <a:endParaRPr lang="en-US" sz="1000" b="1" dirty="0">
              <a:latin typeface="+mn-lt"/>
              <a:cs typeface="Arial" charset="0"/>
            </a:endParaRPr>
          </a:p>
        </p:txBody>
      </p:sp>
      <p:sp>
        <p:nvSpPr>
          <p:cNvPr id="6" name="TextBox 5"/>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4044926103"/>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35488390"/>
              </p:ext>
            </p:extLst>
          </p:nvPr>
        </p:nvGraphicFramePr>
        <p:xfrm>
          <a:off x="237258" y="990600"/>
          <a:ext cx="8601941"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Title 4" hidden="1"/>
          <p:cNvSpPr>
            <a:spLocks noGrp="1"/>
          </p:cNvSpPr>
          <p:nvPr>
            <p:ph type="title"/>
          </p:nvPr>
        </p:nvSpPr>
        <p:spPr/>
        <p:txBody>
          <a:bodyPr/>
          <a:lstStyle/>
          <a:p>
            <a:r>
              <a:rPr lang="en-US" smtClean="0"/>
              <a:t>TDC Installation</a:t>
            </a:r>
          </a:p>
        </p:txBody>
      </p:sp>
      <p:sp>
        <p:nvSpPr>
          <p:cNvPr id="5"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20</a:t>
            </a:fld>
            <a:endParaRPr lang="en-US" sz="1000" b="1" dirty="0">
              <a:latin typeface="+mn-lt"/>
              <a:cs typeface="Arial" charset="0"/>
            </a:endParaRPr>
          </a:p>
        </p:txBody>
      </p:sp>
      <p:sp>
        <p:nvSpPr>
          <p:cNvPr id="8"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5">
                    <a:lumMod val="10000"/>
                  </a:schemeClr>
                </a:solidFill>
                <a:latin typeface="Arial" pitchFamily="34" charset="0"/>
                <a:cs typeface="Arial" pitchFamily="34" charset="0"/>
              </a:rPr>
              <a:t>Test Delivery Client Installation</a:t>
            </a:r>
            <a:endParaRPr lang="en-US" sz="2800" b="1" spc="-150" dirty="0">
              <a:solidFill>
                <a:schemeClr val="accent5">
                  <a:lumMod val="10000"/>
                </a:schemeClr>
              </a:solidFill>
              <a:latin typeface="Arial" pitchFamily="34" charset="0"/>
              <a:cs typeface="Arial" pitchFamily="34" charset="0"/>
            </a:endParaRPr>
          </a:p>
        </p:txBody>
      </p:sp>
      <p:sp>
        <p:nvSpPr>
          <p:cNvPr id="6" name="TextBox 5"/>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le 6" hidden="1"/>
          <p:cNvSpPr>
            <a:spLocks noGrp="1"/>
          </p:cNvSpPr>
          <p:nvPr>
            <p:ph type="title" idx="4294967295"/>
          </p:nvPr>
        </p:nvSpPr>
        <p:spPr/>
        <p:txBody>
          <a:bodyPr/>
          <a:lstStyle/>
          <a:p>
            <a:r>
              <a:rPr lang="en-US" dirty="0" smtClean="0"/>
              <a:t>Looking</a:t>
            </a:r>
            <a:r>
              <a:rPr lang="en-US" baseline="0" dirty="0" smtClean="0"/>
              <a:t> Ahead</a:t>
            </a:r>
            <a:endParaRPr lang="en-US" dirty="0" smtClean="0"/>
          </a:p>
        </p:txBody>
      </p:sp>
      <p:sp>
        <p:nvSpPr>
          <p:cNvPr id="10" name="Slide Number Placeholder 3"/>
          <p:cNvSpPr txBox="1">
            <a:spLocks/>
          </p:cNvSpPr>
          <p:nvPr/>
        </p:nvSpPr>
        <p:spPr bwMode="auto">
          <a:xfrm>
            <a:off x="8397975" y="5910574"/>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21</a:t>
            </a:fld>
            <a:endParaRPr lang="en-US" sz="1000" b="1" dirty="0">
              <a:latin typeface="+mn-lt"/>
              <a:cs typeface="Arial" charset="0"/>
            </a:endParaRPr>
          </a:p>
        </p:txBody>
      </p:sp>
      <p:sp>
        <p:nvSpPr>
          <p:cNvPr id="32" name="TextBox 31"/>
          <p:cNvSpPr txBox="1"/>
          <p:nvPr/>
        </p:nvSpPr>
        <p:spPr>
          <a:xfrm>
            <a:off x="2057400" y="877669"/>
            <a:ext cx="6019800" cy="369332"/>
          </a:xfrm>
          <a:prstGeom prst="rect">
            <a:avLst/>
          </a:prstGeom>
          <a:noFill/>
        </p:spPr>
        <p:txBody>
          <a:bodyPr wrap="square" rtlCol="0">
            <a:spAutoFit/>
          </a:bodyPr>
          <a:lstStyle/>
          <a:p>
            <a:r>
              <a:rPr lang="en-US" b="1" dirty="0" smtClean="0"/>
              <a:t>Direct download for site readiness</a:t>
            </a:r>
            <a:endParaRPr lang="en-US" b="1" dirty="0"/>
          </a:p>
        </p:txBody>
      </p:sp>
      <p:sp>
        <p:nvSpPr>
          <p:cNvPr id="39" name="Title 2"/>
          <p:cNvSpPr txBox="1">
            <a:spLocks/>
          </p:cNvSpPr>
          <p:nvPr/>
        </p:nvSpPr>
        <p:spPr bwMode="auto">
          <a:xfrm>
            <a:off x="1524000" y="0"/>
            <a:ext cx="76200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5">
                    <a:lumMod val="10000"/>
                  </a:schemeClr>
                </a:solidFill>
                <a:latin typeface="Arial" pitchFamily="34" charset="0"/>
                <a:cs typeface="Arial" pitchFamily="34" charset="0"/>
              </a:rPr>
              <a:t>Download the Test Delivery Client Software</a:t>
            </a:r>
            <a:endParaRPr lang="en-US" sz="2800" b="1" spc="-150" dirty="0">
              <a:solidFill>
                <a:schemeClr val="accent5">
                  <a:lumMod val="10000"/>
                </a:schemeClr>
              </a:solidFill>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766" y="3267860"/>
            <a:ext cx="7315809" cy="2757014"/>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3849418845"/>
              </p:ext>
            </p:extLst>
          </p:nvPr>
        </p:nvGraphicFramePr>
        <p:xfrm>
          <a:off x="381000" y="1247001"/>
          <a:ext cx="7848600" cy="1057275"/>
        </p:xfrm>
        <a:graphic>
          <a:graphicData uri="http://schemas.openxmlformats.org/drawingml/2006/table">
            <a:tbl>
              <a:tblPr firstRow="1" firstCol="1" bandRow="1">
                <a:tableStyleId>{5C22544A-7EE6-4342-B048-85BDC9FD1C3A}</a:tableStyleId>
              </a:tblPr>
              <a:tblGrid>
                <a:gridCol w="3581400"/>
                <a:gridCol w="4267200"/>
              </a:tblGrid>
              <a:tr h="240030">
                <a:tc>
                  <a:txBody>
                    <a:bodyPr/>
                    <a:lstStyle/>
                    <a:p>
                      <a:pPr marL="0" marR="0">
                        <a:spcBef>
                          <a:spcPts val="0"/>
                        </a:spcBef>
                        <a:spcAft>
                          <a:spcPts val="0"/>
                        </a:spcAft>
                      </a:pPr>
                      <a:r>
                        <a:rPr lang="en-US" sz="1100" dirty="0" smtClean="0">
                          <a:solidFill>
                            <a:srgbClr val="C00000"/>
                          </a:solidFill>
                          <a:effectLst/>
                        </a:rPr>
                        <a:t>For  the Standard Install</a:t>
                      </a:r>
                      <a:endParaRPr lang="en-US" sz="1100" dirty="0">
                        <a:solidFill>
                          <a:srgbClr val="C00000"/>
                        </a:solidFill>
                        <a:effectLst/>
                        <a:latin typeface="Calibri"/>
                        <a:ea typeface="Calibri"/>
                        <a:cs typeface="Times New Roman"/>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92D050"/>
                    </a:solidFill>
                  </a:tcPr>
                </a:tc>
                <a:tc>
                  <a:txBody>
                    <a:bodyPr/>
                    <a:lstStyle/>
                    <a:p>
                      <a:endParaRPr lang="en-US" sz="1000" dirty="0">
                        <a:solidFill>
                          <a:srgbClr val="C00000"/>
                        </a:solidFill>
                        <a:effectLst/>
                        <a:latin typeface="Times New Roman"/>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2D050"/>
                    </a:solidFill>
                  </a:tcPr>
                </a:tc>
              </a:tr>
              <a:tr h="274320">
                <a:tc>
                  <a:txBody>
                    <a:bodyPr/>
                    <a:lstStyle/>
                    <a:p>
                      <a:pPr marL="0" marR="0">
                        <a:spcBef>
                          <a:spcPts val="0"/>
                        </a:spcBef>
                        <a:spcAft>
                          <a:spcPts val="0"/>
                        </a:spcAft>
                      </a:pPr>
                      <a:r>
                        <a:rPr lang="en-US" sz="1100" dirty="0">
                          <a:solidFill>
                            <a:srgbClr val="C00000"/>
                          </a:solidFill>
                          <a:effectLst/>
                        </a:rPr>
                        <a:t>  WINDOWS XP, Vista, Windows 7</a:t>
                      </a:r>
                      <a:endParaRPr lang="en-US" sz="1100" dirty="0">
                        <a:solidFill>
                          <a:srgbClr val="C00000"/>
                        </a:solidFill>
                        <a:effectLst/>
                        <a:latin typeface="Calibri"/>
                        <a:ea typeface="Calibri"/>
                        <a:cs typeface="Times New Roman"/>
                      </a:endParaRPr>
                    </a:p>
                  </a:txBody>
                  <a:tcPr marL="9525" marR="9525" marT="9525" marB="0" anchor="ctr">
                    <a:lnL w="12700" cap="flat" cmpd="sng" algn="ctr">
                      <a:solidFill>
                        <a:schemeClr val="tx1"/>
                      </a:solidFill>
                      <a:prstDash val="solid"/>
                      <a:round/>
                      <a:headEnd type="none" w="med" len="med"/>
                      <a:tailEnd type="none" w="med" len="med"/>
                    </a:lnL>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https://oas.ctb.com/downloadfiles/OAS.exe</a:t>
                      </a:r>
                      <a:endParaRPr lang="en-US" sz="1200" kern="1200" dirty="0" smtClean="0">
                        <a:solidFill>
                          <a:schemeClr val="tx1"/>
                        </a:solidFill>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noFill/>
                  </a:tcPr>
                </a:tc>
              </a:tr>
              <a:tr h="274320">
                <a:tc>
                  <a:txBody>
                    <a:bodyPr/>
                    <a:lstStyle/>
                    <a:p>
                      <a:pPr marL="0" marR="0">
                        <a:spcBef>
                          <a:spcPts val="0"/>
                        </a:spcBef>
                        <a:spcAft>
                          <a:spcPts val="0"/>
                        </a:spcAft>
                      </a:pPr>
                      <a:r>
                        <a:rPr lang="en-US" sz="1100" dirty="0">
                          <a:solidFill>
                            <a:srgbClr val="C00000"/>
                          </a:solidFill>
                          <a:effectLst/>
                        </a:rPr>
                        <a:t>  MAC 10.5.4, 10.6 Intel, 10.7</a:t>
                      </a:r>
                      <a:endParaRPr lang="en-US" sz="1100" dirty="0">
                        <a:solidFill>
                          <a:srgbClr val="C00000"/>
                        </a:solidFill>
                        <a:effectLst/>
                        <a:latin typeface="Calibri"/>
                        <a:ea typeface="Calibri"/>
                        <a:cs typeface="Times New Roman"/>
                      </a:endParaRPr>
                    </a:p>
                  </a:txBody>
                  <a:tcPr marL="9525" marR="9525" marT="9525" marB="0" anchor="ctr">
                    <a:lnL w="12700" cap="flat" cmpd="sng" algn="ctr">
                      <a:solidFill>
                        <a:schemeClr val="tx1"/>
                      </a:solidFill>
                      <a:prstDash val="solid"/>
                      <a:round/>
                      <a:headEnd type="none" w="med" len="med"/>
                      <a:tailEnd type="none" w="med" len="med"/>
                    </a:lnL>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https://oas.ctb.com/downloadfiles/OAS.zip</a:t>
                      </a:r>
                      <a:endParaRPr lang="en-US" sz="1200" kern="1200" dirty="0" smtClean="0">
                        <a:solidFill>
                          <a:schemeClr val="tx1"/>
                        </a:solidFill>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noFill/>
                  </a:tcPr>
                </a:tc>
              </a:tr>
              <a:tr h="268605">
                <a:tc>
                  <a:txBody>
                    <a:bodyPr/>
                    <a:lstStyle/>
                    <a:p>
                      <a:pPr marL="0" marR="0">
                        <a:spcBef>
                          <a:spcPts val="0"/>
                        </a:spcBef>
                        <a:spcAft>
                          <a:spcPts val="0"/>
                        </a:spcAft>
                      </a:pPr>
                      <a:r>
                        <a:rPr lang="en-US" sz="1100">
                          <a:solidFill>
                            <a:srgbClr val="C00000"/>
                          </a:solidFill>
                          <a:effectLst/>
                        </a:rPr>
                        <a:t>  LINUX Fedora 11, OpenSuse 11.1, Ubuntu 9.04</a:t>
                      </a:r>
                      <a:endParaRPr lang="en-US" sz="1100">
                        <a:solidFill>
                          <a:srgbClr val="C00000"/>
                        </a:solidFill>
                        <a:effectLst/>
                        <a:latin typeface="Calibri"/>
                        <a:ea typeface="Calibri"/>
                        <a:cs typeface="Times New Roman"/>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https://oas.ctb.com/downloadfiles/OAS.bin</a:t>
                      </a:r>
                      <a:endParaRPr lang="en-US" sz="1200" kern="1200" dirty="0" smtClean="0">
                        <a:solidFill>
                          <a:schemeClr val="tx1"/>
                        </a:solidFill>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pic>
        <p:nvPicPr>
          <p:cNvPr id="33" name="Picture 2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8056"/>
          <a:stretch/>
        </p:blipFill>
        <p:spPr bwMode="auto">
          <a:xfrm>
            <a:off x="167766" y="2829548"/>
            <a:ext cx="8420100" cy="7188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158975" y="5920754"/>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
        <p:nvSpPr>
          <p:cNvPr id="3" name="Rectangle 2"/>
          <p:cNvSpPr/>
          <p:nvPr/>
        </p:nvSpPr>
        <p:spPr>
          <a:xfrm>
            <a:off x="4377816" y="3810000"/>
            <a:ext cx="2327784" cy="2214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4059828">
            <a:off x="3878400" y="3013128"/>
            <a:ext cx="250916" cy="3056742"/>
          </a:xfrm>
          <a:prstGeom prst="triangle">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377816" y="3462179"/>
            <a:ext cx="3593275" cy="116728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In March, these links will be available through the </a:t>
            </a:r>
            <a:r>
              <a:rPr lang="en-US" dirty="0" smtClean="0"/>
              <a:t>DEMO Online </a:t>
            </a:r>
            <a:r>
              <a:rPr lang="en-US" dirty="0" smtClean="0"/>
              <a:t>Assessment System </a:t>
            </a:r>
            <a:endParaRPr lang="en-US" dirty="0"/>
          </a:p>
        </p:txBody>
      </p:sp>
    </p:spTree>
    <p:extLst>
      <p:ext uri="{BB962C8B-B14F-4D97-AF65-F5344CB8AC3E}">
        <p14:creationId xmlns:p14="http://schemas.microsoft.com/office/powerpoint/2010/main" val="2014124196"/>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143000"/>
            <a:ext cx="8610600" cy="54864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sp>
        <p:nvSpPr>
          <p:cNvPr id="5"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a:t>Test Delivery Client </a:t>
            </a:r>
            <a:r>
              <a:rPr lang="en-US" sz="3600" b="1" spc="-150" dirty="0" smtClean="0"/>
              <a:t>Setup</a:t>
            </a:r>
            <a:endParaRPr lang="en-US" sz="3600" b="1" spc="-150" dirty="0"/>
          </a:p>
        </p:txBody>
      </p:sp>
      <p:graphicFrame>
        <p:nvGraphicFramePr>
          <p:cNvPr id="7" name="Diagram 6"/>
          <p:cNvGraphicFramePr/>
          <p:nvPr>
            <p:extLst>
              <p:ext uri="{D42A27DB-BD31-4B8C-83A1-F6EECF244321}">
                <p14:modId xmlns:p14="http://schemas.microsoft.com/office/powerpoint/2010/main" val="1787445089"/>
              </p:ext>
            </p:extLst>
          </p:nvPr>
        </p:nvGraphicFramePr>
        <p:xfrm>
          <a:off x="152400" y="8382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9" name="Title 5" hidden="1"/>
          <p:cNvSpPr>
            <a:spLocks noGrp="1"/>
          </p:cNvSpPr>
          <p:nvPr>
            <p:ph type="title"/>
          </p:nvPr>
        </p:nvSpPr>
        <p:spPr/>
        <p:txBody>
          <a:bodyPr/>
          <a:lstStyle/>
          <a:p>
            <a:r>
              <a:rPr lang="en-US" smtClean="0"/>
              <a:t>TDC Step 3 – New 2012 TDC installer</a:t>
            </a:r>
          </a:p>
        </p:txBody>
      </p:sp>
      <p:graphicFrame>
        <p:nvGraphicFramePr>
          <p:cNvPr id="21" name="Diagram 20"/>
          <p:cNvGraphicFramePr/>
          <p:nvPr>
            <p:extLst>
              <p:ext uri="{D42A27DB-BD31-4B8C-83A1-F6EECF244321}">
                <p14:modId xmlns:p14="http://schemas.microsoft.com/office/powerpoint/2010/main" val="4052620359"/>
              </p:ext>
            </p:extLst>
          </p:nvPr>
        </p:nvGraphicFramePr>
        <p:xfrm>
          <a:off x="381000" y="1447800"/>
          <a:ext cx="8382000" cy="4876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1511" name="TextBox 8"/>
          <p:cNvSpPr txBox="1">
            <a:spLocks noChangeArrowheads="1"/>
          </p:cNvSpPr>
          <p:nvPr/>
        </p:nvSpPr>
        <p:spPr bwMode="auto">
          <a:xfrm>
            <a:off x="304800" y="6324600"/>
            <a:ext cx="8686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500" b="1" i="1" u="sng" dirty="0"/>
              <a:t>**It is not necessary to enter </a:t>
            </a:r>
            <a:r>
              <a:rPr lang="en-US" sz="1500" b="1" i="1" u="sng" dirty="0" smtClean="0"/>
              <a:t>District and </a:t>
            </a:r>
            <a:r>
              <a:rPr lang="en-US" sz="1500" b="1" i="1" u="sng" dirty="0"/>
              <a:t>School ID #s during install. It is ok to skip this step.</a:t>
            </a:r>
          </a:p>
        </p:txBody>
      </p:sp>
      <p:sp>
        <p:nvSpPr>
          <p:cNvPr id="11"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22</a:t>
            </a:fld>
            <a:endParaRPr lang="en-US" sz="1000" b="1" dirty="0">
              <a:latin typeface="+mn-lt"/>
              <a:cs typeface="Arial" charset="0"/>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066800"/>
            <a:ext cx="8763000" cy="531495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2716843182"/>
              </p:ext>
            </p:extLst>
          </p:nvPr>
        </p:nvGraphicFramePr>
        <p:xfrm>
          <a:off x="152400" y="7620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9" name="Title 5" hidden="1"/>
          <p:cNvSpPr>
            <a:spLocks noGrp="1"/>
          </p:cNvSpPr>
          <p:nvPr>
            <p:ph type="title"/>
          </p:nvPr>
        </p:nvSpPr>
        <p:spPr/>
        <p:txBody>
          <a:bodyPr/>
          <a:lstStyle/>
          <a:p>
            <a:r>
              <a:rPr lang="en-US" dirty="0" smtClean="0"/>
              <a:t>TDC Installer - MAC</a:t>
            </a:r>
            <a:r>
              <a:rPr lang="en-US" baseline="0" dirty="0" smtClean="0"/>
              <a:t> Considerations</a:t>
            </a:r>
            <a:endParaRPr lang="en-US" dirty="0" smtClean="0"/>
          </a:p>
        </p:txBody>
      </p:sp>
      <p:graphicFrame>
        <p:nvGraphicFramePr>
          <p:cNvPr id="21" name="Diagram 20"/>
          <p:cNvGraphicFramePr/>
          <p:nvPr>
            <p:extLst>
              <p:ext uri="{D42A27DB-BD31-4B8C-83A1-F6EECF244321}">
                <p14:modId xmlns:p14="http://schemas.microsoft.com/office/powerpoint/2010/main" val="983970319"/>
              </p:ext>
            </p:extLst>
          </p:nvPr>
        </p:nvGraphicFramePr>
        <p:xfrm>
          <a:off x="381000" y="1371600"/>
          <a:ext cx="8610600" cy="4724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23</a:t>
            </a:fld>
            <a:endParaRPr lang="en-US" sz="1000" b="1" dirty="0">
              <a:latin typeface="+mn-lt"/>
              <a:cs typeface="Arial" charset="0"/>
            </a:endParaRPr>
          </a:p>
        </p:txBody>
      </p:sp>
      <p:sp>
        <p:nvSpPr>
          <p:cNvPr id="11" name="Title 2"/>
          <p:cNvSpPr txBox="1">
            <a:spLocks/>
          </p:cNvSpPr>
          <p:nvPr/>
        </p:nvSpPr>
        <p:spPr bwMode="auto">
          <a:xfrm>
            <a:off x="2133600" y="0"/>
            <a:ext cx="7010400" cy="457200"/>
          </a:xfrm>
          <a:prstGeom prst="rect">
            <a:avLst/>
          </a:prstGeom>
          <a:noFill/>
          <a:ln w="9525">
            <a:noFill/>
            <a:miter lim="800000"/>
            <a:headEnd/>
            <a:tailEnd/>
          </a:ln>
        </p:spPr>
        <p:txBody>
          <a:bodyPr anchor="b">
            <a:normAutofit fontScale="85000" lnSpcReduction="10000"/>
          </a:bodyPr>
          <a:lstStyle/>
          <a:p>
            <a:pPr>
              <a:defRPr/>
            </a:pPr>
            <a:r>
              <a:rPr lang="en-US" sz="2800" b="1" spc="-150" dirty="0" smtClean="0">
                <a:solidFill>
                  <a:srgbClr val="008000"/>
                </a:solidFill>
                <a:latin typeface="+mj-lt"/>
                <a:ea typeface="+mj-ea"/>
                <a:cs typeface="+mj-cs"/>
              </a:rPr>
              <a:t>Test Delivery Client Installation - </a:t>
            </a:r>
            <a:r>
              <a:rPr lang="en-US" sz="2800" b="1" spc="-150" dirty="0" smtClean="0">
                <a:solidFill>
                  <a:srgbClr val="FF0000"/>
                </a:solidFill>
                <a:latin typeface="+mj-lt"/>
                <a:ea typeface="+mj-ea"/>
                <a:cs typeface="+mj-cs"/>
              </a:rPr>
              <a:t>MAC Considerations</a:t>
            </a:r>
            <a:endParaRPr lang="en-US" sz="2800" b="1" spc="-150" dirty="0">
              <a:solidFill>
                <a:srgbClr val="FF0000"/>
              </a:solidFill>
              <a:latin typeface="+mj-lt"/>
              <a:ea typeface="+mj-ea"/>
              <a:cs typeface="+mj-cs"/>
            </a:endParaRPr>
          </a:p>
        </p:txBody>
      </p:sp>
      <p:sp>
        <p:nvSpPr>
          <p:cNvPr id="12" name="TextBox 11"/>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2668233486"/>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066800"/>
            <a:ext cx="8763000" cy="531495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3822604916"/>
              </p:ext>
            </p:extLst>
          </p:nvPr>
        </p:nvGraphicFramePr>
        <p:xfrm>
          <a:off x="152400" y="7620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9" name="Title 5" hidden="1"/>
          <p:cNvSpPr>
            <a:spLocks noGrp="1"/>
          </p:cNvSpPr>
          <p:nvPr>
            <p:ph type="title"/>
          </p:nvPr>
        </p:nvSpPr>
        <p:spPr/>
        <p:txBody>
          <a:bodyPr/>
          <a:lstStyle/>
          <a:p>
            <a:r>
              <a:rPr lang="en-US" dirty="0" smtClean="0"/>
              <a:t>TDC Installer – Linux Considerations</a:t>
            </a:r>
          </a:p>
        </p:txBody>
      </p:sp>
      <p:graphicFrame>
        <p:nvGraphicFramePr>
          <p:cNvPr id="21" name="Diagram 20"/>
          <p:cNvGraphicFramePr/>
          <p:nvPr>
            <p:extLst>
              <p:ext uri="{D42A27DB-BD31-4B8C-83A1-F6EECF244321}">
                <p14:modId xmlns:p14="http://schemas.microsoft.com/office/powerpoint/2010/main" val="823731217"/>
              </p:ext>
            </p:extLst>
          </p:nvPr>
        </p:nvGraphicFramePr>
        <p:xfrm>
          <a:off x="381000" y="1371600"/>
          <a:ext cx="8610600" cy="4724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24</a:t>
            </a:fld>
            <a:endParaRPr lang="en-US" sz="1000" b="1" dirty="0">
              <a:latin typeface="+mn-lt"/>
              <a:cs typeface="Arial" charset="0"/>
            </a:endParaRPr>
          </a:p>
        </p:txBody>
      </p:sp>
      <p:sp>
        <p:nvSpPr>
          <p:cNvPr id="11" name="Title 2"/>
          <p:cNvSpPr txBox="1">
            <a:spLocks/>
          </p:cNvSpPr>
          <p:nvPr/>
        </p:nvSpPr>
        <p:spPr bwMode="auto">
          <a:xfrm>
            <a:off x="2133600" y="0"/>
            <a:ext cx="7010400" cy="457200"/>
          </a:xfrm>
          <a:prstGeom prst="rect">
            <a:avLst/>
          </a:prstGeom>
          <a:noFill/>
          <a:ln w="9525">
            <a:noFill/>
            <a:miter lim="800000"/>
            <a:headEnd/>
            <a:tailEnd/>
          </a:ln>
        </p:spPr>
        <p:txBody>
          <a:bodyPr anchor="b">
            <a:normAutofit fontScale="85000" lnSpcReduction="10000"/>
          </a:bodyPr>
          <a:lstStyle/>
          <a:p>
            <a:pPr>
              <a:defRPr/>
            </a:pPr>
            <a:r>
              <a:rPr lang="en-US" sz="2800" b="1" spc="-150" dirty="0" smtClean="0">
                <a:solidFill>
                  <a:srgbClr val="008000"/>
                </a:solidFill>
                <a:latin typeface="+mj-lt"/>
                <a:ea typeface="+mj-ea"/>
                <a:cs typeface="+mj-cs"/>
              </a:rPr>
              <a:t>Test Delivery Client Installation - </a:t>
            </a:r>
            <a:r>
              <a:rPr lang="en-US" sz="2800" b="1" spc="-150" dirty="0" smtClean="0">
                <a:solidFill>
                  <a:srgbClr val="FF0000"/>
                </a:solidFill>
                <a:latin typeface="+mj-lt"/>
                <a:ea typeface="+mj-ea"/>
                <a:cs typeface="+mj-cs"/>
              </a:rPr>
              <a:t>Linux Considerations</a:t>
            </a:r>
            <a:endParaRPr lang="en-US" sz="2800" b="1" spc="-150" dirty="0">
              <a:solidFill>
                <a:srgbClr val="FF0000"/>
              </a:solidFill>
              <a:latin typeface="+mj-lt"/>
              <a:ea typeface="+mj-ea"/>
              <a:cs typeface="+mj-cs"/>
            </a:endParaRPr>
          </a:p>
        </p:txBody>
      </p:sp>
      <p:sp>
        <p:nvSpPr>
          <p:cNvPr id="12" name="TextBox 11"/>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1142658663"/>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733416813"/>
              </p:ext>
            </p:extLst>
          </p:nvPr>
        </p:nvGraphicFramePr>
        <p:xfrm>
          <a:off x="381000" y="977900"/>
          <a:ext cx="8534399" cy="5619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0468" name="Rectangle 4"/>
          <p:cNvSpPr>
            <a:spLocks noChangeArrowheads="1"/>
          </p:cNvSpPr>
          <p:nvPr/>
        </p:nvSpPr>
        <p:spPr bwMode="auto">
          <a:xfrm>
            <a:off x="5040313" y="977900"/>
            <a:ext cx="4103687" cy="56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lstStyle/>
          <a:p>
            <a:pPr>
              <a:lnSpc>
                <a:spcPct val="90000"/>
              </a:lnSpc>
              <a:spcBef>
                <a:spcPct val="100000"/>
              </a:spcBef>
            </a:pPr>
            <a:endParaRPr lang="en-US" sz="1600">
              <a:solidFill>
                <a:schemeClr val="accent1"/>
              </a:solidFill>
            </a:endParaRPr>
          </a:p>
        </p:txBody>
      </p:sp>
      <p:sp>
        <p:nvSpPr>
          <p:cNvPr id="8"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a:t>Test Delivery Client </a:t>
            </a:r>
            <a:r>
              <a:rPr lang="en-US" sz="3600" b="1" spc="-150" dirty="0" smtClean="0"/>
              <a:t>Setup</a:t>
            </a:r>
            <a:endParaRPr lang="en-US" sz="3600" b="1" spc="-150" dirty="0"/>
          </a:p>
        </p:txBody>
      </p:sp>
      <p:sp>
        <p:nvSpPr>
          <p:cNvPr id="9"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25</a:t>
            </a:fld>
            <a:endParaRPr lang="en-US" sz="1000" b="1" dirty="0">
              <a:latin typeface="+mn-lt"/>
              <a:cs typeface="Arial" charset="0"/>
            </a:endParaRPr>
          </a:p>
        </p:txBody>
      </p:sp>
      <p:sp>
        <p:nvSpPr>
          <p:cNvPr id="6" name="TextBox 5"/>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354996939"/>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524000"/>
            <a:ext cx="8153400" cy="50292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sp>
        <p:nvSpPr>
          <p:cNvPr id="22532" name="Title 5" hidden="1"/>
          <p:cNvSpPr>
            <a:spLocks noGrp="1"/>
          </p:cNvSpPr>
          <p:nvPr>
            <p:ph type="title"/>
          </p:nvPr>
        </p:nvSpPr>
        <p:spPr/>
        <p:txBody>
          <a:bodyPr/>
          <a:lstStyle/>
          <a:p>
            <a:r>
              <a:rPr lang="en-US" smtClean="0"/>
              <a:t>TDC Step 3 – Access 2011 TDC installer</a:t>
            </a:r>
          </a:p>
        </p:txBody>
      </p:sp>
      <p:sp>
        <p:nvSpPr>
          <p:cNvPr id="10" name="TextBox 9"/>
          <p:cNvSpPr txBox="1"/>
          <p:nvPr/>
        </p:nvSpPr>
        <p:spPr>
          <a:xfrm>
            <a:off x="304800" y="1524000"/>
            <a:ext cx="8229600" cy="338138"/>
          </a:xfrm>
          <a:prstGeom prst="rect">
            <a:avLst/>
          </a:prstGeom>
          <a:noFill/>
        </p:spPr>
        <p:txBody>
          <a:bodyPr>
            <a:spAutoFit/>
          </a:bodyPr>
          <a:lstStyle/>
          <a:p>
            <a:pPr>
              <a:defRPr/>
            </a:pPr>
            <a:r>
              <a:rPr lang="en-US" sz="1600" dirty="0" smtClean="0"/>
              <a:t>Standard </a:t>
            </a:r>
            <a:r>
              <a:rPr lang="en-US" sz="1600" dirty="0"/>
              <a:t>Installer – Download executable and run installer on each machine</a:t>
            </a:r>
            <a:endParaRPr lang="en-US" sz="1600" i="1" dirty="0">
              <a:latin typeface="+mn-lt"/>
            </a:endParaRPr>
          </a:p>
        </p:txBody>
      </p:sp>
      <p:graphicFrame>
        <p:nvGraphicFramePr>
          <p:cNvPr id="19" name="Diagram 18"/>
          <p:cNvGraphicFramePr/>
          <p:nvPr>
            <p:extLst>
              <p:ext uri="{D42A27DB-BD31-4B8C-83A1-F6EECF244321}">
                <p14:modId xmlns:p14="http://schemas.microsoft.com/office/powerpoint/2010/main" val="544820443"/>
              </p:ext>
            </p:extLst>
          </p:nvPr>
        </p:nvGraphicFramePr>
        <p:xfrm>
          <a:off x="228600" y="990601"/>
          <a:ext cx="83058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64869561"/>
              </p:ext>
            </p:extLst>
          </p:nvPr>
        </p:nvGraphicFramePr>
        <p:xfrm>
          <a:off x="457200" y="1832610"/>
          <a:ext cx="7848600" cy="1057275"/>
        </p:xfrm>
        <a:graphic>
          <a:graphicData uri="http://schemas.openxmlformats.org/drawingml/2006/table">
            <a:tbl>
              <a:tblPr/>
              <a:tblGrid>
                <a:gridCol w="3652319"/>
                <a:gridCol w="4196281"/>
              </a:tblGrid>
              <a:tr h="240030">
                <a:tc>
                  <a:txBody>
                    <a:bodyPr/>
                    <a:lstStyle/>
                    <a:p>
                      <a:pPr marL="0" marR="0" algn="ctr">
                        <a:spcBef>
                          <a:spcPts val="0"/>
                        </a:spcBef>
                        <a:spcAft>
                          <a:spcPts val="0"/>
                        </a:spcAft>
                      </a:pPr>
                      <a:r>
                        <a:rPr lang="en-US" sz="1100" b="1" dirty="0" smtClean="0">
                          <a:latin typeface="Times New Roman"/>
                          <a:ea typeface="Times New Roman"/>
                          <a:cs typeface="Times New Roman"/>
                        </a:rPr>
                        <a:t>Choose Operating </a:t>
                      </a:r>
                      <a:r>
                        <a:rPr lang="en-US" sz="1100" b="1" dirty="0">
                          <a:latin typeface="Times New Roman"/>
                          <a:ea typeface="Times New Roman"/>
                          <a:cs typeface="Times New Roman"/>
                        </a:rPr>
                        <a:t>System Platform</a:t>
                      </a: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gn="ctr">
                        <a:spcBef>
                          <a:spcPts val="0"/>
                        </a:spcBef>
                        <a:spcAft>
                          <a:spcPts val="0"/>
                        </a:spcAft>
                      </a:pPr>
                      <a:endParaRPr lang="en-US" sz="12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74320">
                <a:tc>
                  <a:txBody>
                    <a:bodyPr/>
                    <a:lstStyle/>
                    <a:p>
                      <a:pPr marL="0" marR="0" algn="l">
                        <a:spcBef>
                          <a:spcPts val="0"/>
                        </a:spcBef>
                        <a:spcAft>
                          <a:spcPts val="0"/>
                        </a:spcAft>
                      </a:pPr>
                      <a:r>
                        <a:rPr lang="en-US" sz="1400" b="1" dirty="0">
                          <a:latin typeface="Times New Roman"/>
                          <a:ea typeface="Times New Roman"/>
                          <a:cs typeface="Times New Roman"/>
                        </a:rPr>
                        <a:t>  </a:t>
                      </a:r>
                      <a:r>
                        <a:rPr lang="en-US" sz="1400" b="1" dirty="0" smtClean="0">
                          <a:latin typeface="Times New Roman"/>
                          <a:ea typeface="Times New Roman"/>
                          <a:cs typeface="Times New Roman"/>
                        </a:rPr>
                        <a:t>WINDOWS</a:t>
                      </a:r>
                      <a:r>
                        <a:rPr lang="en-US" sz="1400" dirty="0" smtClean="0">
                          <a:latin typeface="Times New Roman"/>
                          <a:ea typeface="Times New Roman"/>
                          <a:cs typeface="Times New Roman"/>
                        </a:rPr>
                        <a:t> </a:t>
                      </a:r>
                      <a:r>
                        <a:rPr lang="en-US" sz="1400" dirty="0">
                          <a:latin typeface="Times New Roman"/>
                          <a:ea typeface="Times New Roman"/>
                          <a:cs typeface="Times New Roman"/>
                        </a:rPr>
                        <a:t>XP, Vista, Windows 7</a:t>
                      </a:r>
                      <a:endParaRPr lang="en-US" sz="16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rgbClr val="0070C0"/>
                          </a:solidFill>
                          <a:latin typeface="+mn-lt"/>
                          <a:ea typeface="+mn-ea"/>
                          <a:cs typeface="+mn-cs"/>
                        </a:rPr>
                        <a:t>https://oas.ctb.com/downloadfiles/InstallOAS.exe</a:t>
                      </a:r>
                      <a:endParaRPr lang="en-US" sz="1200" kern="1200" dirty="0" smtClean="0">
                        <a:solidFill>
                          <a:srgbClr val="0070C0"/>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320">
                <a:tc>
                  <a:txBody>
                    <a:bodyPr/>
                    <a:lstStyle/>
                    <a:p>
                      <a:pPr marL="0" marR="0" algn="l">
                        <a:spcBef>
                          <a:spcPts val="0"/>
                        </a:spcBef>
                        <a:spcAft>
                          <a:spcPts val="0"/>
                        </a:spcAft>
                      </a:pPr>
                      <a:r>
                        <a:rPr lang="en-US" sz="1400" b="1" dirty="0">
                          <a:latin typeface="Times New Roman"/>
                          <a:ea typeface="Times New Roman"/>
                          <a:cs typeface="Times New Roman"/>
                        </a:rPr>
                        <a:t>  MAC</a:t>
                      </a:r>
                      <a:r>
                        <a:rPr lang="en-US" sz="1400" dirty="0">
                          <a:latin typeface="Times New Roman"/>
                          <a:ea typeface="Times New Roman"/>
                          <a:cs typeface="Times New Roman"/>
                        </a:rPr>
                        <a:t> </a:t>
                      </a:r>
                      <a:r>
                        <a:rPr lang="en-US" sz="1400" b="1" dirty="0" smtClean="0">
                          <a:solidFill>
                            <a:schemeClr val="tx1"/>
                          </a:solidFill>
                          <a:latin typeface="Times New Roman"/>
                          <a:ea typeface="Times New Roman"/>
                          <a:cs typeface="Times New Roman"/>
                        </a:rPr>
                        <a:t>10.5.4</a:t>
                      </a:r>
                      <a:r>
                        <a:rPr lang="en-US" sz="1400" b="1" dirty="0">
                          <a:solidFill>
                            <a:schemeClr val="tx1"/>
                          </a:solidFill>
                          <a:latin typeface="Times New Roman"/>
                          <a:ea typeface="Times New Roman"/>
                          <a:cs typeface="Times New Roman"/>
                        </a:rPr>
                        <a:t>, </a:t>
                      </a:r>
                      <a:r>
                        <a:rPr lang="en-US" sz="1400" dirty="0">
                          <a:latin typeface="Times New Roman"/>
                          <a:ea typeface="Times New Roman"/>
                          <a:cs typeface="Times New Roman"/>
                        </a:rPr>
                        <a:t>10.6 Intel, 10.7</a:t>
                      </a:r>
                      <a:endParaRPr lang="en-US" sz="16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rgbClr val="0070C0"/>
                          </a:solidFill>
                          <a:latin typeface="+mn-lt"/>
                          <a:ea typeface="+mn-ea"/>
                          <a:cs typeface="+mn-cs"/>
                        </a:rPr>
                        <a:t>https://oas.ctb.com/downloadfiles/InstallOAS.zip</a:t>
                      </a:r>
                      <a:endParaRPr lang="en-US" sz="1200" kern="1200" dirty="0" smtClean="0">
                        <a:solidFill>
                          <a:srgbClr val="0070C0"/>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8605">
                <a:tc>
                  <a:txBody>
                    <a:bodyPr/>
                    <a:lstStyle/>
                    <a:p>
                      <a:pPr marL="0" marR="0" algn="l">
                        <a:spcBef>
                          <a:spcPts val="0"/>
                        </a:spcBef>
                        <a:spcAft>
                          <a:spcPts val="0"/>
                        </a:spcAft>
                      </a:pPr>
                      <a:r>
                        <a:rPr lang="en-US" sz="1400" b="1" dirty="0">
                          <a:latin typeface="Times New Roman"/>
                          <a:ea typeface="Times New Roman"/>
                          <a:cs typeface="Times New Roman"/>
                        </a:rPr>
                        <a:t>  LINUX</a:t>
                      </a:r>
                      <a:r>
                        <a:rPr lang="en-US" sz="1400" dirty="0">
                          <a:latin typeface="Times New Roman"/>
                          <a:ea typeface="Times New Roman"/>
                          <a:cs typeface="Times New Roman"/>
                        </a:rPr>
                        <a:t> Fedora 11, </a:t>
                      </a:r>
                      <a:r>
                        <a:rPr lang="en-US" sz="1400" dirty="0" err="1">
                          <a:latin typeface="Times New Roman"/>
                          <a:ea typeface="Times New Roman"/>
                          <a:cs typeface="Times New Roman"/>
                        </a:rPr>
                        <a:t>OpenSuse</a:t>
                      </a:r>
                      <a:r>
                        <a:rPr lang="en-US" sz="1400" dirty="0">
                          <a:latin typeface="Times New Roman"/>
                          <a:ea typeface="Times New Roman"/>
                          <a:cs typeface="Times New Roman"/>
                        </a:rPr>
                        <a:t> 11.1, </a:t>
                      </a:r>
                      <a:r>
                        <a:rPr lang="en-US" sz="1400" dirty="0" err="1">
                          <a:latin typeface="Times New Roman"/>
                          <a:ea typeface="Times New Roman"/>
                          <a:cs typeface="Times New Roman"/>
                        </a:rPr>
                        <a:t>Ubuntu</a:t>
                      </a:r>
                      <a:r>
                        <a:rPr lang="en-US" sz="1400" dirty="0">
                          <a:latin typeface="Times New Roman"/>
                          <a:ea typeface="Times New Roman"/>
                          <a:cs typeface="Times New Roman"/>
                        </a:rPr>
                        <a:t> 9.04</a:t>
                      </a:r>
                      <a:endParaRPr lang="en-US" sz="16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rgbClr val="0070C0"/>
                          </a:solidFill>
                          <a:latin typeface="+mn-lt"/>
                          <a:ea typeface="+mn-ea"/>
                          <a:cs typeface="+mn-cs"/>
                        </a:rPr>
                        <a:t>https://oas.ctb.com/downloadfiles/InstallOAS.bin</a:t>
                      </a:r>
                      <a:endParaRPr lang="en-US" sz="1200" kern="1200" dirty="0" smtClean="0">
                        <a:solidFill>
                          <a:srgbClr val="0070C0"/>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1" name="TextBox 10"/>
          <p:cNvSpPr txBox="1"/>
          <p:nvPr/>
        </p:nvSpPr>
        <p:spPr>
          <a:xfrm>
            <a:off x="228600" y="2895600"/>
            <a:ext cx="3352800" cy="307975"/>
          </a:xfrm>
          <a:prstGeom prst="rect">
            <a:avLst/>
          </a:prstGeom>
          <a:noFill/>
        </p:spPr>
        <p:txBody>
          <a:bodyPr>
            <a:spAutoFit/>
          </a:bodyPr>
          <a:lstStyle/>
          <a:p>
            <a:pPr>
              <a:defRPr/>
            </a:pPr>
            <a:r>
              <a:rPr lang="en-US" sz="1400" dirty="0">
                <a:latin typeface="+mn-lt"/>
              </a:rPr>
              <a:t>1. Click the appropriate link above</a:t>
            </a:r>
          </a:p>
        </p:txBody>
      </p:sp>
      <p:pic>
        <p:nvPicPr>
          <p:cNvPr id="12" name="Picture 11" descr="1aTDC.JPG"/>
          <p:cNvPicPr>
            <a:picLocks noChangeAspect="1"/>
          </p:cNvPicPr>
          <p:nvPr/>
        </p:nvPicPr>
        <p:blipFill>
          <a:blip r:embed="rId8" cstate="print"/>
          <a:stretch>
            <a:fillRect/>
          </a:stretch>
        </p:blipFill>
        <p:spPr>
          <a:xfrm>
            <a:off x="381000" y="3505200"/>
            <a:ext cx="2700338" cy="1828800"/>
          </a:xfrm>
          <a:prstGeom prst="rect">
            <a:avLst/>
          </a:prstGeom>
          <a:ln>
            <a:solidFill>
              <a:schemeClr val="accent5">
                <a:lumMod val="50000"/>
              </a:schemeClr>
            </a:solidFill>
          </a:ln>
        </p:spPr>
      </p:pic>
      <p:sp>
        <p:nvSpPr>
          <p:cNvPr id="13" name="TextBox 12"/>
          <p:cNvSpPr txBox="1"/>
          <p:nvPr/>
        </p:nvSpPr>
        <p:spPr>
          <a:xfrm>
            <a:off x="228600" y="3197225"/>
            <a:ext cx="2286000" cy="307975"/>
          </a:xfrm>
          <a:prstGeom prst="rect">
            <a:avLst/>
          </a:prstGeom>
          <a:noFill/>
        </p:spPr>
        <p:txBody>
          <a:bodyPr>
            <a:spAutoFit/>
          </a:bodyPr>
          <a:lstStyle/>
          <a:p>
            <a:pPr>
              <a:defRPr/>
            </a:pPr>
            <a:r>
              <a:rPr lang="en-US" sz="1400" dirty="0">
                <a:latin typeface="+mn-lt"/>
              </a:rPr>
              <a:t>2. Choose to Run the File</a:t>
            </a:r>
          </a:p>
        </p:txBody>
      </p:sp>
      <p:sp>
        <p:nvSpPr>
          <p:cNvPr id="14" name="Bent Arrow 13"/>
          <p:cNvSpPr/>
          <p:nvPr/>
        </p:nvSpPr>
        <p:spPr>
          <a:xfrm>
            <a:off x="304800" y="1874838"/>
            <a:ext cx="381000" cy="10207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 name="Bent Arrow 17"/>
          <p:cNvSpPr/>
          <p:nvPr/>
        </p:nvSpPr>
        <p:spPr>
          <a:xfrm flipV="1">
            <a:off x="838200" y="3429000"/>
            <a:ext cx="381000" cy="118903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 name="TextBox 20"/>
          <p:cNvSpPr txBox="1"/>
          <p:nvPr/>
        </p:nvSpPr>
        <p:spPr>
          <a:xfrm>
            <a:off x="3810000" y="2968625"/>
            <a:ext cx="3962400" cy="307975"/>
          </a:xfrm>
          <a:prstGeom prst="rect">
            <a:avLst/>
          </a:prstGeom>
          <a:noFill/>
        </p:spPr>
        <p:txBody>
          <a:bodyPr>
            <a:spAutoFit/>
          </a:bodyPr>
          <a:lstStyle/>
          <a:p>
            <a:pPr>
              <a:defRPr/>
            </a:pPr>
            <a:r>
              <a:rPr lang="en-US" sz="1400" dirty="0">
                <a:latin typeface="+mn-lt"/>
              </a:rPr>
              <a:t>3. Follow Installation Steps </a:t>
            </a:r>
            <a:endParaRPr lang="en-US" sz="1000" b="1" i="1" dirty="0">
              <a:latin typeface="+mn-lt"/>
            </a:endParaRPr>
          </a:p>
        </p:txBody>
      </p:sp>
      <p:sp>
        <p:nvSpPr>
          <p:cNvPr id="23" name="Down Arrow 22"/>
          <p:cNvSpPr/>
          <p:nvPr/>
        </p:nvSpPr>
        <p:spPr>
          <a:xfrm rot="13271156" flipH="1">
            <a:off x="3389570" y="3751263"/>
            <a:ext cx="122237" cy="14144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7458" name="Picture 2"/>
          <p:cNvPicPr>
            <a:picLocks noChangeAspect="1" noChangeArrowheads="1"/>
          </p:cNvPicPr>
          <p:nvPr/>
        </p:nvPicPr>
        <p:blipFill>
          <a:blip r:embed="rId9" cstate="print"/>
          <a:srcRect/>
          <a:stretch>
            <a:fillRect/>
          </a:stretch>
        </p:blipFill>
        <p:spPr bwMode="auto">
          <a:xfrm>
            <a:off x="914400" y="4800600"/>
            <a:ext cx="2579688" cy="1681163"/>
          </a:xfrm>
          <a:prstGeom prst="rect">
            <a:avLst/>
          </a:prstGeom>
          <a:noFill/>
          <a:ln w="9525">
            <a:solidFill>
              <a:schemeClr val="accent5">
                <a:lumMod val="50000"/>
              </a:schemeClr>
            </a:solidFill>
            <a:miter lim="800000"/>
            <a:headEnd/>
            <a:tailEnd/>
          </a:ln>
        </p:spPr>
      </p:pic>
      <p:sp>
        <p:nvSpPr>
          <p:cNvPr id="22" name="Down Arrow 21"/>
          <p:cNvSpPr/>
          <p:nvPr/>
        </p:nvSpPr>
        <p:spPr>
          <a:xfrm>
            <a:off x="1447800" y="47244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7464"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62400" y="3276600"/>
            <a:ext cx="39751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3"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62400" y="3290888"/>
            <a:ext cx="3952875"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2"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62400" y="3276600"/>
            <a:ext cx="39624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1"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86213" y="3276600"/>
            <a:ext cx="393858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0"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62400" y="3276600"/>
            <a:ext cx="39481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1447800" y="608012"/>
            <a:ext cx="2133600" cy="307975"/>
          </a:xfrm>
          <a:prstGeom prst="rect">
            <a:avLst/>
          </a:prstGeom>
          <a:noFill/>
        </p:spPr>
        <p:txBody>
          <a:bodyPr>
            <a:spAutoFit/>
          </a:bodyPr>
          <a:lstStyle/>
          <a:p>
            <a:pPr>
              <a:defRPr/>
            </a:pPr>
            <a:r>
              <a:rPr lang="en-US" sz="1400" b="1" i="1" dirty="0">
                <a:latin typeface="+mn-lt"/>
              </a:rPr>
              <a:t>(Click for animation)</a:t>
            </a:r>
          </a:p>
        </p:txBody>
      </p:sp>
      <p:sp>
        <p:nvSpPr>
          <p:cNvPr id="25"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26</a:t>
            </a:fld>
            <a:endParaRPr lang="en-US" sz="1000" b="1" dirty="0">
              <a:latin typeface="+mn-lt"/>
              <a:cs typeface="Arial" charset="0"/>
            </a:endParaRPr>
          </a:p>
        </p:txBody>
      </p:sp>
      <p:sp>
        <p:nvSpPr>
          <p:cNvPr id="26"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a:t>Test Delivery Client </a:t>
            </a:r>
            <a:r>
              <a:rPr lang="en-US" sz="3600" b="1" spc="-150" dirty="0" smtClean="0"/>
              <a:t>Setup</a:t>
            </a:r>
            <a:endParaRPr lang="en-US" sz="3600" b="1" spc="-150" dirty="0"/>
          </a:p>
        </p:txBody>
      </p:sp>
      <p:sp>
        <p:nvSpPr>
          <p:cNvPr id="28" name="TextBox 27"/>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50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15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nodeType="afterGroup">
                            <p:stCondLst>
                              <p:cond delay="2500"/>
                            </p:stCondLst>
                            <p:childTnLst>
                              <p:par>
                                <p:cTn id="14" presetID="1" presetClass="entr" presetSubtype="0" fill="hold" nodeType="afterEffect">
                                  <p:stCondLst>
                                    <p:cond delay="50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1000"/>
                                  </p:stCondLst>
                                  <p:childTnLst>
                                    <p:set>
                                      <p:cBhvr>
                                        <p:cTn id="17" dur="1" fill="hold">
                                          <p:stCondLst>
                                            <p:cond delay="0"/>
                                          </p:stCondLst>
                                        </p:cTn>
                                        <p:tgtEl>
                                          <p:spTgt spid="18"/>
                                        </p:tgtEl>
                                        <p:attrNameLst>
                                          <p:attrName>style.visibility</p:attrName>
                                        </p:attrNameLst>
                                      </p:cBhvr>
                                      <p:to>
                                        <p:strVal val="visible"/>
                                      </p:to>
                                    </p:set>
                                  </p:childTnLst>
                                </p:cTn>
                              </p:par>
                            </p:childTnLst>
                          </p:cTn>
                        </p:par>
                        <p:par>
                          <p:cTn id="18" fill="hold" nodeType="afterGroup">
                            <p:stCondLst>
                              <p:cond delay="3500"/>
                            </p:stCondLst>
                            <p:childTnLst>
                              <p:par>
                                <p:cTn id="19" presetID="1" presetClass="entr" presetSubtype="0" fill="hold" nodeType="afterEffect">
                                  <p:stCondLst>
                                    <p:cond delay="1000"/>
                                  </p:stCondLst>
                                  <p:childTnLst>
                                    <p:set>
                                      <p:cBhvr>
                                        <p:cTn id="20" dur="1" fill="hold">
                                          <p:stCondLst>
                                            <p:cond delay="0"/>
                                          </p:stCondLst>
                                        </p:cTn>
                                        <p:tgtEl>
                                          <p:spTgt spid="147458"/>
                                        </p:tgtEl>
                                        <p:attrNameLst>
                                          <p:attrName>style.visibility</p:attrName>
                                        </p:attrNameLst>
                                      </p:cBhvr>
                                      <p:to>
                                        <p:strVal val="visible"/>
                                      </p:to>
                                    </p:set>
                                  </p:childTnLst>
                                </p:cTn>
                              </p:par>
                            </p:childTnLst>
                          </p:cTn>
                        </p:par>
                        <p:par>
                          <p:cTn id="21" fill="hold" nodeType="afterGroup">
                            <p:stCondLst>
                              <p:cond delay="4500"/>
                            </p:stCondLst>
                            <p:childTnLst>
                              <p:par>
                                <p:cTn id="22" presetID="1" presetClass="entr" presetSubtype="0" fill="hold" grpId="0" nodeType="afterEffect">
                                  <p:stCondLst>
                                    <p:cond delay="500"/>
                                  </p:stCondLst>
                                  <p:childTnLst>
                                    <p:set>
                                      <p:cBhvr>
                                        <p:cTn id="23" dur="1" fill="hold">
                                          <p:stCondLst>
                                            <p:cond delay="0"/>
                                          </p:stCondLst>
                                        </p:cTn>
                                        <p:tgtEl>
                                          <p:spTgt spid="22"/>
                                        </p:tgtEl>
                                        <p:attrNameLst>
                                          <p:attrName>style.visibility</p:attrName>
                                        </p:attrNameLst>
                                      </p:cBhvr>
                                      <p:to>
                                        <p:strVal val="visible"/>
                                      </p:to>
                                    </p:set>
                                  </p:childTnLst>
                                </p:cTn>
                              </p:par>
                            </p:childTnLst>
                          </p:cTn>
                        </p:par>
                        <p:par>
                          <p:cTn id="24" fill="hold" nodeType="afterGroup">
                            <p:stCondLst>
                              <p:cond delay="5000"/>
                            </p:stCondLst>
                            <p:childTnLst>
                              <p:par>
                                <p:cTn id="25" presetID="1" presetClass="entr" presetSubtype="0" fill="hold" grpId="0" nodeType="afterEffect">
                                  <p:stCondLst>
                                    <p:cond delay="1000"/>
                                  </p:stCondLst>
                                  <p:childTnLst>
                                    <p:set>
                                      <p:cBhvr>
                                        <p:cTn id="26" dur="1" fill="hold">
                                          <p:stCondLst>
                                            <p:cond delay="0"/>
                                          </p:stCondLst>
                                        </p:cTn>
                                        <p:tgtEl>
                                          <p:spTgt spid="23"/>
                                        </p:tgtEl>
                                        <p:attrNameLst>
                                          <p:attrName>style.visibility</p:attrName>
                                        </p:attrNameLst>
                                      </p:cBhvr>
                                      <p:to>
                                        <p:strVal val="visible"/>
                                      </p:to>
                                    </p:set>
                                  </p:childTnLst>
                                </p:cTn>
                              </p:par>
                            </p:childTnLst>
                          </p:cTn>
                        </p:par>
                        <p:par>
                          <p:cTn id="27" fill="hold" nodeType="afterGroup">
                            <p:stCondLst>
                              <p:cond delay="6000"/>
                            </p:stCondLst>
                            <p:childTnLst>
                              <p:par>
                                <p:cTn id="28" presetID="1" presetClass="entr" presetSubtype="0" fill="hold" grpId="0" nodeType="afterEffect">
                                  <p:stCondLst>
                                    <p:cond delay="500"/>
                                  </p:stCondLst>
                                  <p:childTnLst>
                                    <p:set>
                                      <p:cBhvr>
                                        <p:cTn id="29" dur="1" fill="hold">
                                          <p:stCondLst>
                                            <p:cond delay="0"/>
                                          </p:stCondLst>
                                        </p:cTn>
                                        <p:tgtEl>
                                          <p:spTgt spid="21"/>
                                        </p:tgtEl>
                                        <p:attrNameLst>
                                          <p:attrName>style.visibility</p:attrName>
                                        </p:attrNameLst>
                                      </p:cBhvr>
                                      <p:to>
                                        <p:strVal val="visible"/>
                                      </p:to>
                                    </p:set>
                                  </p:childTnLst>
                                </p:cTn>
                              </p:par>
                            </p:childTnLst>
                          </p:cTn>
                        </p:par>
                        <p:par>
                          <p:cTn id="30" fill="hold" nodeType="afterGroup">
                            <p:stCondLst>
                              <p:cond delay="6500"/>
                            </p:stCondLst>
                            <p:childTnLst>
                              <p:par>
                                <p:cTn id="31" presetID="1" presetClass="entr" presetSubtype="0" fill="hold" nodeType="afterEffect">
                                  <p:stCondLst>
                                    <p:cond delay="1500"/>
                                  </p:stCondLst>
                                  <p:childTnLst>
                                    <p:set>
                                      <p:cBhvr>
                                        <p:cTn id="32" dur="1" fill="hold">
                                          <p:stCondLst>
                                            <p:cond delay="0"/>
                                          </p:stCondLst>
                                        </p:cTn>
                                        <p:tgtEl>
                                          <p:spTgt spid="147460"/>
                                        </p:tgtEl>
                                        <p:attrNameLst>
                                          <p:attrName>style.visibility</p:attrName>
                                        </p:attrNameLst>
                                      </p:cBhvr>
                                      <p:to>
                                        <p:strVal val="visible"/>
                                      </p:to>
                                    </p:set>
                                  </p:childTnLst>
                                </p:cTn>
                              </p:par>
                            </p:childTnLst>
                          </p:cTn>
                        </p:par>
                        <p:par>
                          <p:cTn id="33" fill="hold" nodeType="afterGroup">
                            <p:stCondLst>
                              <p:cond delay="8000"/>
                            </p:stCondLst>
                            <p:childTnLst>
                              <p:par>
                                <p:cTn id="34" presetID="6" presetClass="emph" presetSubtype="0" accel="50000" decel="50000" fill="hold" nodeType="afterEffect">
                                  <p:stCondLst>
                                    <p:cond delay="0"/>
                                  </p:stCondLst>
                                  <p:childTnLst>
                                    <p:animScale>
                                      <p:cBhvr>
                                        <p:cTn id="35" dur="3000" fill="hold"/>
                                        <p:tgtEl>
                                          <p:spTgt spid="147460"/>
                                        </p:tgtEl>
                                      </p:cBhvr>
                                      <p:by x="125000" y="125000"/>
                                    </p:animScale>
                                  </p:childTnLst>
                                </p:cTn>
                              </p:par>
                            </p:childTnLst>
                          </p:cTn>
                        </p:par>
                        <p:par>
                          <p:cTn id="36" fill="hold" nodeType="afterGroup">
                            <p:stCondLst>
                              <p:cond delay="11000"/>
                            </p:stCondLst>
                            <p:childTnLst>
                              <p:par>
                                <p:cTn id="37" presetID="1" presetClass="exit" presetSubtype="0" fill="hold" nodeType="afterEffect">
                                  <p:stCondLst>
                                    <p:cond delay="0"/>
                                  </p:stCondLst>
                                  <p:childTnLst>
                                    <p:set>
                                      <p:cBhvr>
                                        <p:cTn id="38" dur="1" fill="hold">
                                          <p:stCondLst>
                                            <p:cond delay="0"/>
                                          </p:stCondLst>
                                        </p:cTn>
                                        <p:tgtEl>
                                          <p:spTgt spid="147460"/>
                                        </p:tgtEl>
                                        <p:attrNameLst>
                                          <p:attrName>style.visibility</p:attrName>
                                        </p:attrNameLst>
                                      </p:cBhvr>
                                      <p:to>
                                        <p:strVal val="hidden"/>
                                      </p:to>
                                    </p:set>
                                  </p:childTnLst>
                                </p:cTn>
                              </p:par>
                            </p:childTnLst>
                          </p:cTn>
                        </p:par>
                        <p:par>
                          <p:cTn id="39" fill="hold" nodeType="afterGroup">
                            <p:stCondLst>
                              <p:cond delay="11000"/>
                            </p:stCondLst>
                            <p:childTnLst>
                              <p:par>
                                <p:cTn id="40" presetID="1" presetClass="entr" presetSubtype="0" fill="hold" nodeType="afterEffect">
                                  <p:stCondLst>
                                    <p:cond delay="0"/>
                                  </p:stCondLst>
                                  <p:childTnLst>
                                    <p:set>
                                      <p:cBhvr>
                                        <p:cTn id="41" dur="1" fill="hold">
                                          <p:stCondLst>
                                            <p:cond delay="0"/>
                                          </p:stCondLst>
                                        </p:cTn>
                                        <p:tgtEl>
                                          <p:spTgt spid="147461"/>
                                        </p:tgtEl>
                                        <p:attrNameLst>
                                          <p:attrName>style.visibility</p:attrName>
                                        </p:attrNameLst>
                                      </p:cBhvr>
                                      <p:to>
                                        <p:strVal val="visible"/>
                                      </p:to>
                                    </p:set>
                                  </p:childTnLst>
                                </p:cTn>
                              </p:par>
                            </p:childTnLst>
                          </p:cTn>
                        </p:par>
                        <p:par>
                          <p:cTn id="42" fill="hold" nodeType="afterGroup">
                            <p:stCondLst>
                              <p:cond delay="11000"/>
                            </p:stCondLst>
                            <p:childTnLst>
                              <p:par>
                                <p:cTn id="43" presetID="6" presetClass="emph" presetSubtype="0" fill="hold" nodeType="afterEffect">
                                  <p:stCondLst>
                                    <p:cond delay="0"/>
                                  </p:stCondLst>
                                  <p:childTnLst>
                                    <p:animScale>
                                      <p:cBhvr>
                                        <p:cTn id="44" dur="3000" fill="hold"/>
                                        <p:tgtEl>
                                          <p:spTgt spid="147461"/>
                                        </p:tgtEl>
                                      </p:cBhvr>
                                      <p:by x="125000" y="125000"/>
                                    </p:animScale>
                                  </p:childTnLst>
                                </p:cTn>
                              </p:par>
                            </p:childTnLst>
                          </p:cTn>
                        </p:par>
                        <p:par>
                          <p:cTn id="45" fill="hold" nodeType="afterGroup">
                            <p:stCondLst>
                              <p:cond delay="14000"/>
                            </p:stCondLst>
                            <p:childTnLst>
                              <p:par>
                                <p:cTn id="46" presetID="1" presetClass="exit" presetSubtype="0" fill="hold" nodeType="afterEffect">
                                  <p:stCondLst>
                                    <p:cond delay="0"/>
                                  </p:stCondLst>
                                  <p:childTnLst>
                                    <p:set>
                                      <p:cBhvr>
                                        <p:cTn id="47" dur="1" fill="hold">
                                          <p:stCondLst>
                                            <p:cond delay="0"/>
                                          </p:stCondLst>
                                        </p:cTn>
                                        <p:tgtEl>
                                          <p:spTgt spid="147461"/>
                                        </p:tgtEl>
                                        <p:attrNameLst>
                                          <p:attrName>style.visibility</p:attrName>
                                        </p:attrNameLst>
                                      </p:cBhvr>
                                      <p:to>
                                        <p:strVal val="hidden"/>
                                      </p:to>
                                    </p:set>
                                  </p:childTnLst>
                                </p:cTn>
                              </p:par>
                            </p:childTnLst>
                          </p:cTn>
                        </p:par>
                        <p:par>
                          <p:cTn id="48" fill="hold" nodeType="afterGroup">
                            <p:stCondLst>
                              <p:cond delay="14000"/>
                            </p:stCondLst>
                            <p:childTnLst>
                              <p:par>
                                <p:cTn id="49" presetID="1" presetClass="entr" presetSubtype="0" fill="hold" nodeType="afterEffect">
                                  <p:stCondLst>
                                    <p:cond delay="0"/>
                                  </p:stCondLst>
                                  <p:childTnLst>
                                    <p:set>
                                      <p:cBhvr>
                                        <p:cTn id="50" dur="1" fill="hold">
                                          <p:stCondLst>
                                            <p:cond delay="0"/>
                                          </p:stCondLst>
                                        </p:cTn>
                                        <p:tgtEl>
                                          <p:spTgt spid="147462"/>
                                        </p:tgtEl>
                                        <p:attrNameLst>
                                          <p:attrName>style.visibility</p:attrName>
                                        </p:attrNameLst>
                                      </p:cBhvr>
                                      <p:to>
                                        <p:strVal val="visible"/>
                                      </p:to>
                                    </p:set>
                                  </p:childTnLst>
                                </p:cTn>
                              </p:par>
                            </p:childTnLst>
                          </p:cTn>
                        </p:par>
                        <p:par>
                          <p:cTn id="51" fill="hold" nodeType="afterGroup">
                            <p:stCondLst>
                              <p:cond delay="14000"/>
                            </p:stCondLst>
                            <p:childTnLst>
                              <p:par>
                                <p:cTn id="52" presetID="6" presetClass="emph" presetSubtype="0" fill="hold" nodeType="afterEffect">
                                  <p:stCondLst>
                                    <p:cond delay="0"/>
                                  </p:stCondLst>
                                  <p:childTnLst>
                                    <p:animScale>
                                      <p:cBhvr>
                                        <p:cTn id="53" dur="3000" fill="hold"/>
                                        <p:tgtEl>
                                          <p:spTgt spid="147462"/>
                                        </p:tgtEl>
                                      </p:cBhvr>
                                      <p:by x="125000" y="125000"/>
                                    </p:animScale>
                                  </p:childTnLst>
                                </p:cTn>
                              </p:par>
                            </p:childTnLst>
                          </p:cTn>
                        </p:par>
                        <p:par>
                          <p:cTn id="54" fill="hold" nodeType="afterGroup">
                            <p:stCondLst>
                              <p:cond delay="17000"/>
                            </p:stCondLst>
                            <p:childTnLst>
                              <p:par>
                                <p:cTn id="55" presetID="1" presetClass="exit" presetSubtype="0" fill="hold" nodeType="afterEffect">
                                  <p:stCondLst>
                                    <p:cond delay="0"/>
                                  </p:stCondLst>
                                  <p:childTnLst>
                                    <p:set>
                                      <p:cBhvr>
                                        <p:cTn id="56" dur="1" fill="hold">
                                          <p:stCondLst>
                                            <p:cond delay="0"/>
                                          </p:stCondLst>
                                        </p:cTn>
                                        <p:tgtEl>
                                          <p:spTgt spid="147462"/>
                                        </p:tgtEl>
                                        <p:attrNameLst>
                                          <p:attrName>style.visibility</p:attrName>
                                        </p:attrNameLst>
                                      </p:cBhvr>
                                      <p:to>
                                        <p:strVal val="hidden"/>
                                      </p:to>
                                    </p:set>
                                  </p:childTnLst>
                                </p:cTn>
                              </p:par>
                            </p:childTnLst>
                          </p:cTn>
                        </p:par>
                        <p:par>
                          <p:cTn id="57" fill="hold" nodeType="afterGroup">
                            <p:stCondLst>
                              <p:cond delay="17000"/>
                            </p:stCondLst>
                            <p:childTnLst>
                              <p:par>
                                <p:cTn id="58" presetID="1" presetClass="entr" presetSubtype="0" fill="hold" nodeType="afterEffect">
                                  <p:stCondLst>
                                    <p:cond delay="0"/>
                                  </p:stCondLst>
                                  <p:childTnLst>
                                    <p:set>
                                      <p:cBhvr>
                                        <p:cTn id="59" dur="1" fill="hold">
                                          <p:stCondLst>
                                            <p:cond delay="0"/>
                                          </p:stCondLst>
                                        </p:cTn>
                                        <p:tgtEl>
                                          <p:spTgt spid="147463"/>
                                        </p:tgtEl>
                                        <p:attrNameLst>
                                          <p:attrName>style.visibility</p:attrName>
                                        </p:attrNameLst>
                                      </p:cBhvr>
                                      <p:to>
                                        <p:strVal val="visible"/>
                                      </p:to>
                                    </p:set>
                                  </p:childTnLst>
                                </p:cTn>
                              </p:par>
                            </p:childTnLst>
                          </p:cTn>
                        </p:par>
                        <p:par>
                          <p:cTn id="60" fill="hold" nodeType="afterGroup">
                            <p:stCondLst>
                              <p:cond delay="17000"/>
                            </p:stCondLst>
                            <p:childTnLst>
                              <p:par>
                                <p:cTn id="61" presetID="6" presetClass="emph" presetSubtype="0" fill="hold" nodeType="afterEffect">
                                  <p:stCondLst>
                                    <p:cond delay="0"/>
                                  </p:stCondLst>
                                  <p:childTnLst>
                                    <p:animScale>
                                      <p:cBhvr>
                                        <p:cTn id="62" dur="3000" fill="hold"/>
                                        <p:tgtEl>
                                          <p:spTgt spid="147463"/>
                                        </p:tgtEl>
                                      </p:cBhvr>
                                      <p:by x="125000" y="125000"/>
                                    </p:animScale>
                                  </p:childTnLst>
                                </p:cTn>
                              </p:par>
                            </p:childTnLst>
                          </p:cTn>
                        </p:par>
                        <p:par>
                          <p:cTn id="63" fill="hold" nodeType="afterGroup">
                            <p:stCondLst>
                              <p:cond delay="20000"/>
                            </p:stCondLst>
                            <p:childTnLst>
                              <p:par>
                                <p:cTn id="64" presetID="1" presetClass="exit" presetSubtype="0" fill="hold" nodeType="afterEffect">
                                  <p:stCondLst>
                                    <p:cond delay="0"/>
                                  </p:stCondLst>
                                  <p:childTnLst>
                                    <p:set>
                                      <p:cBhvr>
                                        <p:cTn id="65" dur="1" fill="hold">
                                          <p:stCondLst>
                                            <p:cond delay="0"/>
                                          </p:stCondLst>
                                        </p:cTn>
                                        <p:tgtEl>
                                          <p:spTgt spid="147463"/>
                                        </p:tgtEl>
                                        <p:attrNameLst>
                                          <p:attrName>style.visibility</p:attrName>
                                        </p:attrNameLst>
                                      </p:cBhvr>
                                      <p:to>
                                        <p:strVal val="hidden"/>
                                      </p:to>
                                    </p:set>
                                  </p:childTnLst>
                                </p:cTn>
                              </p:par>
                            </p:childTnLst>
                          </p:cTn>
                        </p:par>
                        <p:par>
                          <p:cTn id="66" fill="hold" nodeType="afterGroup">
                            <p:stCondLst>
                              <p:cond delay="20000"/>
                            </p:stCondLst>
                            <p:childTnLst>
                              <p:par>
                                <p:cTn id="67" presetID="1" presetClass="entr" presetSubtype="0" fill="hold" nodeType="afterEffect">
                                  <p:stCondLst>
                                    <p:cond delay="0"/>
                                  </p:stCondLst>
                                  <p:childTnLst>
                                    <p:set>
                                      <p:cBhvr>
                                        <p:cTn id="68" dur="1" fill="hold">
                                          <p:stCondLst>
                                            <p:cond delay="0"/>
                                          </p:stCondLst>
                                        </p:cTn>
                                        <p:tgtEl>
                                          <p:spTgt spid="147464"/>
                                        </p:tgtEl>
                                        <p:attrNameLst>
                                          <p:attrName>style.visibility</p:attrName>
                                        </p:attrNameLst>
                                      </p:cBhvr>
                                      <p:to>
                                        <p:strVal val="visible"/>
                                      </p:to>
                                    </p:set>
                                  </p:childTnLst>
                                </p:cTn>
                              </p:par>
                            </p:childTnLst>
                          </p:cTn>
                        </p:par>
                        <p:par>
                          <p:cTn id="69" fill="hold" nodeType="afterGroup">
                            <p:stCondLst>
                              <p:cond delay="20000"/>
                            </p:stCondLst>
                            <p:childTnLst>
                              <p:par>
                                <p:cTn id="70" presetID="6" presetClass="emph" presetSubtype="0" fill="hold" nodeType="afterEffect">
                                  <p:stCondLst>
                                    <p:cond delay="0"/>
                                  </p:stCondLst>
                                  <p:childTnLst>
                                    <p:animScale>
                                      <p:cBhvr>
                                        <p:cTn id="71" dur="3000" fill="hold"/>
                                        <p:tgtEl>
                                          <p:spTgt spid="147464"/>
                                        </p:tgtEl>
                                      </p:cBhvr>
                                      <p:by x="125000" y="125000"/>
                                    </p:animScale>
                                  </p:childTnLst>
                                </p:cTn>
                              </p:par>
                            </p:childTnLst>
                          </p:cTn>
                        </p:par>
                        <p:par>
                          <p:cTn id="72" fill="hold" nodeType="afterGroup">
                            <p:stCondLst>
                              <p:cond delay="23000"/>
                            </p:stCondLst>
                            <p:childTnLst>
                              <p:par>
                                <p:cTn id="73" presetID="1" presetClass="exit" presetSubtype="0" fill="hold" nodeType="afterEffect">
                                  <p:stCondLst>
                                    <p:cond delay="0"/>
                                  </p:stCondLst>
                                  <p:childTnLst>
                                    <p:set>
                                      <p:cBhvr>
                                        <p:cTn id="74" dur="1" fill="hold">
                                          <p:stCondLst>
                                            <p:cond delay="0"/>
                                          </p:stCondLst>
                                        </p:cTn>
                                        <p:tgtEl>
                                          <p:spTgt spid="147464"/>
                                        </p:tgtEl>
                                        <p:attrNameLst>
                                          <p:attrName>style.visibility</p:attrName>
                                        </p:attrNameLst>
                                      </p:cBhvr>
                                      <p:to>
                                        <p:strVal val="hidden"/>
                                      </p:to>
                                    </p:set>
                                  </p:childTnLst>
                                </p:cTn>
                              </p:par>
                            </p:childTnLst>
                          </p:cTn>
                        </p:par>
                        <p:par>
                          <p:cTn id="75" fill="hold" nodeType="afterGroup">
                            <p:stCondLst>
                              <p:cond delay="23000"/>
                            </p:stCondLst>
                            <p:childTnLst>
                              <p:par>
                                <p:cTn id="76" presetID="1" presetClass="entr" presetSubtype="0" fill="hold" nodeType="afterEffect">
                                  <p:stCondLst>
                                    <p:cond delay="0"/>
                                  </p:stCondLst>
                                  <p:childTnLst>
                                    <p:set>
                                      <p:cBhvr>
                                        <p:cTn id="77" dur="1" fill="hold">
                                          <p:stCondLst>
                                            <p:cond delay="0"/>
                                          </p:stCondLst>
                                        </p:cTn>
                                        <p:tgtEl>
                                          <p:spTgt spid="147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1" grpId="0"/>
      <p:bldP spid="23"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295400"/>
            <a:ext cx="8610600" cy="53340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820584126"/>
              </p:ext>
            </p:extLst>
          </p:nvPr>
        </p:nvGraphicFramePr>
        <p:xfrm>
          <a:off x="228600" y="914400"/>
          <a:ext cx="86106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7" name="Title 5" hidden="1"/>
          <p:cNvSpPr>
            <a:spLocks noGrp="1"/>
          </p:cNvSpPr>
          <p:nvPr>
            <p:ph type="title"/>
          </p:nvPr>
        </p:nvSpPr>
        <p:spPr/>
        <p:txBody>
          <a:bodyPr/>
          <a:lstStyle/>
          <a:p>
            <a:r>
              <a:rPr lang="en-US" smtClean="0"/>
              <a:t>TDC Step 3 – Set Proxy Credentials</a:t>
            </a:r>
          </a:p>
        </p:txBody>
      </p:sp>
      <p:sp>
        <p:nvSpPr>
          <p:cNvPr id="23558" name="TextBox 9"/>
          <p:cNvSpPr txBox="1">
            <a:spLocks noChangeArrowheads="1"/>
          </p:cNvSpPr>
          <p:nvPr/>
        </p:nvSpPr>
        <p:spPr bwMode="auto">
          <a:xfrm>
            <a:off x="304800" y="1524000"/>
            <a:ext cx="822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t>Enter Proxy Information if Required at Site</a:t>
            </a:r>
            <a:endParaRPr lang="en-US" sz="1600" b="1" i="1" dirty="0"/>
          </a:p>
        </p:txBody>
      </p:sp>
      <p:pic>
        <p:nvPicPr>
          <p:cNvPr id="19" name="Picture 18" descr="proxy.JPG"/>
          <p:cNvPicPr>
            <a:picLocks noChangeAspect="1"/>
          </p:cNvPicPr>
          <p:nvPr/>
        </p:nvPicPr>
        <p:blipFill>
          <a:blip r:embed="rId8" cstate="print"/>
          <a:stretch>
            <a:fillRect/>
          </a:stretch>
        </p:blipFill>
        <p:spPr>
          <a:xfrm>
            <a:off x="838200" y="1989805"/>
            <a:ext cx="6934200" cy="4361783"/>
          </a:xfrm>
          <a:prstGeom prst="rect">
            <a:avLst/>
          </a:prstGeom>
          <a:ln>
            <a:solidFill>
              <a:schemeClr val="accent6">
                <a:lumMod val="75000"/>
              </a:schemeClr>
            </a:solidFill>
          </a:ln>
        </p:spPr>
      </p:pic>
      <p:sp>
        <p:nvSpPr>
          <p:cNvPr id="20" name="Oval Callout 19"/>
          <p:cNvSpPr/>
          <p:nvPr/>
        </p:nvSpPr>
        <p:spPr>
          <a:xfrm>
            <a:off x="3657600" y="2590800"/>
            <a:ext cx="2057400" cy="381000"/>
          </a:xfrm>
          <a:prstGeom prst="wedgeEllipseCallout">
            <a:avLst>
              <a:gd name="adj1" fmla="val -34583"/>
              <a:gd name="adj2" fmla="val 66231"/>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a:t>1. Open “etc” folder</a:t>
            </a:r>
          </a:p>
        </p:txBody>
      </p:sp>
      <p:sp>
        <p:nvSpPr>
          <p:cNvPr id="21" name="Oval Callout 20"/>
          <p:cNvSpPr/>
          <p:nvPr/>
        </p:nvSpPr>
        <p:spPr>
          <a:xfrm>
            <a:off x="1600200" y="3886200"/>
            <a:ext cx="1981200" cy="609600"/>
          </a:xfrm>
          <a:prstGeom prst="wedgeEllipseCallout">
            <a:avLst>
              <a:gd name="adj1" fmla="val 26136"/>
              <a:gd name="adj2" fmla="val -103376"/>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a:t>2. Open “</a:t>
            </a:r>
            <a:r>
              <a:rPr lang="en-US" sz="1100" dirty="0" err="1"/>
              <a:t>proxy.properties</a:t>
            </a:r>
            <a:r>
              <a:rPr lang="en-US" sz="1100" dirty="0"/>
              <a:t>” file in text editor.</a:t>
            </a:r>
          </a:p>
        </p:txBody>
      </p:sp>
      <p:sp>
        <p:nvSpPr>
          <p:cNvPr id="22" name="Oval Callout 21"/>
          <p:cNvSpPr/>
          <p:nvPr/>
        </p:nvSpPr>
        <p:spPr>
          <a:xfrm>
            <a:off x="5562600" y="5486400"/>
            <a:ext cx="2057400" cy="609600"/>
          </a:xfrm>
          <a:prstGeom prst="wedgeEllipseCallout">
            <a:avLst>
              <a:gd name="adj1" fmla="val -52473"/>
              <a:gd name="adj2" fmla="val -90686"/>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a:t>3. Enter proxy info (if needed) and save.</a:t>
            </a:r>
          </a:p>
        </p:txBody>
      </p:sp>
      <p:sp>
        <p:nvSpPr>
          <p:cNvPr id="13"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27</a:t>
            </a:fld>
            <a:endParaRPr lang="en-US" sz="1000" b="1" dirty="0">
              <a:latin typeface="+mn-lt"/>
              <a:cs typeface="Arial" charset="0"/>
            </a:endParaRPr>
          </a:p>
        </p:txBody>
      </p:sp>
      <p:sp>
        <p:nvSpPr>
          <p:cNvPr id="17"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a:t>Test Delivery Client </a:t>
            </a:r>
            <a:r>
              <a:rPr lang="en-US" sz="3600" b="1" spc="-150" dirty="0" smtClean="0"/>
              <a:t>Setup Proxy</a:t>
            </a:r>
            <a:endParaRPr lang="en-US" sz="3600" b="1" spc="-150" dirty="0"/>
          </a:p>
        </p:txBody>
      </p:sp>
      <p:sp>
        <p:nvSpPr>
          <p:cNvPr id="14" name="TextBox 13"/>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20"/>
                                        </p:tgtEl>
                                        <p:attrNameLst>
                                          <p:attrName>style.visibility</p:attrName>
                                        </p:attrNameLst>
                                      </p:cBhvr>
                                      <p:to>
                                        <p:strVal val="visible"/>
                                      </p:to>
                                    </p:set>
                                  </p:childTnLst>
                                </p:cTn>
                              </p:par>
                            </p:childTnLst>
                          </p:cTn>
                        </p:par>
                        <p:par>
                          <p:cTn id="9" fill="hold" nodeType="afterGroup">
                            <p:stCondLst>
                              <p:cond delay="500"/>
                            </p:stCondLst>
                            <p:childTnLst>
                              <p:par>
                                <p:cTn id="10" presetID="1" presetClass="entr" presetSubtype="0" fill="hold" grpId="0" nodeType="afterEffect">
                                  <p:stCondLst>
                                    <p:cond delay="1000"/>
                                  </p:stCondLst>
                                  <p:childTnLst>
                                    <p:set>
                                      <p:cBhvr>
                                        <p:cTn id="11" dur="1" fill="hold">
                                          <p:stCondLst>
                                            <p:cond delay="0"/>
                                          </p:stCondLst>
                                        </p:cTn>
                                        <p:tgtEl>
                                          <p:spTgt spid="21"/>
                                        </p:tgtEl>
                                        <p:attrNameLst>
                                          <p:attrName>style.visibility</p:attrName>
                                        </p:attrNameLst>
                                      </p:cBhvr>
                                      <p:to>
                                        <p:strVal val="visible"/>
                                      </p:to>
                                    </p:set>
                                  </p:childTnLst>
                                </p:cTn>
                              </p:par>
                            </p:childTnLst>
                          </p:cTn>
                        </p:par>
                        <p:par>
                          <p:cTn id="12" fill="hold" nodeType="afterGroup">
                            <p:stCondLst>
                              <p:cond delay="1500"/>
                            </p:stCondLst>
                            <p:childTnLst>
                              <p:par>
                                <p:cTn id="13" presetID="1" presetClass="entr" presetSubtype="0" fill="hold" grpId="0" nodeType="afterEffect">
                                  <p:stCondLst>
                                    <p:cond delay="100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295400"/>
            <a:ext cx="8153400" cy="52578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889947866"/>
              </p:ext>
            </p:extLst>
          </p:nvPr>
        </p:nvGraphicFramePr>
        <p:xfrm>
          <a:off x="228600" y="990600"/>
          <a:ext cx="8610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1" name="Title 5" hidden="1"/>
          <p:cNvSpPr>
            <a:spLocks noGrp="1"/>
          </p:cNvSpPr>
          <p:nvPr>
            <p:ph type="title"/>
          </p:nvPr>
        </p:nvSpPr>
        <p:spPr/>
        <p:txBody>
          <a:bodyPr/>
          <a:lstStyle/>
          <a:p>
            <a:r>
              <a:rPr lang="en-US" smtClean="0"/>
              <a:t>TDC Step 4 – Install content</a:t>
            </a:r>
          </a:p>
        </p:txBody>
      </p:sp>
      <p:sp>
        <p:nvSpPr>
          <p:cNvPr id="24582" name="TextBox 19"/>
          <p:cNvSpPr txBox="1">
            <a:spLocks noChangeArrowheads="1"/>
          </p:cNvSpPr>
          <p:nvPr/>
        </p:nvSpPr>
        <p:spPr bwMode="auto">
          <a:xfrm>
            <a:off x="304800" y="1600200"/>
            <a:ext cx="8001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t>Access the </a:t>
            </a:r>
            <a:r>
              <a:rPr lang="en-US" sz="1600" b="1" dirty="0" smtClean="0"/>
              <a:t>Content on OAS. Install </a:t>
            </a:r>
            <a:r>
              <a:rPr lang="en-US" sz="1600" b="1" dirty="0"/>
              <a:t>on each workstation into objectbank folder</a:t>
            </a:r>
          </a:p>
        </p:txBody>
      </p:sp>
      <p:pic>
        <p:nvPicPr>
          <p:cNvPr id="20" name="Picture 19" descr="data entry.JPG"/>
          <p:cNvPicPr>
            <a:picLocks noChangeAspect="1"/>
          </p:cNvPicPr>
          <p:nvPr/>
        </p:nvPicPr>
        <p:blipFill>
          <a:blip r:embed="rId8" cstate="print"/>
          <a:stretch>
            <a:fillRect/>
          </a:stretch>
        </p:blipFill>
        <p:spPr>
          <a:xfrm>
            <a:off x="838199" y="2133600"/>
            <a:ext cx="7010401" cy="4260850"/>
          </a:xfrm>
          <a:prstGeom prst="rect">
            <a:avLst/>
          </a:prstGeom>
          <a:ln>
            <a:solidFill>
              <a:schemeClr val="accent6">
                <a:lumMod val="75000"/>
              </a:schemeClr>
            </a:solidFill>
          </a:ln>
        </p:spPr>
      </p:pic>
      <p:sp>
        <p:nvSpPr>
          <p:cNvPr id="21" name="Oval Callout 20"/>
          <p:cNvSpPr/>
          <p:nvPr/>
        </p:nvSpPr>
        <p:spPr>
          <a:xfrm>
            <a:off x="5856596" y="2819400"/>
            <a:ext cx="2057400" cy="381000"/>
          </a:xfrm>
          <a:prstGeom prst="wedgeEllipseCallout">
            <a:avLst>
              <a:gd name="adj1" fmla="val -34583"/>
              <a:gd name="adj2" fmla="val 66231"/>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a:t>1. Open “objectbank” folder</a:t>
            </a:r>
          </a:p>
        </p:txBody>
      </p:sp>
      <p:sp>
        <p:nvSpPr>
          <p:cNvPr id="22" name="Oval Callout 21"/>
          <p:cNvSpPr/>
          <p:nvPr/>
        </p:nvSpPr>
        <p:spPr>
          <a:xfrm>
            <a:off x="5257800" y="4876800"/>
            <a:ext cx="2209800" cy="685800"/>
          </a:xfrm>
          <a:prstGeom prst="wedgeEllipseCallout">
            <a:avLst>
              <a:gd name="adj1" fmla="val -78848"/>
              <a:gd name="adj2" fmla="val -62725"/>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dirty="0"/>
              <a:t>2. Add test content files into “objectbank” folder</a:t>
            </a:r>
          </a:p>
        </p:txBody>
      </p:sp>
      <p:sp>
        <p:nvSpPr>
          <p:cNvPr id="17"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28</a:t>
            </a:fld>
            <a:endParaRPr lang="en-US" sz="1000" b="1" dirty="0">
              <a:latin typeface="+mn-lt"/>
              <a:cs typeface="Arial" charset="0"/>
            </a:endParaRPr>
          </a:p>
        </p:txBody>
      </p:sp>
      <p:sp>
        <p:nvSpPr>
          <p:cNvPr id="19"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a:t>Test Delivery Client </a:t>
            </a:r>
            <a:r>
              <a:rPr lang="en-US" sz="3600" b="1" spc="-150" dirty="0" smtClean="0"/>
              <a:t>Setup Content</a:t>
            </a:r>
            <a:endParaRPr lang="en-US" sz="3600" b="1" spc="-150" dirty="0"/>
          </a:p>
        </p:txBody>
      </p:sp>
      <p:sp>
        <p:nvSpPr>
          <p:cNvPr id="13" name="TextBox 12"/>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100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28600" y="1371600"/>
            <a:ext cx="8153400" cy="50292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1181433388"/>
              </p:ext>
            </p:extLst>
          </p:nvPr>
        </p:nvGraphicFramePr>
        <p:xfrm>
          <a:off x="228600" y="990600"/>
          <a:ext cx="8610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5" name="Title 5" hidden="1"/>
          <p:cNvSpPr>
            <a:spLocks noGrp="1"/>
          </p:cNvSpPr>
          <p:nvPr>
            <p:ph type="title"/>
          </p:nvPr>
        </p:nvSpPr>
        <p:spPr/>
        <p:txBody>
          <a:bodyPr/>
          <a:lstStyle/>
          <a:p>
            <a:r>
              <a:rPr lang="en-US" smtClean="0"/>
              <a:t>TDC Step 5 – Confirm Readiness</a:t>
            </a:r>
          </a:p>
        </p:txBody>
      </p:sp>
      <p:sp>
        <p:nvSpPr>
          <p:cNvPr id="18" name="Rectangle 17"/>
          <p:cNvSpPr/>
          <p:nvPr/>
        </p:nvSpPr>
        <p:spPr>
          <a:xfrm>
            <a:off x="228600" y="1676400"/>
            <a:ext cx="4114800" cy="4401205"/>
          </a:xfrm>
          <a:prstGeom prst="rect">
            <a:avLst/>
          </a:prstGeom>
        </p:spPr>
        <p:txBody>
          <a:bodyPr wrap="square">
            <a:spAutoFit/>
          </a:bodyPr>
          <a:lstStyle/>
          <a:p>
            <a:pPr marL="285750" indent="-285750">
              <a:buFont typeface="Arial" pitchFamily="34" charset="0"/>
              <a:buChar char="•"/>
              <a:defRPr/>
            </a:pPr>
            <a:r>
              <a:rPr lang="en-US" sz="2000" dirty="0" smtClean="0">
                <a:latin typeface="+mn-lt"/>
              </a:rPr>
              <a:t>Confirm </a:t>
            </a:r>
            <a:r>
              <a:rPr lang="en-US" sz="2000" dirty="0">
                <a:latin typeface="+mn-lt"/>
              </a:rPr>
              <a:t>application installation and connectivity by using the </a:t>
            </a:r>
            <a:r>
              <a:rPr lang="en-US" sz="2000" dirty="0" smtClean="0">
                <a:latin typeface="+mn-lt"/>
              </a:rPr>
              <a:t>TDC </a:t>
            </a:r>
            <a:r>
              <a:rPr lang="en-US" sz="2000" dirty="0">
                <a:latin typeface="+mn-lt"/>
              </a:rPr>
              <a:t>network </a:t>
            </a:r>
            <a:r>
              <a:rPr lang="en-US" sz="2000" dirty="0" smtClean="0">
                <a:latin typeface="+mn-lt"/>
              </a:rPr>
              <a:t>utility.</a:t>
            </a:r>
            <a:endParaRPr lang="en-US" sz="2000" dirty="0">
              <a:latin typeface="+mn-lt"/>
            </a:endParaRPr>
          </a:p>
          <a:p>
            <a:pPr marL="742950" lvl="1" indent="-285750">
              <a:buFont typeface="Arial" pitchFamily="34" charset="0"/>
              <a:buChar char="•"/>
              <a:defRPr/>
            </a:pPr>
            <a:r>
              <a:rPr lang="en-US" sz="2000" dirty="0">
                <a:latin typeface="+mn-lt"/>
              </a:rPr>
              <a:t>From the online application, launch the Network Utility. </a:t>
            </a:r>
          </a:p>
          <a:p>
            <a:pPr marL="742950" lvl="1" indent="-285750">
              <a:buFont typeface="Arial" pitchFamily="34" charset="0"/>
              <a:buChar char="•"/>
              <a:defRPr/>
            </a:pPr>
            <a:r>
              <a:rPr lang="en-US" sz="2000" dirty="0">
                <a:latin typeface="+mn-lt"/>
              </a:rPr>
              <a:t>On the First Tab (Network Connectivity Test), click Start.  </a:t>
            </a:r>
          </a:p>
          <a:p>
            <a:pPr marL="742950" lvl="1" indent="-285750">
              <a:buFont typeface="Arial" pitchFamily="34" charset="0"/>
              <a:buChar char="•"/>
              <a:defRPr/>
            </a:pPr>
            <a:r>
              <a:rPr lang="en-US" sz="2000" dirty="0">
                <a:latin typeface="+mn-lt"/>
              </a:rPr>
              <a:t>Questions 1, 2 and 3 should return “Yes” which indicates that the application has been correctly installed. </a:t>
            </a:r>
          </a:p>
          <a:p>
            <a:pPr marL="742950" lvl="1" indent="-285750">
              <a:buFont typeface="Arial" pitchFamily="34" charset="0"/>
              <a:buChar char="•"/>
              <a:defRPr/>
            </a:pPr>
            <a:r>
              <a:rPr lang="en-US" sz="2000" dirty="0">
                <a:latin typeface="+mn-lt"/>
              </a:rPr>
              <a:t>This </a:t>
            </a:r>
            <a:r>
              <a:rPr lang="en-US" sz="2000" dirty="0" smtClean="0">
                <a:latin typeface="+mn-lt"/>
              </a:rPr>
              <a:t>does </a:t>
            </a:r>
            <a:r>
              <a:rPr lang="en-US" sz="2000" dirty="0">
                <a:latin typeface="+mn-lt"/>
              </a:rPr>
              <a:t>not confirm content installation.</a:t>
            </a:r>
          </a:p>
        </p:txBody>
      </p:sp>
      <p:pic>
        <p:nvPicPr>
          <p:cNvPr id="20" name="Picture 19" descr="network utility.JPG"/>
          <p:cNvPicPr>
            <a:picLocks noChangeAspect="1"/>
          </p:cNvPicPr>
          <p:nvPr/>
        </p:nvPicPr>
        <p:blipFill>
          <a:blip r:embed="rId8" cstate="print"/>
          <a:stretch>
            <a:fillRect/>
          </a:stretch>
        </p:blipFill>
        <p:spPr>
          <a:xfrm>
            <a:off x="4343400" y="1828800"/>
            <a:ext cx="4248150" cy="4495800"/>
          </a:xfrm>
          <a:prstGeom prst="rect">
            <a:avLst/>
          </a:prstGeom>
        </p:spPr>
        <p:style>
          <a:lnRef idx="2">
            <a:schemeClr val="accent6">
              <a:shade val="50000"/>
            </a:schemeClr>
          </a:lnRef>
          <a:fillRef idx="1">
            <a:schemeClr val="accent6"/>
          </a:fillRef>
          <a:effectRef idx="0">
            <a:schemeClr val="accent6"/>
          </a:effectRef>
          <a:fontRef idx="minor">
            <a:schemeClr val="lt1"/>
          </a:fontRef>
        </p:style>
      </p:pic>
      <p:sp>
        <p:nvSpPr>
          <p:cNvPr id="21" name="Flowchart: Merge 20"/>
          <p:cNvSpPr/>
          <p:nvPr/>
        </p:nvSpPr>
        <p:spPr>
          <a:xfrm>
            <a:off x="7010400" y="3140075"/>
            <a:ext cx="152400" cy="295592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Flowchart: Merge 34"/>
          <p:cNvSpPr/>
          <p:nvPr/>
        </p:nvSpPr>
        <p:spPr>
          <a:xfrm rot="4726026">
            <a:off x="6274594" y="1589881"/>
            <a:ext cx="255588" cy="166052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lowchart: Merge 35"/>
          <p:cNvSpPr/>
          <p:nvPr/>
        </p:nvSpPr>
        <p:spPr>
          <a:xfrm rot="1745232">
            <a:off x="7953375" y="2992438"/>
            <a:ext cx="153988" cy="1481137"/>
          </a:xfrm>
          <a:prstGeom prst="flowChartMerg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Flowchart: Merge 38"/>
          <p:cNvSpPr/>
          <p:nvPr/>
        </p:nvSpPr>
        <p:spPr>
          <a:xfrm rot="1745232">
            <a:off x="7953375" y="2689225"/>
            <a:ext cx="153988" cy="1481138"/>
          </a:xfrm>
          <a:prstGeom prst="flowChartMerg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Flowchart: Merge 39"/>
          <p:cNvSpPr/>
          <p:nvPr/>
        </p:nvSpPr>
        <p:spPr>
          <a:xfrm rot="1745232">
            <a:off x="7953375" y="2382838"/>
            <a:ext cx="153988" cy="1481137"/>
          </a:xfrm>
          <a:prstGeom prst="flowChartMerg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ound Diagonal Corner Rectangle 33"/>
          <p:cNvSpPr/>
          <p:nvPr/>
        </p:nvSpPr>
        <p:spPr>
          <a:xfrm>
            <a:off x="6172200" y="2133600"/>
            <a:ext cx="2438400" cy="1143000"/>
          </a:xfrm>
          <a:prstGeom prst="round2Diag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200" dirty="0">
                <a:solidFill>
                  <a:schemeClr val="tx1"/>
                </a:solidFill>
              </a:rPr>
              <a:t>From the “Network Connectivity Test” tab, click “Start”. The first three questions should result with “Yes” which confirms that the application has been correctly </a:t>
            </a:r>
            <a:r>
              <a:rPr lang="en-US" sz="1200" dirty="0" smtClean="0">
                <a:solidFill>
                  <a:schemeClr val="tx1"/>
                </a:solidFill>
              </a:rPr>
              <a:t>installed</a:t>
            </a:r>
            <a:r>
              <a:rPr lang="en-US" sz="1200" dirty="0">
                <a:solidFill>
                  <a:schemeClr val="tx1"/>
                </a:solidFill>
              </a:rPr>
              <a:t>.</a:t>
            </a:r>
          </a:p>
        </p:txBody>
      </p:sp>
      <p:sp>
        <p:nvSpPr>
          <p:cNvPr id="19"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29</a:t>
            </a:fld>
            <a:endParaRPr lang="en-US" sz="1000" b="1" dirty="0">
              <a:latin typeface="+mn-lt"/>
              <a:cs typeface="Arial" charset="0"/>
            </a:endParaRPr>
          </a:p>
        </p:txBody>
      </p:sp>
      <p:sp>
        <p:nvSpPr>
          <p:cNvPr id="22"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a:t>Test Delivery Client </a:t>
            </a:r>
            <a:r>
              <a:rPr lang="en-US" sz="3600" b="1" spc="-150" dirty="0" smtClean="0"/>
              <a:t>Setup Verify</a:t>
            </a:r>
            <a:endParaRPr lang="en-US" sz="3600" b="1" spc="-150" dirty="0"/>
          </a:p>
        </p:txBody>
      </p:sp>
      <p:sp>
        <p:nvSpPr>
          <p:cNvPr id="17" name="TextBox 16"/>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5"/>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100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nodeType="afterGroup">
                            <p:stCondLst>
                              <p:cond delay="2500"/>
                            </p:stCondLst>
                            <p:childTnLst>
                              <p:par>
                                <p:cTn id="17" presetID="1" presetClass="entr" presetSubtype="0" fill="hold" grpId="0" nodeType="afterEffect">
                                  <p:stCondLst>
                                    <p:cond delay="1000"/>
                                  </p:stCondLst>
                                  <p:childTnLst>
                                    <p:set>
                                      <p:cBhvr>
                                        <p:cTn id="18" dur="1" fill="hold">
                                          <p:stCondLst>
                                            <p:cond delay="0"/>
                                          </p:stCondLst>
                                        </p:cTn>
                                        <p:tgtEl>
                                          <p:spTgt spid="40"/>
                                        </p:tgtEl>
                                        <p:attrNameLst>
                                          <p:attrName>style.visibility</p:attrName>
                                        </p:attrNameLst>
                                      </p:cBhvr>
                                      <p:to>
                                        <p:strVal val="visible"/>
                                      </p:to>
                                    </p:set>
                                  </p:childTnLst>
                                </p:cTn>
                              </p:par>
                            </p:childTnLst>
                          </p:cTn>
                        </p:par>
                        <p:par>
                          <p:cTn id="19" fill="hold" nodeType="afterGroup">
                            <p:stCondLst>
                              <p:cond delay="3500"/>
                            </p:stCondLst>
                            <p:childTnLst>
                              <p:par>
                                <p:cTn id="20" presetID="1" presetClass="entr" presetSubtype="0" fill="hold" grpId="0" nodeType="afterEffect">
                                  <p:stCondLst>
                                    <p:cond delay="1000"/>
                                  </p:stCondLst>
                                  <p:childTnLst>
                                    <p:set>
                                      <p:cBhvr>
                                        <p:cTn id="21" dur="1" fill="hold">
                                          <p:stCondLst>
                                            <p:cond delay="0"/>
                                          </p:stCondLst>
                                        </p:cTn>
                                        <p:tgtEl>
                                          <p:spTgt spid="39"/>
                                        </p:tgtEl>
                                        <p:attrNameLst>
                                          <p:attrName>style.visibility</p:attrName>
                                        </p:attrNameLst>
                                      </p:cBhvr>
                                      <p:to>
                                        <p:strVal val="visible"/>
                                      </p:to>
                                    </p:set>
                                  </p:childTnLst>
                                </p:cTn>
                              </p:par>
                            </p:childTnLst>
                          </p:cTn>
                        </p:par>
                        <p:par>
                          <p:cTn id="22" fill="hold" nodeType="afterGroup">
                            <p:stCondLst>
                              <p:cond delay="4500"/>
                            </p:stCondLst>
                            <p:childTnLst>
                              <p:par>
                                <p:cTn id="23" presetID="1" presetClass="entr" presetSubtype="0" fill="hold" grpId="0" nodeType="afterEffect">
                                  <p:stCondLst>
                                    <p:cond delay="100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5" grpId="0" animBg="1"/>
      <p:bldP spid="36" grpId="0" animBg="1"/>
      <p:bldP spid="39" grpId="0" animBg="1"/>
      <p:bldP spid="40"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642250732"/>
              </p:ext>
            </p:extLst>
          </p:nvPr>
        </p:nvGraphicFramePr>
        <p:xfrm>
          <a:off x="304800" y="1066800"/>
          <a:ext cx="8458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8" name="Title 9" hidden="1"/>
          <p:cNvSpPr>
            <a:spLocks noGrp="1"/>
          </p:cNvSpPr>
          <p:nvPr>
            <p:ph type="title" idx="4294967295"/>
          </p:nvPr>
        </p:nvSpPr>
        <p:spPr/>
        <p:txBody>
          <a:bodyPr/>
          <a:lstStyle/>
          <a:p>
            <a:r>
              <a:rPr lang="en-US" dirty="0" smtClean="0"/>
              <a:t>Welcome to CTB</a:t>
            </a:r>
          </a:p>
        </p:txBody>
      </p:sp>
      <p:sp>
        <p:nvSpPr>
          <p:cNvPr id="6"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a:t>
            </a:fld>
            <a:endParaRPr lang="en-US" sz="1000" b="1" dirty="0">
              <a:latin typeface="+mn-lt"/>
              <a:cs typeface="Arial" charset="0"/>
            </a:endParaRPr>
          </a:p>
        </p:txBody>
      </p:sp>
      <p:sp>
        <p:nvSpPr>
          <p:cNvPr id="7"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smtClean="0">
                <a:solidFill>
                  <a:schemeClr val="accent5">
                    <a:lumMod val="10000"/>
                  </a:schemeClr>
                </a:solidFill>
                <a:latin typeface="Arial" pitchFamily="34" charset="0"/>
                <a:cs typeface="Arial" pitchFamily="34" charset="0"/>
              </a:rPr>
              <a:t>Welcome to CTB</a:t>
            </a:r>
            <a:endParaRPr lang="en-US" sz="2800" b="1" spc="-150" dirty="0">
              <a:solidFill>
                <a:schemeClr val="accent5">
                  <a:lumMod val="10000"/>
                </a:schemeClr>
              </a:solidFill>
              <a:latin typeface="Arial" pitchFamily="34" charset="0"/>
              <a:cs typeface="Arial" pitchFamily="34" charset="0"/>
            </a:endParaRPr>
          </a:p>
        </p:txBody>
      </p:sp>
      <p:sp>
        <p:nvSpPr>
          <p:cNvPr id="8" name="TextBox 7"/>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2326166099"/>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52400" y="1524000"/>
            <a:ext cx="8610600" cy="5029200"/>
            <a:chOff x="0" y="1295411"/>
            <a:chExt cx="4800600" cy="2209786"/>
          </a:xfrm>
          <a:effectLst>
            <a:outerShdw blurRad="50800" dist="50800" dir="5400000" algn="ctr" rotWithShape="0">
              <a:srgbClr val="000000">
                <a:alpha val="0"/>
              </a:srgbClr>
            </a:outerShdw>
          </a:effectLst>
        </p:grpSpPr>
        <p:sp>
          <p:nvSpPr>
            <p:cNvPr id="15" name="Rectangle 14"/>
            <p:cNvSpPr/>
            <p:nvPr/>
          </p:nvSpPr>
          <p:spPr>
            <a:xfrm>
              <a:off x="0" y="1295411"/>
              <a:ext cx="4800600" cy="220978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0" y="1295411"/>
              <a:ext cx="4800600" cy="2209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72580" tIns="687324" rIns="372580" bIns="113792" spcCol="1270"/>
            <a:lstStyle/>
            <a:p>
              <a:pPr marL="171450" lvl="1" indent="-171450" defTabSz="711200">
                <a:lnSpc>
                  <a:spcPct val="90000"/>
                </a:lnSpc>
                <a:spcAft>
                  <a:spcPct val="15000"/>
                </a:spcAft>
                <a:buFontTx/>
                <a:buChar char="••"/>
                <a:defRPr/>
              </a:pPr>
              <a:endParaRPr lang="en-US" sz="1600" dirty="0"/>
            </a:p>
          </p:txBody>
        </p:sp>
      </p:grpSp>
      <p:graphicFrame>
        <p:nvGraphicFramePr>
          <p:cNvPr id="7" name="Diagram 6"/>
          <p:cNvGraphicFramePr/>
          <p:nvPr>
            <p:extLst>
              <p:ext uri="{D42A27DB-BD31-4B8C-83A1-F6EECF244321}">
                <p14:modId xmlns:p14="http://schemas.microsoft.com/office/powerpoint/2010/main" val="3986792723"/>
              </p:ext>
            </p:extLst>
          </p:nvPr>
        </p:nvGraphicFramePr>
        <p:xfrm>
          <a:off x="228600" y="1143000"/>
          <a:ext cx="8610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9" name="Title 5" hidden="1"/>
          <p:cNvSpPr>
            <a:spLocks noGrp="1"/>
          </p:cNvSpPr>
          <p:nvPr>
            <p:ph type="title"/>
          </p:nvPr>
        </p:nvSpPr>
        <p:spPr/>
        <p:txBody>
          <a:bodyPr/>
          <a:lstStyle/>
          <a:p>
            <a:r>
              <a:rPr lang="en-US" smtClean="0"/>
              <a:t>TDC Step 5 – Confirm Ready – 2</a:t>
            </a:r>
            <a:r>
              <a:rPr lang="en-US" baseline="30000" smtClean="0"/>
              <a:t>nd</a:t>
            </a:r>
            <a:r>
              <a:rPr lang="en-US" smtClean="0"/>
              <a:t> method</a:t>
            </a:r>
          </a:p>
        </p:txBody>
      </p:sp>
      <p:sp>
        <p:nvSpPr>
          <p:cNvPr id="22" name="Rectangle 21"/>
          <p:cNvSpPr/>
          <p:nvPr/>
        </p:nvSpPr>
        <p:spPr>
          <a:xfrm>
            <a:off x="304800" y="1752600"/>
            <a:ext cx="8458200" cy="1538883"/>
          </a:xfrm>
          <a:prstGeom prst="rect">
            <a:avLst/>
          </a:prstGeom>
        </p:spPr>
        <p:txBody>
          <a:bodyPr wrap="square">
            <a:spAutoFit/>
          </a:bodyPr>
          <a:lstStyle/>
          <a:p>
            <a:pPr marL="285750" indent="-285750">
              <a:buFont typeface="Arial" pitchFamily="34" charset="0"/>
              <a:buChar char="•"/>
              <a:defRPr/>
            </a:pPr>
            <a:endParaRPr lang="en-US" sz="1050" dirty="0" smtClean="0">
              <a:latin typeface="+mn-lt"/>
            </a:endParaRPr>
          </a:p>
          <a:p>
            <a:pPr marL="285750" indent="-285750">
              <a:buFont typeface="Arial" pitchFamily="34" charset="0"/>
              <a:buChar char="•"/>
              <a:defRPr/>
            </a:pPr>
            <a:r>
              <a:rPr lang="en-US" sz="2000" dirty="0" smtClean="0">
                <a:latin typeface="+mn-lt"/>
              </a:rPr>
              <a:t>Launch </a:t>
            </a:r>
            <a:r>
              <a:rPr lang="en-US" sz="2000" dirty="0">
                <a:latin typeface="+mn-lt"/>
              </a:rPr>
              <a:t>Test Delivery Client software</a:t>
            </a:r>
          </a:p>
          <a:p>
            <a:pPr marL="285750" indent="-285750">
              <a:buFont typeface="Arial" pitchFamily="34" charset="0"/>
              <a:buChar char="•"/>
              <a:defRPr/>
            </a:pPr>
            <a:r>
              <a:rPr lang="en-US" sz="2000" dirty="0" smtClean="0">
                <a:latin typeface="+mn-lt"/>
              </a:rPr>
              <a:t>Login </a:t>
            </a:r>
            <a:r>
              <a:rPr lang="en-US" sz="2000" dirty="0">
                <a:latin typeface="+mn-lt"/>
              </a:rPr>
              <a:t>using </a:t>
            </a:r>
            <a:r>
              <a:rPr lang="en-US" sz="2000" dirty="0" smtClean="0">
                <a:latin typeface="+mn-lt"/>
              </a:rPr>
              <a:t>a fake login from the (OAS) training site  (</a:t>
            </a:r>
            <a:r>
              <a:rPr lang="en-US" sz="2000" dirty="0" smtClean="0">
                <a:latin typeface="+mn-lt"/>
              </a:rPr>
              <a:t>March 25)</a:t>
            </a:r>
            <a:endParaRPr lang="en-US" sz="2000" dirty="0">
              <a:latin typeface="+mn-lt"/>
            </a:endParaRPr>
          </a:p>
          <a:p>
            <a:pPr marL="285750" indent="-285750">
              <a:buFont typeface="Arial" pitchFamily="34" charset="0"/>
              <a:buChar char="•"/>
              <a:defRPr/>
            </a:pPr>
            <a:r>
              <a:rPr lang="en-US" sz="2000" dirty="0">
                <a:latin typeface="+mn-lt"/>
              </a:rPr>
              <a:t>If the application launches and login completes, then the application </a:t>
            </a:r>
            <a:r>
              <a:rPr lang="en-US" sz="2000" i="1" u="sng" dirty="0">
                <a:latin typeface="+mn-lt"/>
              </a:rPr>
              <a:t>and content</a:t>
            </a:r>
            <a:r>
              <a:rPr lang="en-US" sz="2000" dirty="0">
                <a:latin typeface="+mn-lt"/>
              </a:rPr>
              <a:t> have been setup correctly. </a:t>
            </a:r>
          </a:p>
        </p:txBody>
      </p:sp>
      <p:pic>
        <p:nvPicPr>
          <p:cNvPr id="26632"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l="14815" t="24297" r="13982" b="5629"/>
          <a:stretch>
            <a:fillRect/>
          </a:stretch>
        </p:blipFill>
        <p:spPr bwMode="auto">
          <a:xfrm>
            <a:off x="1371600" y="3429000"/>
            <a:ext cx="6013450" cy="28336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3"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30</a:t>
            </a:fld>
            <a:endParaRPr lang="en-US" sz="1000" b="1" dirty="0">
              <a:latin typeface="+mn-lt"/>
              <a:cs typeface="Arial" charset="0"/>
            </a:endParaRPr>
          </a:p>
        </p:txBody>
      </p:sp>
      <p:sp>
        <p:nvSpPr>
          <p:cNvPr id="17"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a:t>Test Delivery Client </a:t>
            </a:r>
            <a:r>
              <a:rPr lang="en-US" sz="3600" b="1" spc="-150" dirty="0" smtClean="0"/>
              <a:t>Setup Verify</a:t>
            </a:r>
            <a:endParaRPr lang="en-US" sz="3600" b="1" spc="-150" dirty="0"/>
          </a:p>
        </p:txBody>
      </p:sp>
      <p:sp>
        <p:nvSpPr>
          <p:cNvPr id="11" name="TextBox 10"/>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431243411"/>
              </p:ext>
            </p:extLst>
          </p:nvPr>
        </p:nvGraphicFramePr>
        <p:xfrm>
          <a:off x="304800" y="533400"/>
          <a:ext cx="86106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180" name="Title 5" hidden="1"/>
          <p:cNvSpPr>
            <a:spLocks noGrp="1"/>
          </p:cNvSpPr>
          <p:nvPr>
            <p:ph type="title"/>
          </p:nvPr>
        </p:nvSpPr>
        <p:spPr/>
        <p:txBody>
          <a:bodyPr/>
          <a:lstStyle/>
          <a:p>
            <a:r>
              <a:rPr lang="en-US" smtClean="0"/>
              <a:t>Positive Testing Experience</a:t>
            </a:r>
          </a:p>
        </p:txBody>
      </p:sp>
      <p:sp>
        <p:nvSpPr>
          <p:cNvPr id="6"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31</a:t>
            </a:fld>
            <a:endParaRPr lang="en-US" sz="1000" b="1" dirty="0">
              <a:latin typeface="+mn-lt"/>
              <a:cs typeface="Arial" charset="0"/>
            </a:endParaRPr>
          </a:p>
        </p:txBody>
      </p:sp>
      <p:sp>
        <p:nvSpPr>
          <p:cNvPr id="7" name="Title 2"/>
          <p:cNvSpPr txBox="1">
            <a:spLocks/>
          </p:cNvSpPr>
          <p:nvPr/>
        </p:nvSpPr>
        <p:spPr bwMode="auto">
          <a:xfrm>
            <a:off x="2133600" y="0"/>
            <a:ext cx="7010400" cy="762000"/>
          </a:xfrm>
          <a:prstGeom prst="rect">
            <a:avLst/>
          </a:prstGeom>
          <a:noFill/>
          <a:ln w="9525">
            <a:noFill/>
            <a:miter lim="800000"/>
            <a:headEnd/>
            <a:tailEnd/>
          </a:ln>
        </p:spPr>
        <p:txBody>
          <a:bodyPr anchor="b">
            <a:normAutofit fontScale="92500"/>
          </a:bodyPr>
          <a:lstStyle/>
          <a:p>
            <a:pPr>
              <a:defRPr/>
            </a:pPr>
            <a:r>
              <a:rPr lang="en-US" sz="3600" b="1" spc="-150" dirty="0" smtClean="0"/>
              <a:t>For a Positive Testing Experience…</a:t>
            </a:r>
            <a:endParaRPr lang="en-US" sz="3600" b="1" spc="-150" dirty="0"/>
          </a:p>
        </p:txBody>
      </p:sp>
      <p:sp>
        <p:nvSpPr>
          <p:cNvPr id="2" name="Rounded Rectangle 1"/>
          <p:cNvSpPr/>
          <p:nvPr/>
        </p:nvSpPr>
        <p:spPr>
          <a:xfrm>
            <a:off x="1295400" y="6096000"/>
            <a:ext cx="2057400" cy="381000"/>
          </a:xfrm>
          <a:prstGeom prst="roundRect">
            <a:avLst/>
          </a:prstGeom>
          <a:solidFill>
            <a:schemeClr val="accent5">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Blue = required</a:t>
            </a:r>
            <a:endParaRPr lang="en-US" dirty="0"/>
          </a:p>
        </p:txBody>
      </p:sp>
      <p:sp>
        <p:nvSpPr>
          <p:cNvPr id="8" name="Rounded Rectangle 7"/>
          <p:cNvSpPr/>
          <p:nvPr/>
        </p:nvSpPr>
        <p:spPr>
          <a:xfrm>
            <a:off x="5029200" y="6096000"/>
            <a:ext cx="2590800" cy="381000"/>
          </a:xfrm>
          <a:prstGeom prst="roundRect">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Orange = suggestions</a:t>
            </a:r>
            <a:endParaRPr lang="en-US" dirty="0">
              <a:solidFill>
                <a:schemeClr val="tx1"/>
              </a:solidFill>
            </a:endParaRPr>
          </a:p>
        </p:txBody>
      </p:sp>
      <p:sp>
        <p:nvSpPr>
          <p:cNvPr id="9" name="TextBox 8"/>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58699613"/>
              </p:ext>
            </p:extLst>
          </p:nvPr>
        </p:nvGraphicFramePr>
        <p:xfrm>
          <a:off x="304800" y="914400"/>
          <a:ext cx="85344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3492" name="Title 3" hidden="1"/>
          <p:cNvSpPr>
            <a:spLocks noGrp="1"/>
          </p:cNvSpPr>
          <p:nvPr>
            <p:ph type="title" idx="4294967295"/>
          </p:nvPr>
        </p:nvSpPr>
        <p:spPr/>
        <p:txBody>
          <a:bodyPr/>
          <a:lstStyle/>
          <a:p>
            <a:r>
              <a:rPr lang="en-US" smtClean="0"/>
              <a:t>Next Steps/Takeaways</a:t>
            </a:r>
          </a:p>
        </p:txBody>
      </p:sp>
      <p:sp>
        <p:nvSpPr>
          <p:cNvPr id="7"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32</a:t>
            </a:fld>
            <a:endParaRPr lang="en-US" sz="1000" b="1" dirty="0">
              <a:latin typeface="+mn-lt"/>
              <a:cs typeface="Arial" charset="0"/>
            </a:endParaRPr>
          </a:p>
        </p:txBody>
      </p:sp>
      <p:sp>
        <p:nvSpPr>
          <p:cNvPr id="8"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smtClean="0"/>
              <a:t>Next Steps / Takeaways</a:t>
            </a:r>
            <a:endParaRPr lang="en-US" sz="3600" b="1" spc="-150" dirty="0"/>
          </a:p>
        </p:txBody>
      </p:sp>
      <p:sp>
        <p:nvSpPr>
          <p:cNvPr id="9" name="TextBox 8"/>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7" hidden="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p:cNvGraphicFramePr/>
          <p:nvPr/>
        </p:nvGraphicFramePr>
        <p:xfrm>
          <a:off x="152400" y="1905000"/>
          <a:ext cx="87630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extLst>
              <p:ext uri="{D42A27DB-BD31-4B8C-83A1-F6EECF244321}">
                <p14:modId xmlns:p14="http://schemas.microsoft.com/office/powerpoint/2010/main" val="1636730734"/>
              </p:ext>
            </p:extLst>
          </p:nvPr>
        </p:nvGraphicFramePr>
        <p:xfrm>
          <a:off x="152400" y="1219200"/>
          <a:ext cx="8915400" cy="4953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8374" name="Title 8" hidden="1"/>
          <p:cNvSpPr>
            <a:spLocks noGrp="1"/>
          </p:cNvSpPr>
          <p:nvPr>
            <p:ph type="title" idx="4294967295"/>
          </p:nvPr>
        </p:nvSpPr>
        <p:spPr/>
        <p:txBody>
          <a:bodyPr/>
          <a:lstStyle/>
          <a:p>
            <a:r>
              <a:rPr lang="en-US" smtClean="0"/>
              <a:t>Checkpoint 3 Review</a:t>
            </a:r>
          </a:p>
        </p:txBody>
      </p:sp>
      <p:sp>
        <p:nvSpPr>
          <p:cNvPr id="10"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33</a:t>
            </a:fld>
            <a:endParaRPr lang="en-US" sz="1000" b="1" dirty="0">
              <a:latin typeface="+mn-lt"/>
              <a:cs typeface="Arial" charset="0"/>
            </a:endParaRPr>
          </a:p>
        </p:txBody>
      </p:sp>
      <p:sp>
        <p:nvSpPr>
          <p:cNvPr id="13"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smtClean="0"/>
              <a:t>Looking Ahead</a:t>
            </a:r>
            <a:endParaRPr lang="en-US" sz="3600" b="1" spc="-150" dirty="0"/>
          </a:p>
        </p:txBody>
      </p:sp>
      <p:sp>
        <p:nvSpPr>
          <p:cNvPr id="8" name="TextBox 7"/>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295400"/>
            <a:ext cx="8229600"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itle 7" hidden="1"/>
          <p:cNvSpPr>
            <a:spLocks noGrp="1"/>
          </p:cNvSpPr>
          <p:nvPr>
            <p:ph type="title"/>
          </p:nvPr>
        </p:nvSpPr>
        <p:spPr/>
        <p:txBody>
          <a:bodyPr/>
          <a:lstStyle/>
          <a:p>
            <a:r>
              <a:rPr lang="en-US" smtClean="0"/>
              <a:t>Looking Ahead C3 Slide 2</a:t>
            </a:r>
          </a:p>
        </p:txBody>
      </p:sp>
      <p:pic>
        <p:nvPicPr>
          <p:cNvPr id="4096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3200400"/>
            <a:ext cx="36591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4191000"/>
            <a:ext cx="3478213"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34</a:t>
            </a:fld>
            <a:endParaRPr lang="en-US" sz="1000" b="1" dirty="0">
              <a:latin typeface="+mn-lt"/>
              <a:cs typeface="Arial" charset="0"/>
            </a:endParaRPr>
          </a:p>
        </p:txBody>
      </p:sp>
      <p:sp>
        <p:nvSpPr>
          <p:cNvPr id="9"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smtClean="0"/>
              <a:t>Looking Ahead</a:t>
            </a:r>
            <a:endParaRPr lang="en-US" sz="3600" b="1" spc="-150" dirty="0"/>
          </a:p>
        </p:txBody>
      </p:sp>
      <p:sp>
        <p:nvSpPr>
          <p:cNvPr id="6" name="Content Placeholder 2"/>
          <p:cNvSpPr txBox="1">
            <a:spLocks/>
          </p:cNvSpPr>
          <p:nvPr/>
        </p:nvSpPr>
        <p:spPr>
          <a:xfrm>
            <a:off x="457200" y="4495800"/>
            <a:ext cx="4267200" cy="2133600"/>
          </a:xfrm>
          <a:prstGeom prst="rect">
            <a:avLst/>
          </a:prstGeom>
          <a:ln/>
        </p:spPr>
        <p:style>
          <a:lnRef idx="1">
            <a:schemeClr val="accent5"/>
          </a:lnRef>
          <a:fillRef idx="2">
            <a:schemeClr val="accent5"/>
          </a:fillRef>
          <a:effectRef idx="1">
            <a:schemeClr val="accent5"/>
          </a:effectRef>
          <a:fontRef idx="minor">
            <a:schemeClr val="dk1"/>
          </a:fontRef>
        </p:style>
        <p:txBody>
          <a:bodyPr/>
          <a:lstStyle/>
          <a:p>
            <a:pPr marL="342900" indent="-342900" eaLnBrk="0" hangingPunct="0">
              <a:spcBef>
                <a:spcPts val="0"/>
              </a:spcBef>
              <a:spcAft>
                <a:spcPts val="0"/>
              </a:spcAft>
              <a:defRPr/>
            </a:pPr>
            <a:r>
              <a:rPr lang="en-US" sz="1600" b="1" kern="0" dirty="0"/>
              <a:t>Test Administration Site (TAS)</a:t>
            </a:r>
          </a:p>
          <a:p>
            <a:pPr marL="342900" indent="-342900" eaLnBrk="0" hangingPunct="0">
              <a:spcBef>
                <a:spcPts val="0"/>
              </a:spcBef>
              <a:spcAft>
                <a:spcPts val="0"/>
              </a:spcAft>
              <a:buFont typeface="Arial" charset="0"/>
              <a:buChar char="•"/>
              <a:defRPr/>
            </a:pPr>
            <a:r>
              <a:rPr lang="en-US" sz="1600" dirty="0" smtClean="0"/>
              <a:t>Designed for usability </a:t>
            </a:r>
            <a:r>
              <a:rPr lang="en-US" sz="1600" dirty="0"/>
              <a:t>and flow</a:t>
            </a:r>
          </a:p>
          <a:p>
            <a:pPr marL="342900" indent="-342900" eaLnBrk="0" hangingPunct="0">
              <a:spcBef>
                <a:spcPts val="0"/>
              </a:spcBef>
              <a:spcAft>
                <a:spcPts val="0"/>
              </a:spcAft>
              <a:buFont typeface="Arial" charset="0"/>
              <a:buChar char="•"/>
              <a:defRPr/>
            </a:pPr>
            <a:r>
              <a:rPr lang="en-US" sz="1600" dirty="0"/>
              <a:t>Focus on minimal clicks</a:t>
            </a:r>
          </a:p>
          <a:p>
            <a:pPr marL="342900" indent="-342900" eaLnBrk="0" hangingPunct="0">
              <a:spcBef>
                <a:spcPts val="0"/>
              </a:spcBef>
              <a:spcAft>
                <a:spcPts val="0"/>
              </a:spcAft>
              <a:buFont typeface="Arial" charset="0"/>
              <a:buChar char="•"/>
              <a:defRPr/>
            </a:pPr>
            <a:r>
              <a:rPr lang="en-US" sz="1600" dirty="0"/>
              <a:t>Consistent behavior and controls</a:t>
            </a:r>
          </a:p>
          <a:p>
            <a:pPr marL="800100" lvl="1" indent="-342900" eaLnBrk="0" hangingPunct="0">
              <a:spcBef>
                <a:spcPts val="0"/>
              </a:spcBef>
              <a:spcAft>
                <a:spcPts val="0"/>
              </a:spcAft>
              <a:buFont typeface="Arial" charset="0"/>
              <a:buChar char="•"/>
              <a:defRPr/>
            </a:pPr>
            <a:r>
              <a:rPr lang="en-US" sz="1600" dirty="0" smtClean="0"/>
              <a:t>Manage Student and User  Profiles</a:t>
            </a:r>
            <a:endParaRPr lang="en-US" sz="1600" dirty="0"/>
          </a:p>
          <a:p>
            <a:pPr marL="800100" lvl="1" indent="-342900" eaLnBrk="0" hangingPunct="0">
              <a:spcBef>
                <a:spcPts val="0"/>
              </a:spcBef>
              <a:spcAft>
                <a:spcPts val="0"/>
              </a:spcAft>
              <a:buFont typeface="Arial" charset="0"/>
              <a:buChar char="•"/>
              <a:defRPr/>
            </a:pPr>
            <a:r>
              <a:rPr lang="en-US" sz="1600" dirty="0" smtClean="0"/>
              <a:t>Manage Test Sessions</a:t>
            </a:r>
            <a:endParaRPr lang="en-US" sz="1600" dirty="0"/>
          </a:p>
          <a:p>
            <a:pPr marL="800100" lvl="1" indent="-342900" eaLnBrk="0" hangingPunct="0">
              <a:spcBef>
                <a:spcPts val="0"/>
              </a:spcBef>
              <a:spcAft>
                <a:spcPts val="0"/>
              </a:spcAft>
              <a:buFont typeface="Arial" charset="0"/>
              <a:buChar char="•"/>
              <a:defRPr/>
            </a:pPr>
            <a:r>
              <a:rPr lang="en-US" sz="1600" dirty="0" smtClean="0"/>
              <a:t>Create classes</a:t>
            </a:r>
            <a:endParaRPr lang="en-US" sz="1600" dirty="0"/>
          </a:p>
          <a:p>
            <a:pPr marL="800100" lvl="1" indent="-342900" eaLnBrk="0" hangingPunct="0">
              <a:spcBef>
                <a:spcPts val="0"/>
              </a:spcBef>
              <a:spcAft>
                <a:spcPts val="0"/>
              </a:spcAft>
              <a:buFont typeface="Arial" charset="0"/>
              <a:buChar char="•"/>
              <a:defRPr/>
            </a:pPr>
            <a:endParaRPr lang="en-US" sz="1600" dirty="0"/>
          </a:p>
          <a:p>
            <a:pPr marL="800100" lvl="1" indent="-342900" eaLnBrk="0" hangingPunct="0">
              <a:spcBef>
                <a:spcPts val="0"/>
              </a:spcBef>
              <a:spcAft>
                <a:spcPts val="0"/>
              </a:spcAft>
              <a:buFont typeface="Arial" charset="0"/>
              <a:buChar char="•"/>
              <a:defRPr/>
            </a:pPr>
            <a:endParaRPr lang="en-US" sz="1600" dirty="0"/>
          </a:p>
          <a:p>
            <a:pPr marL="800100" lvl="1" indent="-342900" eaLnBrk="0" hangingPunct="0">
              <a:spcBef>
                <a:spcPts val="0"/>
              </a:spcBef>
              <a:spcAft>
                <a:spcPts val="0"/>
              </a:spcAft>
              <a:buFont typeface="Arial" charset="0"/>
              <a:buChar char="•"/>
              <a:defRPr/>
            </a:pPr>
            <a:endParaRPr lang="en-US" sz="1600" kern="0" dirty="0"/>
          </a:p>
        </p:txBody>
      </p:sp>
      <p:sp>
        <p:nvSpPr>
          <p:cNvPr id="10" name="TextBox 9"/>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4096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500"/>
                                  </p:stCondLst>
                                  <p:childTnLst>
                                    <p:set>
                                      <p:cBhvr>
                                        <p:cTn id="9" dur="1" fill="hold">
                                          <p:stCondLst>
                                            <p:cond delay="0"/>
                                          </p:stCondLst>
                                        </p:cTn>
                                        <p:tgtEl>
                                          <p:spTgt spid="4096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500"/>
                                  </p:stCondLst>
                                  <p:childTnLst>
                                    <p:set>
                                      <p:cBhvr>
                                        <p:cTn id="12" dur="1" fill="hold">
                                          <p:stCondLst>
                                            <p:cond delay="0"/>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483194077"/>
              </p:ext>
            </p:extLst>
          </p:nvPr>
        </p:nvGraphicFramePr>
        <p:xfrm>
          <a:off x="533400" y="1295400"/>
          <a:ext cx="815340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44" name="Title 3" hidden="1"/>
          <p:cNvSpPr>
            <a:spLocks noGrp="1"/>
          </p:cNvSpPr>
          <p:nvPr>
            <p:ph type="title" idx="4294967295"/>
          </p:nvPr>
        </p:nvSpPr>
        <p:spPr/>
        <p:txBody>
          <a:bodyPr/>
          <a:lstStyle/>
          <a:p>
            <a:r>
              <a:rPr lang="en-US" smtClean="0"/>
              <a:t>Need Help</a:t>
            </a:r>
          </a:p>
        </p:txBody>
      </p:sp>
      <p:sp>
        <p:nvSpPr>
          <p:cNvPr id="6"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35</a:t>
            </a:fld>
            <a:endParaRPr lang="en-US" sz="1000" b="1" dirty="0">
              <a:latin typeface="+mn-lt"/>
              <a:cs typeface="Arial" charset="0"/>
            </a:endParaRPr>
          </a:p>
        </p:txBody>
      </p:sp>
      <p:sp>
        <p:nvSpPr>
          <p:cNvPr id="7"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smtClean="0"/>
              <a:t>Support Resources</a:t>
            </a:r>
            <a:endParaRPr lang="en-US" sz="3600" b="1" spc="-150" dirty="0"/>
          </a:p>
        </p:txBody>
      </p:sp>
      <p:sp>
        <p:nvSpPr>
          <p:cNvPr id="8" name="TextBox 7"/>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774099842"/>
              </p:ext>
            </p:extLst>
          </p:nvPr>
        </p:nvGraphicFramePr>
        <p:xfrm>
          <a:off x="228600" y="1295400"/>
          <a:ext cx="8686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2468" name="Title 3" hidden="1"/>
          <p:cNvSpPr>
            <a:spLocks noGrp="1"/>
          </p:cNvSpPr>
          <p:nvPr>
            <p:ph type="title" idx="4294967295"/>
          </p:nvPr>
        </p:nvSpPr>
        <p:spPr/>
        <p:txBody>
          <a:bodyPr/>
          <a:lstStyle/>
          <a:p>
            <a:r>
              <a:rPr lang="en-US" dirty="0" smtClean="0"/>
              <a:t>Support Resources</a:t>
            </a:r>
          </a:p>
        </p:txBody>
      </p:sp>
      <p:sp>
        <p:nvSpPr>
          <p:cNvPr id="7"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36</a:t>
            </a:fld>
            <a:endParaRPr lang="en-US" sz="1000" b="1" dirty="0">
              <a:latin typeface="+mn-lt"/>
              <a:cs typeface="Arial" charset="0"/>
            </a:endParaRPr>
          </a:p>
        </p:txBody>
      </p:sp>
      <p:sp>
        <p:nvSpPr>
          <p:cNvPr id="6"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smtClean="0"/>
              <a:t>Support Resources</a:t>
            </a:r>
            <a:endParaRPr lang="en-US" sz="3600" b="1" spc="-150" dirty="0"/>
          </a:p>
        </p:txBody>
      </p:sp>
      <p:sp>
        <p:nvSpPr>
          <p:cNvPr id="8" name="TextBox 7"/>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2296068246"/>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70585075"/>
              </p:ext>
            </p:extLst>
          </p:nvPr>
        </p:nvGraphicFramePr>
        <p:xfrm>
          <a:off x="152400" y="762000"/>
          <a:ext cx="89154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2468" name="Title 3" hidden="1"/>
          <p:cNvSpPr>
            <a:spLocks noGrp="1"/>
          </p:cNvSpPr>
          <p:nvPr>
            <p:ph type="title" idx="4294967295"/>
          </p:nvPr>
        </p:nvSpPr>
        <p:spPr/>
        <p:txBody>
          <a:bodyPr/>
          <a:lstStyle/>
          <a:p>
            <a:r>
              <a:rPr lang="en-US" dirty="0" smtClean="0"/>
              <a:t>Thank</a:t>
            </a:r>
            <a:r>
              <a:rPr lang="en-US" baseline="0" dirty="0" smtClean="0"/>
              <a:t> You</a:t>
            </a:r>
            <a:endParaRPr lang="en-US" dirty="0" smtClean="0"/>
          </a:p>
        </p:txBody>
      </p:sp>
      <p:sp>
        <p:nvSpPr>
          <p:cNvPr id="9"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37</a:t>
            </a:fld>
            <a:endParaRPr lang="en-US" sz="1000" b="1" dirty="0">
              <a:latin typeface="+mn-lt"/>
              <a:cs typeface="Arial" charset="0"/>
            </a:endParaRPr>
          </a:p>
        </p:txBody>
      </p:sp>
      <p:sp>
        <p:nvSpPr>
          <p:cNvPr id="6"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smtClean="0"/>
              <a:t>Questions? Thank you for joining!</a:t>
            </a:r>
            <a:endParaRPr lang="en-US" sz="3600" b="1" spc="-150" dirty="0"/>
          </a:p>
        </p:txBody>
      </p:sp>
      <p:sp>
        <p:nvSpPr>
          <p:cNvPr id="7" name="TextBox 6"/>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extLst>
      <p:ext uri="{BB962C8B-B14F-4D97-AF65-F5344CB8AC3E}">
        <p14:creationId xmlns:p14="http://schemas.microsoft.com/office/powerpoint/2010/main" val="4123867981"/>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3102191236"/>
              </p:ext>
            </p:extLst>
          </p:nvPr>
        </p:nvGraphicFramePr>
        <p:xfrm>
          <a:off x="304800" y="1295400"/>
          <a:ext cx="8458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4516" name="Title 3" hidden="1"/>
          <p:cNvSpPr>
            <a:spLocks noGrp="1"/>
          </p:cNvSpPr>
          <p:nvPr>
            <p:ph type="title" idx="4294967295"/>
          </p:nvPr>
        </p:nvSpPr>
        <p:spPr/>
        <p:txBody>
          <a:bodyPr/>
          <a:lstStyle/>
          <a:p>
            <a:r>
              <a:rPr lang="en-US" smtClean="0"/>
              <a:t>Appendix Agenda</a:t>
            </a:r>
          </a:p>
        </p:txBody>
      </p:sp>
      <p:sp>
        <p:nvSpPr>
          <p:cNvPr id="6" name="Slide Number Placeholder 3"/>
          <p:cNvSpPr txBox="1">
            <a:spLocks/>
          </p:cNvSpPr>
          <p:nvPr/>
        </p:nvSpPr>
        <p:spPr bwMode="auto">
          <a:xfrm>
            <a:off x="8229600" y="6629400"/>
            <a:ext cx="9144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4246EE56-4A7C-4249-B188-ACE542459F9D}" type="slidenum">
              <a:rPr lang="en-US" sz="1000" b="1">
                <a:latin typeface="+mn-lt"/>
                <a:cs typeface="Arial" charset="0"/>
              </a:rPr>
              <a:pPr algn="r">
                <a:defRPr/>
              </a:pPr>
              <a:t>38</a:t>
            </a:fld>
            <a:endParaRPr lang="en-US" sz="1000" b="1" dirty="0">
              <a:latin typeface="+mn-lt"/>
              <a:cs typeface="Arial" charset="0"/>
            </a:endParaRPr>
          </a:p>
        </p:txBody>
      </p:sp>
      <p:sp>
        <p:nvSpPr>
          <p:cNvPr id="7"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3600" b="1" spc="-150" dirty="0" smtClean="0"/>
              <a:t>Appendix</a:t>
            </a:r>
            <a:endParaRPr lang="en-US" sz="3600" b="1" spc="-150" dirty="0"/>
          </a:p>
        </p:txBody>
      </p:sp>
      <p:sp>
        <p:nvSpPr>
          <p:cNvPr id="8" name="TextBox 7"/>
          <p:cNvSpPr txBox="1"/>
          <p:nvPr/>
        </p:nvSpPr>
        <p:spPr>
          <a:xfrm>
            <a:off x="1219200" y="6639580"/>
            <a:ext cx="7620000" cy="523220"/>
          </a:xfrm>
          <a:prstGeom prst="rect">
            <a:avLst/>
          </a:prstGeom>
          <a:noFill/>
        </p:spPr>
        <p:txBody>
          <a:bodyPr wrap="square" rtlCol="0">
            <a:spAutoFit/>
          </a:bodyPr>
          <a:lstStyle/>
          <a:p>
            <a:endParaRPr lang="en-US" sz="1000" dirty="0" smtClean="0">
              <a:solidFill>
                <a:schemeClr val="tx1">
                  <a:lumMod val="65000"/>
                  <a:lumOff val="35000"/>
                </a:schemeClr>
              </a:solidFill>
              <a:latin typeface="Calibri" pitchFamily="34" charset="0"/>
            </a:endParaRPr>
          </a:p>
          <a:p>
            <a:endParaRPr lang="en-US"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1020762"/>
          </a:xfrm>
        </p:spPr>
        <p:txBody>
          <a:bodyPr/>
          <a:lstStyle/>
          <a:p>
            <a:pPr eaLnBrk="1" hangingPunct="1"/>
            <a:r>
              <a:rPr lang="en-US" sz="4000" dirty="0" smtClean="0">
                <a:solidFill>
                  <a:schemeClr val="accent2">
                    <a:lumMod val="75000"/>
                  </a:schemeClr>
                </a:solidFill>
              </a:rPr>
              <a:t>Benefits of Online Testing</a:t>
            </a:r>
          </a:p>
        </p:txBody>
      </p:sp>
      <p:graphicFrame>
        <p:nvGraphicFramePr>
          <p:cNvPr id="4" name="Diagram 3"/>
          <p:cNvGraphicFramePr/>
          <p:nvPr>
            <p:extLst>
              <p:ext uri="{D42A27DB-BD31-4B8C-83A1-F6EECF244321}">
                <p14:modId xmlns:p14="http://schemas.microsoft.com/office/powerpoint/2010/main" val="303521628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3566328" y="2899947"/>
            <a:ext cx="2011344" cy="1058105"/>
            <a:chOff x="2346569" y="1587157"/>
            <a:chExt cx="2011344" cy="1058105"/>
          </a:xfrm>
        </p:grpSpPr>
        <p:sp>
          <p:nvSpPr>
            <p:cNvPr id="7" name="Rounded Rectangle 6"/>
            <p:cNvSpPr/>
            <p:nvPr/>
          </p:nvSpPr>
          <p:spPr>
            <a:xfrm>
              <a:off x="2346569" y="1587157"/>
              <a:ext cx="2011344" cy="1058105"/>
            </a:xfrm>
            <a:prstGeom prst="roundRect">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2398221" y="1638809"/>
              <a:ext cx="1908040" cy="9548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algn="ctr" defTabSz="755650">
                <a:lnSpc>
                  <a:spcPct val="90000"/>
                </a:lnSpc>
                <a:spcAft>
                  <a:spcPct val="35000"/>
                </a:spcAft>
              </a:pPr>
              <a:endParaRPr lang="en-US" sz="1700" dirty="0">
                <a:solidFill>
                  <a:prstClr val="black">
                    <a:hueOff val="0"/>
                    <a:satOff val="0"/>
                    <a:lumOff val="0"/>
                    <a:alphaOff val="0"/>
                  </a:prstClr>
                </a:solidFill>
              </a:endParaRPr>
            </a:p>
          </p:txBody>
        </p:sp>
      </p:grpSp>
    </p:spTree>
    <p:extLst>
      <p:ext uri="{BB962C8B-B14F-4D97-AF65-F5344CB8AC3E}">
        <p14:creationId xmlns:p14="http://schemas.microsoft.com/office/powerpoint/2010/main" val="1340240528"/>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92162"/>
          </a:xfrm>
        </p:spPr>
        <p:txBody>
          <a:bodyPr/>
          <a:lstStyle/>
          <a:p>
            <a:pPr eaLnBrk="1" hangingPunct="1"/>
            <a:r>
              <a:rPr lang="en-US" sz="4000" dirty="0" smtClean="0">
                <a:solidFill>
                  <a:schemeClr val="accent2">
                    <a:lumMod val="75000"/>
                  </a:schemeClr>
                </a:solidFill>
              </a:rPr>
              <a:t>Online Test Administration</a:t>
            </a:r>
          </a:p>
        </p:txBody>
      </p:sp>
      <p:graphicFrame>
        <p:nvGraphicFramePr>
          <p:cNvPr id="3" name="Diagram 2"/>
          <p:cNvGraphicFramePr/>
          <p:nvPr>
            <p:extLst>
              <p:ext uri="{D42A27DB-BD31-4B8C-83A1-F6EECF244321}">
                <p14:modId xmlns:p14="http://schemas.microsoft.com/office/powerpoint/2010/main" val="3009377976"/>
              </p:ext>
            </p:extLst>
          </p:nvPr>
        </p:nvGraphicFramePr>
        <p:xfrm>
          <a:off x="304800" y="1066800"/>
          <a:ext cx="8382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835543"/>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051355604"/>
              </p:ext>
            </p:extLst>
          </p:nvPr>
        </p:nvGraphicFramePr>
        <p:xfrm>
          <a:off x="228600" y="914400"/>
          <a:ext cx="4876800" cy="5786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2" name="Rectangle 4"/>
          <p:cNvSpPr>
            <a:spLocks noChangeArrowheads="1"/>
          </p:cNvSpPr>
          <p:nvPr/>
        </p:nvSpPr>
        <p:spPr bwMode="auto">
          <a:xfrm>
            <a:off x="0" y="1290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en-US"/>
          </a:p>
        </p:txBody>
      </p:sp>
      <p:sp>
        <p:nvSpPr>
          <p:cNvPr id="13"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          Student Testing Tools</a:t>
            </a:r>
          </a:p>
        </p:txBody>
      </p:sp>
      <p:sp>
        <p:nvSpPr>
          <p:cNvPr id="12"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18A0CFA2-A0C8-4B4C-BA10-1B87E6EB4850}" type="slidenum">
              <a:rPr lang="en-US" sz="1000" b="1">
                <a:latin typeface="+mn-lt"/>
                <a:cs typeface="Arial" charset="0"/>
              </a:rPr>
              <a:pPr algn="r">
                <a:defRPr/>
              </a:pPr>
              <a:t>6</a:t>
            </a:fld>
            <a:endParaRPr lang="en-US" sz="1000" b="1" dirty="0">
              <a:latin typeface="+mn-lt"/>
              <a:cs typeface="Arial" charset="0"/>
            </a:endParaRPr>
          </a:p>
        </p:txBody>
      </p:sp>
      <p:pic>
        <p:nvPicPr>
          <p:cNvPr id="22536"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t="13285" b="23287"/>
          <a:stretch/>
        </p:blipFill>
        <p:spPr bwMode="auto">
          <a:xfrm>
            <a:off x="5129212" y="1380983"/>
            <a:ext cx="2428875" cy="567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7" name="Picture 5"/>
          <p:cNvPicPr>
            <a:picLocks noChangeAspect="1" noChangeArrowheads="1"/>
          </p:cNvPicPr>
          <p:nvPr/>
        </p:nvPicPr>
        <p:blipFill rotWithShape="1">
          <a:blip r:embed="rId9">
            <a:extLst>
              <a:ext uri="{28A0092B-C50C-407E-A947-70E740481C1C}">
                <a14:useLocalDpi xmlns:a14="http://schemas.microsoft.com/office/drawing/2010/main" val="0"/>
              </a:ext>
            </a:extLst>
          </a:blip>
          <a:srcRect l="30118" t="13589" r="34400" b="18583"/>
          <a:stretch/>
        </p:blipFill>
        <p:spPr bwMode="auto">
          <a:xfrm>
            <a:off x="5908836" y="2483069"/>
            <a:ext cx="818221" cy="54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8" name="Picture 6"/>
          <p:cNvPicPr>
            <a:picLocks noChangeAspect="1" noChangeArrowheads="1"/>
          </p:cNvPicPr>
          <p:nvPr/>
        </p:nvPicPr>
        <p:blipFill rotWithShape="1">
          <a:blip r:embed="rId10">
            <a:extLst>
              <a:ext uri="{28A0092B-C50C-407E-A947-70E740481C1C}">
                <a14:useLocalDpi xmlns:a14="http://schemas.microsoft.com/office/drawing/2010/main" val="0"/>
              </a:ext>
            </a:extLst>
          </a:blip>
          <a:srcRect l="30689" t="17425" r="29348" b="13636"/>
          <a:stretch/>
        </p:blipFill>
        <p:spPr bwMode="auto">
          <a:xfrm>
            <a:off x="6038152" y="3352800"/>
            <a:ext cx="563369"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9" name="Picture 7"/>
          <p:cNvPicPr>
            <a:picLocks noChangeAspect="1" noChangeArrowheads="1"/>
          </p:cNvPicPr>
          <p:nvPr/>
        </p:nvPicPr>
        <p:blipFill rotWithShape="1">
          <a:blip r:embed="rId11">
            <a:extLst>
              <a:ext uri="{28A0092B-C50C-407E-A947-70E740481C1C}">
                <a14:useLocalDpi xmlns:a14="http://schemas.microsoft.com/office/drawing/2010/main" val="0"/>
              </a:ext>
            </a:extLst>
          </a:blip>
          <a:srcRect t="25372" b="12672"/>
          <a:stretch/>
        </p:blipFill>
        <p:spPr bwMode="auto">
          <a:xfrm>
            <a:off x="5192533" y="5581185"/>
            <a:ext cx="2647950" cy="572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0" name="Picture 8"/>
          <p:cNvPicPr>
            <a:picLocks noChangeAspect="1" noChangeArrowheads="1"/>
          </p:cNvPicPr>
          <p:nvPr/>
        </p:nvPicPr>
        <p:blipFill rotWithShape="1">
          <a:blip r:embed="rId12">
            <a:extLst>
              <a:ext uri="{28A0092B-C50C-407E-A947-70E740481C1C}">
                <a14:useLocalDpi xmlns:a14="http://schemas.microsoft.com/office/drawing/2010/main" val="0"/>
              </a:ext>
            </a:extLst>
          </a:blip>
          <a:srcRect l="10273" t="66519" r="84128" b="11188"/>
          <a:stretch/>
        </p:blipFill>
        <p:spPr bwMode="auto">
          <a:xfrm>
            <a:off x="7694341" y="1380983"/>
            <a:ext cx="363809" cy="90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87479" y="267629"/>
            <a:ext cx="2304121" cy="49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14">
            <a:extLst>
              <a:ext uri="{28A0092B-C50C-407E-A947-70E740481C1C}">
                <a14:useLocalDpi xmlns:a14="http://schemas.microsoft.com/office/drawing/2010/main" val="0"/>
              </a:ext>
            </a:extLst>
          </a:blip>
          <a:srcRect/>
          <a:stretch/>
        </p:blipFill>
        <p:spPr bwMode="auto">
          <a:xfrm>
            <a:off x="5714999" y="4677432"/>
            <a:ext cx="14192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045368"/>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827780506"/>
              </p:ext>
            </p:extLst>
          </p:nvPr>
        </p:nvGraphicFramePr>
        <p:xfrm>
          <a:off x="457200" y="1016000"/>
          <a:ext cx="8277225" cy="2151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5" name="Rectangle 4"/>
          <p:cNvSpPr>
            <a:spLocks noChangeArrowheads="1"/>
          </p:cNvSpPr>
          <p:nvPr/>
        </p:nvSpPr>
        <p:spPr bwMode="auto">
          <a:xfrm>
            <a:off x="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en-US"/>
          </a:p>
        </p:txBody>
      </p:sp>
      <p:sp>
        <p:nvSpPr>
          <p:cNvPr id="9" name="Title 2"/>
          <p:cNvSpPr txBox="1">
            <a:spLocks/>
          </p:cNvSpPr>
          <p:nvPr/>
        </p:nvSpPr>
        <p:spPr bwMode="auto">
          <a:xfrm>
            <a:off x="2133600" y="0"/>
            <a:ext cx="7010400" cy="762000"/>
          </a:xfrm>
          <a:prstGeom prst="rect">
            <a:avLst/>
          </a:prstGeom>
          <a:noFill/>
          <a:ln w="9525">
            <a:noFill/>
            <a:miter lim="800000"/>
            <a:headEnd/>
            <a:tailEnd/>
          </a:ln>
        </p:spPr>
        <p:txBody>
          <a:bodyPr anchor="b">
            <a:normAutofit/>
          </a:bodyPr>
          <a:lstStyle/>
          <a:p>
            <a:pPr>
              <a:defRPr/>
            </a:pPr>
            <a:r>
              <a:rPr lang="en-US" sz="2800" b="1" spc="-150" dirty="0">
                <a:solidFill>
                  <a:schemeClr val="accent6">
                    <a:lumMod val="50000"/>
                  </a:schemeClr>
                </a:solidFill>
                <a:latin typeface="+mj-lt"/>
                <a:ea typeface="+mj-ea"/>
                <a:cs typeface="+mj-cs"/>
              </a:rPr>
              <a:t>            Test Accommodations</a:t>
            </a:r>
          </a:p>
        </p:txBody>
      </p:sp>
      <p:sp>
        <p:nvSpPr>
          <p:cNvPr id="8" name="Slide Number Placeholder 3"/>
          <p:cNvSpPr txBox="1">
            <a:spLocks/>
          </p:cNvSpPr>
          <p:nvPr/>
        </p:nvSpPr>
        <p:spPr bwMode="auto">
          <a:xfrm>
            <a:off x="8458200" y="6629400"/>
            <a:ext cx="685800" cy="228600"/>
          </a:xfrm>
          <a:prstGeom prst="rect">
            <a:avLst/>
          </a:prstGeom>
          <a:noFill/>
          <a:ln w="9525">
            <a:noFill/>
            <a:miter lim="800000"/>
            <a:headEnd/>
            <a:tailEnd/>
          </a:ln>
        </p:spPr>
        <p:txBody>
          <a:bodyPr/>
          <a:lstStyle/>
          <a:p>
            <a:pPr algn="r">
              <a:defRPr/>
            </a:pPr>
            <a:r>
              <a:rPr lang="en-US" sz="1000" b="1" dirty="0">
                <a:latin typeface="+mn-lt"/>
                <a:cs typeface="Arial" charset="0"/>
              </a:rPr>
              <a:t>Slide </a:t>
            </a:r>
            <a:fld id="{EE15554E-DEEC-480D-8981-025197731867}" type="slidenum">
              <a:rPr lang="en-US" sz="1000" b="1">
                <a:latin typeface="+mn-lt"/>
                <a:cs typeface="Arial" charset="0"/>
              </a:rPr>
              <a:pPr algn="r">
                <a:defRPr/>
              </a:pPr>
              <a:t>7</a:t>
            </a:fld>
            <a:endParaRPr lang="en-US" sz="1000" b="1" dirty="0">
              <a:latin typeface="+mn-lt"/>
              <a:cs typeface="Arial" charset="0"/>
            </a:endParaRPr>
          </a:p>
        </p:txBody>
      </p:sp>
      <p:pic>
        <p:nvPicPr>
          <p:cNvPr id="2" name="Picture 1"/>
          <p:cNvPicPr>
            <a:picLocks noChangeAspect="1"/>
          </p:cNvPicPr>
          <p:nvPr/>
        </p:nvPicPr>
        <p:blipFill>
          <a:blip r:embed="rId8"/>
          <a:stretch>
            <a:fillRect/>
          </a:stretch>
        </p:blipFill>
        <p:spPr>
          <a:xfrm>
            <a:off x="914400" y="3321050"/>
            <a:ext cx="7315200" cy="3308350"/>
          </a:xfrm>
          <a:prstGeom prst="rect">
            <a:avLst/>
          </a:prstGeom>
          <a:ln>
            <a:solidFill>
              <a:schemeClr val="accent1">
                <a:hueOff val="0"/>
                <a:satOff val="0"/>
                <a:lumOff val="0"/>
              </a:schemeClr>
            </a:solidFill>
          </a:ln>
        </p:spPr>
      </p:pic>
    </p:spTree>
    <p:extLst>
      <p:ext uri="{BB962C8B-B14F-4D97-AF65-F5344CB8AC3E}">
        <p14:creationId xmlns:p14="http://schemas.microsoft.com/office/powerpoint/2010/main" val="1216375512"/>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0" y="533400"/>
            <a:ext cx="7772400" cy="914400"/>
          </a:xfrm>
        </p:spPr>
        <p:txBody>
          <a:bodyPr/>
          <a:lstStyle/>
          <a:p>
            <a:pPr eaLnBrk="1" hangingPunct="1"/>
            <a:r>
              <a:rPr lang="en-US" dirty="0" smtClean="0">
                <a:solidFill>
                  <a:schemeClr val="tx1"/>
                </a:solidFill>
              </a:rPr>
              <a:t>Agenda</a:t>
            </a:r>
          </a:p>
        </p:txBody>
      </p:sp>
      <p:sp>
        <p:nvSpPr>
          <p:cNvPr id="4099" name="Date Placeholder 3"/>
          <p:cNvSpPr txBox="1">
            <a:spLocks noGrp="1"/>
          </p:cNvSpPr>
          <p:nvPr/>
        </p:nvSpPr>
        <p:spPr bwMode="auto">
          <a:xfrm>
            <a:off x="6934200" y="6356350"/>
            <a:ext cx="1066800" cy="365125"/>
          </a:xfrm>
          <a:prstGeom prst="rect">
            <a:avLst/>
          </a:prstGeom>
          <a:noFill/>
          <a:ln w="9525">
            <a:noFill/>
            <a:miter lim="800000"/>
            <a:headEnd/>
            <a:tailEnd/>
          </a:ln>
        </p:spPr>
        <p:txBody>
          <a:bodyPr anchor="ctr"/>
          <a:lstStyle/>
          <a:p>
            <a:pPr algn="r"/>
            <a:fld id="{1F85F7F3-F5B0-4C42-95CE-3532706DC358}" type="datetime1">
              <a:rPr lang="en-US" sz="1200">
                <a:solidFill>
                  <a:srgbClr val="000000"/>
                </a:solidFill>
                <a:latin typeface="Calibri" pitchFamily="34" charset="0"/>
              </a:rPr>
              <a:pPr algn="r"/>
              <a:t>3/14/2013</a:t>
            </a:fld>
            <a:endParaRPr lang="en-US" sz="1200">
              <a:solidFill>
                <a:srgbClr val="000000"/>
              </a:solidFill>
              <a:latin typeface="Calibri" pitchFamily="34" charset="0"/>
            </a:endParaRPr>
          </a:p>
        </p:txBody>
      </p:sp>
      <p:sp>
        <p:nvSpPr>
          <p:cNvPr id="4100" name="Slide Number Placeholder 4"/>
          <p:cNvSpPr txBox="1">
            <a:spLocks noGrp="1"/>
          </p:cNvSpPr>
          <p:nvPr/>
        </p:nvSpPr>
        <p:spPr bwMode="auto">
          <a:xfrm>
            <a:off x="8077200" y="6356350"/>
            <a:ext cx="609600" cy="365125"/>
          </a:xfrm>
          <a:prstGeom prst="rect">
            <a:avLst/>
          </a:prstGeom>
          <a:noFill/>
          <a:ln w="9525">
            <a:noFill/>
            <a:miter lim="800000"/>
            <a:headEnd/>
            <a:tailEnd/>
          </a:ln>
        </p:spPr>
        <p:txBody>
          <a:bodyPr anchor="ctr"/>
          <a:lstStyle/>
          <a:p>
            <a:pPr algn="r"/>
            <a:fld id="{D1292865-C2C3-4133-8D3A-C38136E38D8E}" type="slidenum">
              <a:rPr lang="en-US" sz="1200">
                <a:solidFill>
                  <a:srgbClr val="000000"/>
                </a:solidFill>
                <a:latin typeface="Calibri" pitchFamily="34" charset="0"/>
              </a:rPr>
              <a:pPr algn="r"/>
              <a:t>8</a:t>
            </a:fld>
            <a:endParaRPr lang="en-US" sz="1200">
              <a:solidFill>
                <a:srgbClr val="000000"/>
              </a:solidFill>
              <a:latin typeface="Calibri" pitchFamily="34" charset="0"/>
            </a:endParaRPr>
          </a:p>
        </p:txBody>
      </p:sp>
      <p:graphicFrame>
        <p:nvGraphicFramePr>
          <p:cNvPr id="6" name="Diagram 5"/>
          <p:cNvGraphicFramePr/>
          <p:nvPr>
            <p:extLst>
              <p:ext uri="{D42A27DB-BD31-4B8C-83A1-F6EECF244321}">
                <p14:modId xmlns:p14="http://schemas.microsoft.com/office/powerpoint/2010/main" val="601304828"/>
              </p:ext>
            </p:extLst>
          </p:nvPr>
        </p:nvGraphicFramePr>
        <p:xfrm>
          <a:off x="1600200" y="1371600"/>
          <a:ext cx="5867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2420430"/>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914400" y="381000"/>
            <a:ext cx="7772400" cy="762000"/>
          </a:xfrm>
        </p:spPr>
        <p:txBody>
          <a:bodyPr/>
          <a:lstStyle/>
          <a:p>
            <a:pPr eaLnBrk="1" hangingPunct="1"/>
            <a:r>
              <a:rPr lang="en-US" dirty="0" smtClean="0">
                <a:solidFill>
                  <a:schemeClr val="tx1"/>
                </a:solidFill>
              </a:rPr>
              <a:t>DC </a:t>
            </a:r>
            <a:r>
              <a:rPr lang="en-US" dirty="0" err="1" smtClean="0">
                <a:solidFill>
                  <a:schemeClr val="tx1"/>
                </a:solidFill>
              </a:rPr>
              <a:t>CAS</a:t>
            </a:r>
            <a:r>
              <a:rPr lang="en-US" dirty="0" smtClean="0">
                <a:solidFill>
                  <a:schemeClr val="tx1"/>
                </a:solidFill>
              </a:rPr>
              <a:t> Health Online Scope</a:t>
            </a:r>
          </a:p>
        </p:txBody>
      </p:sp>
      <p:sp>
        <p:nvSpPr>
          <p:cNvPr id="5123" name="Date Placeholder 3"/>
          <p:cNvSpPr txBox="1">
            <a:spLocks noGrp="1"/>
          </p:cNvSpPr>
          <p:nvPr/>
        </p:nvSpPr>
        <p:spPr bwMode="auto">
          <a:xfrm>
            <a:off x="6934200" y="6356350"/>
            <a:ext cx="1066800" cy="365125"/>
          </a:xfrm>
          <a:prstGeom prst="rect">
            <a:avLst/>
          </a:prstGeom>
          <a:noFill/>
          <a:ln w="9525">
            <a:noFill/>
            <a:miter lim="800000"/>
            <a:headEnd/>
            <a:tailEnd/>
          </a:ln>
        </p:spPr>
        <p:txBody>
          <a:bodyPr anchor="ctr"/>
          <a:lstStyle/>
          <a:p>
            <a:pPr algn="r"/>
            <a:fld id="{534E0349-6F90-47CB-AAE8-85DF54EE3582}" type="datetime1">
              <a:rPr lang="en-US" sz="1200">
                <a:solidFill>
                  <a:srgbClr val="000000"/>
                </a:solidFill>
                <a:latin typeface="Calibri" pitchFamily="34" charset="0"/>
              </a:rPr>
              <a:pPr algn="r"/>
              <a:t>3/14/2013</a:t>
            </a:fld>
            <a:endParaRPr lang="en-US" sz="1200">
              <a:solidFill>
                <a:srgbClr val="000000"/>
              </a:solidFill>
              <a:latin typeface="Calibri" pitchFamily="34" charset="0"/>
            </a:endParaRPr>
          </a:p>
        </p:txBody>
      </p:sp>
      <p:sp>
        <p:nvSpPr>
          <p:cNvPr id="5124" name="Slide Number Placeholder 4"/>
          <p:cNvSpPr txBox="1">
            <a:spLocks noGrp="1"/>
          </p:cNvSpPr>
          <p:nvPr/>
        </p:nvSpPr>
        <p:spPr bwMode="auto">
          <a:xfrm>
            <a:off x="8077200" y="6356350"/>
            <a:ext cx="609600" cy="365125"/>
          </a:xfrm>
          <a:prstGeom prst="rect">
            <a:avLst/>
          </a:prstGeom>
          <a:noFill/>
          <a:ln w="9525">
            <a:noFill/>
            <a:miter lim="800000"/>
            <a:headEnd/>
            <a:tailEnd/>
          </a:ln>
        </p:spPr>
        <p:txBody>
          <a:bodyPr anchor="ctr"/>
          <a:lstStyle/>
          <a:p>
            <a:pPr algn="r"/>
            <a:fld id="{F0FBAACB-0E6F-4810-BE3E-A7C57B4CEA9A}" type="slidenum">
              <a:rPr lang="en-US" sz="1200">
                <a:solidFill>
                  <a:srgbClr val="000000"/>
                </a:solidFill>
                <a:latin typeface="Calibri" pitchFamily="34" charset="0"/>
              </a:rPr>
              <a:pPr algn="r"/>
              <a:t>9</a:t>
            </a:fld>
            <a:endParaRPr lang="en-US" sz="1200">
              <a:solidFill>
                <a:srgbClr val="000000"/>
              </a:solidFill>
              <a:latin typeface="Calibri" pitchFamily="34" charset="0"/>
            </a:endParaRPr>
          </a:p>
        </p:txBody>
      </p:sp>
      <p:graphicFrame>
        <p:nvGraphicFramePr>
          <p:cNvPr id="7" name="Diagram 6"/>
          <p:cNvGraphicFramePr/>
          <p:nvPr>
            <p:extLst>
              <p:ext uri="{D42A27DB-BD31-4B8C-83A1-F6EECF244321}">
                <p14:modId xmlns:p14="http://schemas.microsoft.com/office/powerpoint/2010/main" val="3625004331"/>
              </p:ext>
            </p:extLst>
          </p:nvPr>
        </p:nvGraphicFramePr>
        <p:xfrm>
          <a:off x="838200" y="1143000"/>
          <a:ext cx="7772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3779084"/>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2_McGrawHillCTB White">
  <a:themeElements>
    <a:clrScheme name="2_McGrawHillCTB White 7">
      <a:dk1>
        <a:srgbClr val="000000"/>
      </a:dk1>
      <a:lt1>
        <a:srgbClr val="FFFFFF"/>
      </a:lt1>
      <a:dk2>
        <a:srgbClr val="000000"/>
      </a:dk2>
      <a:lt2>
        <a:srgbClr val="7F7F7F"/>
      </a:lt2>
      <a:accent1>
        <a:srgbClr val="1DB3EC"/>
      </a:accent1>
      <a:accent2>
        <a:srgbClr val="E3702A"/>
      </a:accent2>
      <a:accent3>
        <a:srgbClr val="FFFFFF"/>
      </a:accent3>
      <a:accent4>
        <a:srgbClr val="000000"/>
      </a:accent4>
      <a:accent5>
        <a:srgbClr val="ABD6F4"/>
      </a:accent5>
      <a:accent6>
        <a:srgbClr val="CE6525"/>
      </a:accent6>
      <a:hlink>
        <a:srgbClr val="84C341"/>
      </a:hlink>
      <a:folHlink>
        <a:srgbClr val="E04A89"/>
      </a:folHlink>
    </a:clrScheme>
    <a:fontScheme name="2_McGrawHillCTB White">
      <a:majorFont>
        <a:latin typeface="News Gothic MT"/>
        <a:ea typeface=""/>
        <a:cs typeface="Arial"/>
      </a:majorFont>
      <a:minorFont>
        <a:latin typeface="News Gothic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McGrawHillCTB White 1">
        <a:dk1>
          <a:srgbClr val="000000"/>
        </a:dk1>
        <a:lt1>
          <a:srgbClr val="FFFFFF"/>
        </a:lt1>
        <a:dk2>
          <a:srgbClr val="000000"/>
        </a:dk2>
        <a:lt2>
          <a:srgbClr val="FFFFFF"/>
        </a:lt2>
        <a:accent1>
          <a:srgbClr val="1DB3EC"/>
        </a:accent1>
        <a:accent2>
          <a:srgbClr val="E3702A"/>
        </a:accent2>
        <a:accent3>
          <a:srgbClr val="FFFFFF"/>
        </a:accent3>
        <a:accent4>
          <a:srgbClr val="000000"/>
        </a:accent4>
        <a:accent5>
          <a:srgbClr val="ABD6F4"/>
        </a:accent5>
        <a:accent6>
          <a:srgbClr val="CE6525"/>
        </a:accent6>
        <a:hlink>
          <a:srgbClr val="1DB3EC"/>
        </a:hlink>
        <a:folHlink>
          <a:srgbClr val="7F7F7F"/>
        </a:folHlink>
      </a:clrScheme>
      <a:clrMap bg1="lt1" tx1="dk1" bg2="lt2" tx2="dk2" accent1="accent1" accent2="accent2" accent3="accent3" accent4="accent4" accent5="accent5" accent6="accent6" hlink="hlink" folHlink="folHlink"/>
    </a:extraClrScheme>
    <a:extraClrScheme>
      <a:clrScheme name="2_McGrawHillCTB White 2">
        <a:dk1>
          <a:srgbClr val="7F7F7F"/>
        </a:dk1>
        <a:lt1>
          <a:srgbClr val="F8F8F8"/>
        </a:lt1>
        <a:dk2>
          <a:srgbClr val="000000"/>
        </a:dk2>
        <a:lt2>
          <a:srgbClr val="F8F8F8"/>
        </a:lt2>
        <a:accent1>
          <a:srgbClr val="1DB3EC"/>
        </a:accent1>
        <a:accent2>
          <a:srgbClr val="E3702A"/>
        </a:accent2>
        <a:accent3>
          <a:srgbClr val="AAAAAA"/>
        </a:accent3>
        <a:accent4>
          <a:srgbClr val="D4D4D4"/>
        </a:accent4>
        <a:accent5>
          <a:srgbClr val="ABD6F4"/>
        </a:accent5>
        <a:accent6>
          <a:srgbClr val="CE6525"/>
        </a:accent6>
        <a:hlink>
          <a:srgbClr val="84C341"/>
        </a:hlink>
        <a:folHlink>
          <a:srgbClr val="E04A89"/>
        </a:folHlink>
      </a:clrScheme>
      <a:clrMap bg1="dk2" tx1="lt1" bg2="dk1" tx2="lt2" accent1="accent1" accent2="accent2" accent3="accent3" accent4="accent4" accent5="accent5" accent6="accent6" hlink="hlink" folHlink="folHlink"/>
    </a:extraClrScheme>
    <a:extraClrScheme>
      <a:clrScheme name="2_McGrawHillCTB White 3">
        <a:dk1>
          <a:srgbClr val="000000"/>
        </a:dk1>
        <a:lt1>
          <a:srgbClr val="FFFFFF"/>
        </a:lt1>
        <a:dk2>
          <a:srgbClr val="000000"/>
        </a:dk2>
        <a:lt2>
          <a:srgbClr val="FFFFFF"/>
        </a:lt2>
        <a:accent1>
          <a:srgbClr val="1DB3EC"/>
        </a:accent1>
        <a:accent2>
          <a:srgbClr val="E3702A"/>
        </a:accent2>
        <a:accent3>
          <a:srgbClr val="FFFFFF"/>
        </a:accent3>
        <a:accent4>
          <a:srgbClr val="000000"/>
        </a:accent4>
        <a:accent5>
          <a:srgbClr val="ABD6F4"/>
        </a:accent5>
        <a:accent6>
          <a:srgbClr val="CE6525"/>
        </a:accent6>
        <a:hlink>
          <a:srgbClr val="84C341"/>
        </a:hlink>
        <a:folHlink>
          <a:srgbClr val="E04A89"/>
        </a:folHlink>
      </a:clrScheme>
      <a:clrMap bg1="lt1" tx1="dk1" bg2="lt2" tx2="dk2" accent1="accent1" accent2="accent2" accent3="accent3" accent4="accent4" accent5="accent5" accent6="accent6" hlink="hlink" folHlink="folHlink"/>
    </a:extraClrScheme>
    <a:extraClrScheme>
      <a:clrScheme name="2_McGrawHillCTB White 4">
        <a:dk1>
          <a:srgbClr val="000000"/>
        </a:dk1>
        <a:lt1>
          <a:srgbClr val="FFFFFF"/>
        </a:lt1>
        <a:dk2>
          <a:srgbClr val="000000"/>
        </a:dk2>
        <a:lt2>
          <a:srgbClr val="FFFFFF"/>
        </a:lt2>
        <a:accent1>
          <a:srgbClr val="1DB3EC"/>
        </a:accent1>
        <a:accent2>
          <a:srgbClr val="E3702A"/>
        </a:accent2>
        <a:accent3>
          <a:srgbClr val="FFFFFF"/>
        </a:accent3>
        <a:accent4>
          <a:srgbClr val="000000"/>
        </a:accent4>
        <a:accent5>
          <a:srgbClr val="ABD6F4"/>
        </a:accent5>
        <a:accent6>
          <a:srgbClr val="CE6525"/>
        </a:accent6>
        <a:hlink>
          <a:srgbClr val="1DB3EC"/>
        </a:hlink>
        <a:folHlink>
          <a:srgbClr val="7F7F7F"/>
        </a:folHlink>
      </a:clrScheme>
      <a:clrMap bg1="lt1" tx1="dk1" bg2="lt2" tx2="dk2" accent1="accent1" accent2="accent2" accent3="accent3" accent4="accent4" accent5="accent5" accent6="accent6" hlink="hlink" folHlink="folHlink"/>
    </a:extraClrScheme>
    <a:extraClrScheme>
      <a:clrScheme name="2_McGrawHillCTB White 5">
        <a:dk1>
          <a:srgbClr val="7F7F7F"/>
        </a:dk1>
        <a:lt1>
          <a:srgbClr val="F8F8F8"/>
        </a:lt1>
        <a:dk2>
          <a:srgbClr val="000000"/>
        </a:dk2>
        <a:lt2>
          <a:srgbClr val="F8F8F8"/>
        </a:lt2>
        <a:accent1>
          <a:srgbClr val="1DB3EC"/>
        </a:accent1>
        <a:accent2>
          <a:srgbClr val="E3702A"/>
        </a:accent2>
        <a:accent3>
          <a:srgbClr val="AAAAAA"/>
        </a:accent3>
        <a:accent4>
          <a:srgbClr val="D4D4D4"/>
        </a:accent4>
        <a:accent5>
          <a:srgbClr val="ABD6F4"/>
        </a:accent5>
        <a:accent6>
          <a:srgbClr val="CE6525"/>
        </a:accent6>
        <a:hlink>
          <a:srgbClr val="84C341"/>
        </a:hlink>
        <a:folHlink>
          <a:srgbClr val="E04A89"/>
        </a:folHlink>
      </a:clrScheme>
      <a:clrMap bg1="dk2" tx1="lt1" bg2="dk1" tx2="lt2" accent1="accent1" accent2="accent2" accent3="accent3" accent4="accent4" accent5="accent5" accent6="accent6" hlink="hlink" folHlink="folHlink"/>
    </a:extraClrScheme>
    <a:extraClrScheme>
      <a:clrScheme name="2_McGrawHillCTB White 6">
        <a:dk1>
          <a:srgbClr val="000000"/>
        </a:dk1>
        <a:lt1>
          <a:srgbClr val="FFFFFF"/>
        </a:lt1>
        <a:dk2>
          <a:srgbClr val="000000"/>
        </a:dk2>
        <a:lt2>
          <a:srgbClr val="FFFFFF"/>
        </a:lt2>
        <a:accent1>
          <a:srgbClr val="1DB3EC"/>
        </a:accent1>
        <a:accent2>
          <a:srgbClr val="E3702A"/>
        </a:accent2>
        <a:accent3>
          <a:srgbClr val="FFFFFF"/>
        </a:accent3>
        <a:accent4>
          <a:srgbClr val="000000"/>
        </a:accent4>
        <a:accent5>
          <a:srgbClr val="ABD6F4"/>
        </a:accent5>
        <a:accent6>
          <a:srgbClr val="CE6525"/>
        </a:accent6>
        <a:hlink>
          <a:srgbClr val="84C341"/>
        </a:hlink>
        <a:folHlink>
          <a:srgbClr val="E04A89"/>
        </a:folHlink>
      </a:clrScheme>
      <a:clrMap bg1="lt1" tx1="dk1" bg2="lt2" tx2="dk2" accent1="accent1" accent2="accent2" accent3="accent3" accent4="accent4" accent5="accent5" accent6="accent6" hlink="hlink" folHlink="folHlink"/>
    </a:extraClrScheme>
    <a:extraClrScheme>
      <a:clrScheme name="2_McGrawHillCTB White 7">
        <a:dk1>
          <a:srgbClr val="000000"/>
        </a:dk1>
        <a:lt1>
          <a:srgbClr val="FFFFFF"/>
        </a:lt1>
        <a:dk2>
          <a:srgbClr val="000000"/>
        </a:dk2>
        <a:lt2>
          <a:srgbClr val="7F7F7F"/>
        </a:lt2>
        <a:accent1>
          <a:srgbClr val="1DB3EC"/>
        </a:accent1>
        <a:accent2>
          <a:srgbClr val="E3702A"/>
        </a:accent2>
        <a:accent3>
          <a:srgbClr val="FFFFFF"/>
        </a:accent3>
        <a:accent4>
          <a:srgbClr val="000000"/>
        </a:accent4>
        <a:accent5>
          <a:srgbClr val="ABD6F4"/>
        </a:accent5>
        <a:accent6>
          <a:srgbClr val="CE6525"/>
        </a:accent6>
        <a:hlink>
          <a:srgbClr val="84C341"/>
        </a:hlink>
        <a:folHlink>
          <a:srgbClr val="E04A8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McGrawHillCTB White">
  <a:themeElements>
    <a:clrScheme name="6_McGrawHillCTB White 7">
      <a:dk1>
        <a:srgbClr val="000000"/>
      </a:dk1>
      <a:lt1>
        <a:srgbClr val="FFFFFF"/>
      </a:lt1>
      <a:dk2>
        <a:srgbClr val="000000"/>
      </a:dk2>
      <a:lt2>
        <a:srgbClr val="7F7F7F"/>
      </a:lt2>
      <a:accent1>
        <a:srgbClr val="1DB3EC"/>
      </a:accent1>
      <a:accent2>
        <a:srgbClr val="E3702A"/>
      </a:accent2>
      <a:accent3>
        <a:srgbClr val="FFFFFF"/>
      </a:accent3>
      <a:accent4>
        <a:srgbClr val="000000"/>
      </a:accent4>
      <a:accent5>
        <a:srgbClr val="ABD6F4"/>
      </a:accent5>
      <a:accent6>
        <a:srgbClr val="CE6525"/>
      </a:accent6>
      <a:hlink>
        <a:srgbClr val="84C341"/>
      </a:hlink>
      <a:folHlink>
        <a:srgbClr val="E04A89"/>
      </a:folHlink>
    </a:clrScheme>
    <a:fontScheme name="6_McGrawHillCTB White">
      <a:majorFont>
        <a:latin typeface="News Gothic MT"/>
        <a:ea typeface=""/>
        <a:cs typeface="Arial"/>
      </a:majorFont>
      <a:minorFont>
        <a:latin typeface="News Gothic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McGrawHillCTB White 1">
        <a:dk1>
          <a:srgbClr val="000000"/>
        </a:dk1>
        <a:lt1>
          <a:srgbClr val="FFFFFF"/>
        </a:lt1>
        <a:dk2>
          <a:srgbClr val="000000"/>
        </a:dk2>
        <a:lt2>
          <a:srgbClr val="FFFFFF"/>
        </a:lt2>
        <a:accent1>
          <a:srgbClr val="1DB3EC"/>
        </a:accent1>
        <a:accent2>
          <a:srgbClr val="E3702A"/>
        </a:accent2>
        <a:accent3>
          <a:srgbClr val="FFFFFF"/>
        </a:accent3>
        <a:accent4>
          <a:srgbClr val="000000"/>
        </a:accent4>
        <a:accent5>
          <a:srgbClr val="ABD6F4"/>
        </a:accent5>
        <a:accent6>
          <a:srgbClr val="CE6525"/>
        </a:accent6>
        <a:hlink>
          <a:srgbClr val="1DB3EC"/>
        </a:hlink>
        <a:folHlink>
          <a:srgbClr val="7F7F7F"/>
        </a:folHlink>
      </a:clrScheme>
      <a:clrMap bg1="lt1" tx1="dk1" bg2="lt2" tx2="dk2" accent1="accent1" accent2="accent2" accent3="accent3" accent4="accent4" accent5="accent5" accent6="accent6" hlink="hlink" folHlink="folHlink"/>
    </a:extraClrScheme>
    <a:extraClrScheme>
      <a:clrScheme name="6_McGrawHillCTB White 2">
        <a:dk1>
          <a:srgbClr val="7F7F7F"/>
        </a:dk1>
        <a:lt1>
          <a:srgbClr val="F8F8F8"/>
        </a:lt1>
        <a:dk2>
          <a:srgbClr val="000000"/>
        </a:dk2>
        <a:lt2>
          <a:srgbClr val="F8F8F8"/>
        </a:lt2>
        <a:accent1>
          <a:srgbClr val="1DB3EC"/>
        </a:accent1>
        <a:accent2>
          <a:srgbClr val="E3702A"/>
        </a:accent2>
        <a:accent3>
          <a:srgbClr val="AAAAAA"/>
        </a:accent3>
        <a:accent4>
          <a:srgbClr val="D4D4D4"/>
        </a:accent4>
        <a:accent5>
          <a:srgbClr val="ABD6F4"/>
        </a:accent5>
        <a:accent6>
          <a:srgbClr val="CE6525"/>
        </a:accent6>
        <a:hlink>
          <a:srgbClr val="84C341"/>
        </a:hlink>
        <a:folHlink>
          <a:srgbClr val="E04A89"/>
        </a:folHlink>
      </a:clrScheme>
      <a:clrMap bg1="dk2" tx1="lt1" bg2="dk1" tx2="lt2" accent1="accent1" accent2="accent2" accent3="accent3" accent4="accent4" accent5="accent5" accent6="accent6" hlink="hlink" folHlink="folHlink"/>
    </a:extraClrScheme>
    <a:extraClrScheme>
      <a:clrScheme name="6_McGrawHillCTB White 3">
        <a:dk1>
          <a:srgbClr val="000000"/>
        </a:dk1>
        <a:lt1>
          <a:srgbClr val="FFFFFF"/>
        </a:lt1>
        <a:dk2>
          <a:srgbClr val="000000"/>
        </a:dk2>
        <a:lt2>
          <a:srgbClr val="FFFFFF"/>
        </a:lt2>
        <a:accent1>
          <a:srgbClr val="1DB3EC"/>
        </a:accent1>
        <a:accent2>
          <a:srgbClr val="E3702A"/>
        </a:accent2>
        <a:accent3>
          <a:srgbClr val="FFFFFF"/>
        </a:accent3>
        <a:accent4>
          <a:srgbClr val="000000"/>
        </a:accent4>
        <a:accent5>
          <a:srgbClr val="ABD6F4"/>
        </a:accent5>
        <a:accent6>
          <a:srgbClr val="CE6525"/>
        </a:accent6>
        <a:hlink>
          <a:srgbClr val="84C341"/>
        </a:hlink>
        <a:folHlink>
          <a:srgbClr val="E04A89"/>
        </a:folHlink>
      </a:clrScheme>
      <a:clrMap bg1="lt1" tx1="dk1" bg2="lt2" tx2="dk2" accent1="accent1" accent2="accent2" accent3="accent3" accent4="accent4" accent5="accent5" accent6="accent6" hlink="hlink" folHlink="folHlink"/>
    </a:extraClrScheme>
    <a:extraClrScheme>
      <a:clrScheme name="6_McGrawHillCTB White 4">
        <a:dk1>
          <a:srgbClr val="000000"/>
        </a:dk1>
        <a:lt1>
          <a:srgbClr val="FFFFFF"/>
        </a:lt1>
        <a:dk2>
          <a:srgbClr val="000000"/>
        </a:dk2>
        <a:lt2>
          <a:srgbClr val="FFFFFF"/>
        </a:lt2>
        <a:accent1>
          <a:srgbClr val="1DB3EC"/>
        </a:accent1>
        <a:accent2>
          <a:srgbClr val="E3702A"/>
        </a:accent2>
        <a:accent3>
          <a:srgbClr val="FFFFFF"/>
        </a:accent3>
        <a:accent4>
          <a:srgbClr val="000000"/>
        </a:accent4>
        <a:accent5>
          <a:srgbClr val="ABD6F4"/>
        </a:accent5>
        <a:accent6>
          <a:srgbClr val="CE6525"/>
        </a:accent6>
        <a:hlink>
          <a:srgbClr val="1DB3EC"/>
        </a:hlink>
        <a:folHlink>
          <a:srgbClr val="7F7F7F"/>
        </a:folHlink>
      </a:clrScheme>
      <a:clrMap bg1="lt1" tx1="dk1" bg2="lt2" tx2="dk2" accent1="accent1" accent2="accent2" accent3="accent3" accent4="accent4" accent5="accent5" accent6="accent6" hlink="hlink" folHlink="folHlink"/>
    </a:extraClrScheme>
    <a:extraClrScheme>
      <a:clrScheme name="6_McGrawHillCTB White 5">
        <a:dk1>
          <a:srgbClr val="7F7F7F"/>
        </a:dk1>
        <a:lt1>
          <a:srgbClr val="F8F8F8"/>
        </a:lt1>
        <a:dk2>
          <a:srgbClr val="000000"/>
        </a:dk2>
        <a:lt2>
          <a:srgbClr val="F8F8F8"/>
        </a:lt2>
        <a:accent1>
          <a:srgbClr val="1DB3EC"/>
        </a:accent1>
        <a:accent2>
          <a:srgbClr val="E3702A"/>
        </a:accent2>
        <a:accent3>
          <a:srgbClr val="AAAAAA"/>
        </a:accent3>
        <a:accent4>
          <a:srgbClr val="D4D4D4"/>
        </a:accent4>
        <a:accent5>
          <a:srgbClr val="ABD6F4"/>
        </a:accent5>
        <a:accent6>
          <a:srgbClr val="CE6525"/>
        </a:accent6>
        <a:hlink>
          <a:srgbClr val="84C341"/>
        </a:hlink>
        <a:folHlink>
          <a:srgbClr val="E04A89"/>
        </a:folHlink>
      </a:clrScheme>
      <a:clrMap bg1="dk2" tx1="lt1" bg2="dk1" tx2="lt2" accent1="accent1" accent2="accent2" accent3="accent3" accent4="accent4" accent5="accent5" accent6="accent6" hlink="hlink" folHlink="folHlink"/>
    </a:extraClrScheme>
    <a:extraClrScheme>
      <a:clrScheme name="6_McGrawHillCTB White 6">
        <a:dk1>
          <a:srgbClr val="000000"/>
        </a:dk1>
        <a:lt1>
          <a:srgbClr val="FFFFFF"/>
        </a:lt1>
        <a:dk2>
          <a:srgbClr val="000000"/>
        </a:dk2>
        <a:lt2>
          <a:srgbClr val="FFFFFF"/>
        </a:lt2>
        <a:accent1>
          <a:srgbClr val="1DB3EC"/>
        </a:accent1>
        <a:accent2>
          <a:srgbClr val="E3702A"/>
        </a:accent2>
        <a:accent3>
          <a:srgbClr val="FFFFFF"/>
        </a:accent3>
        <a:accent4>
          <a:srgbClr val="000000"/>
        </a:accent4>
        <a:accent5>
          <a:srgbClr val="ABD6F4"/>
        </a:accent5>
        <a:accent6>
          <a:srgbClr val="CE6525"/>
        </a:accent6>
        <a:hlink>
          <a:srgbClr val="84C341"/>
        </a:hlink>
        <a:folHlink>
          <a:srgbClr val="E04A89"/>
        </a:folHlink>
      </a:clrScheme>
      <a:clrMap bg1="lt1" tx1="dk1" bg2="lt2" tx2="dk2" accent1="accent1" accent2="accent2" accent3="accent3" accent4="accent4" accent5="accent5" accent6="accent6" hlink="hlink" folHlink="folHlink"/>
    </a:extraClrScheme>
    <a:extraClrScheme>
      <a:clrScheme name="6_McGrawHillCTB White 7">
        <a:dk1>
          <a:srgbClr val="000000"/>
        </a:dk1>
        <a:lt1>
          <a:srgbClr val="FFFFFF"/>
        </a:lt1>
        <a:dk2>
          <a:srgbClr val="000000"/>
        </a:dk2>
        <a:lt2>
          <a:srgbClr val="7F7F7F"/>
        </a:lt2>
        <a:accent1>
          <a:srgbClr val="1DB3EC"/>
        </a:accent1>
        <a:accent2>
          <a:srgbClr val="E3702A"/>
        </a:accent2>
        <a:accent3>
          <a:srgbClr val="FFFFFF"/>
        </a:accent3>
        <a:accent4>
          <a:srgbClr val="000000"/>
        </a:accent4>
        <a:accent5>
          <a:srgbClr val="ABD6F4"/>
        </a:accent5>
        <a:accent6>
          <a:srgbClr val="CE6525"/>
        </a:accent6>
        <a:hlink>
          <a:srgbClr val="84C341"/>
        </a:hlink>
        <a:folHlink>
          <a:srgbClr val="E04A8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urn_x003a_schemas_x002d_microsoft_x002d_com_x003a_office_x003a_office_x0023_Description xmlns="F77B7D63-535E-4AFA-BA14-ADE6169BFF3B" xsi:nil="true"/>
    <NewProperty_604348044596665 xmlns="F77B7D63-535E-4AFA-BA14-ADE6169BFF3B" xsi:nil="true"/>
    <NewProperty_608633310589558 xmlns="F77B7D63-535E-4AFA-BA14-ADE6169BFF3B" xsi:nil="true"/>
    <urn_x003a_schemas_x002d_microsoft_x002d_com_x003a_publishing_x003a_Comment xmlns="F77B7D63-535E-4AFA-BA14-ADE6169BFF3B"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37D7BF75E53FA4ABA14ADE6169BFF3B" ma:contentTypeVersion="1" ma:contentTypeDescription="Create a new document." ma:contentTypeScope="" ma:versionID="b9efdbd08dd49f3a315710522d20b166">
  <xsd:schema xmlns:xsd="http://www.w3.org/2001/XMLSchema" xmlns:p="http://schemas.microsoft.com/office/2006/metadata/properties" xmlns:ns2="F77B7D63-535E-4AFA-BA14-ADE6169BFF3B" targetNamespace="http://schemas.microsoft.com/office/2006/metadata/properties" ma:root="true" ma:fieldsID="0528ba05e65683ab99d0d5901c5f1fda" ns2:_="">
    <xsd:import namespace="F77B7D63-535E-4AFA-BA14-ADE6169BFF3B"/>
    <xsd:element name="properties">
      <xsd:complexType>
        <xsd:sequence>
          <xsd:element name="documentManagement">
            <xsd:complexType>
              <xsd:all>
                <xsd:element ref="ns2:urn_x003a_schemas_x002d_microsoft_x002d_com_x003a_office_x003a_office_x0023_Description" minOccurs="0"/>
                <xsd:element ref="ns2:urn_x003a_schemas_x002d_microsoft_x002d_com_x003a_publishing_x003a_Comment" minOccurs="0"/>
                <xsd:element ref="ns2:NewProperty_604348044596665" minOccurs="0"/>
                <xsd:element ref="ns2:NewProperty_608633310589558" minOccurs="0"/>
              </xsd:all>
            </xsd:complexType>
          </xsd:element>
        </xsd:sequence>
      </xsd:complexType>
    </xsd:element>
  </xsd:schema>
  <xsd:schema xmlns:xsd="http://www.w3.org/2001/XMLSchema" xmlns:dms="http://schemas.microsoft.com/office/2006/documentManagement/types" targetNamespace="F77B7D63-535E-4AFA-BA14-ADE6169BFF3B" elementFormDefault="qualified">
    <xsd:import namespace="http://schemas.microsoft.com/office/2006/documentManagement/types"/>
    <xsd:element name="urn_x003a_schemas_x002d_microsoft_x002d_com_x003a_office_x003a_office_x0023_Description" ma:index="8" nillable="true" ma:displayName="Description" ma:description="" ma:format="" ma:internalName="urn_x003a_schemas_x002d_microsoft_x002d_com_x003a_office_x003a_office_x0023_Description" ma:readOnly="false">
      <xsd:simpleType>
        <xsd:restriction base="dms:Text"/>
      </xsd:simpleType>
    </xsd:element>
    <xsd:element name="urn_x003a_schemas_x002d_microsoft_x002d_com_x003a_publishing_x003a_Comment" ma:index="9" nillable="true" ma:displayName="Version Comment" ma:description="" ma:format="" ma:internalName="urn_x003a_schemas_x002d_microsoft_x002d_com_x003a_publishing_x003a_Comment" ma:readOnly="false">
      <xsd:simpleType>
        <xsd:restriction base="dms:Text"/>
      </xsd:simpleType>
    </xsd:element>
    <xsd:element name="NewProperty_604348044596665" ma:index="10" nillable="true" ma:displayName="Author" ma:description="" ma:format="" ma:internalName="NewProperty_604348044596665" ma:readOnly="false">
      <xsd:simpleType>
        <xsd:restriction base="dms:Text"/>
      </xsd:simpleType>
    </xsd:element>
    <xsd:element name="NewProperty_608633310589558" ma:index="11" nillable="true" ma:displayName="Keywords" ma:description="" ma:format="" ma:internalName="NewProperty_608633310589558"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75F79F5-8804-4DAC-B87D-2BE0E3329DA6}">
  <ds:schemaRefs>
    <ds:schemaRef ds:uri="http://schemas.microsoft.com/sharepoint/v3/contenttype/forms"/>
  </ds:schemaRefs>
</ds:datastoreItem>
</file>

<file path=customXml/itemProps2.xml><?xml version="1.0" encoding="utf-8"?>
<ds:datastoreItem xmlns:ds="http://schemas.openxmlformats.org/officeDocument/2006/customXml" ds:itemID="{C446C004-7E4C-41AF-AC93-5A7AABDB1E6C}">
  <ds:schemaRefs>
    <ds:schemaRef ds:uri="http://schemas.microsoft.com/office/2006/metadata/longProperties"/>
  </ds:schemaRefs>
</ds:datastoreItem>
</file>

<file path=customXml/itemProps3.xml><?xml version="1.0" encoding="utf-8"?>
<ds:datastoreItem xmlns:ds="http://schemas.openxmlformats.org/officeDocument/2006/customXml" ds:itemID="{E63595F2-EC22-4FC6-8ACC-F1495D9B82DC}">
  <ds:schemaRefs>
    <ds:schemaRef ds:uri="http://www.w3.org/XML/1998/namespace"/>
    <ds:schemaRef ds:uri="http://purl.org/dc/elements/1.1/"/>
    <ds:schemaRef ds:uri="http://schemas.microsoft.com/office/2006/documentManagement/types"/>
    <ds:schemaRef ds:uri="http://schemas.microsoft.com/office/2006/metadata/properties"/>
    <ds:schemaRef ds:uri="F77B7D63-535E-4AFA-BA14-ADE6169BFF3B"/>
    <ds:schemaRef ds:uri="http://purl.org/dc/term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BA88D8C4-0DBA-45CF-A9D4-C756939111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7B7D63-535E-4AFA-BA14-ADE6169BFF3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44954</TotalTime>
  <Words>4702</Words>
  <Application>Microsoft Office PowerPoint</Application>
  <PresentationFormat>On-screen Show (4:3)</PresentationFormat>
  <Paragraphs>567</Paragraphs>
  <Slides>38</Slides>
  <Notes>38</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2_McGrawHillCTB White</vt:lpstr>
      <vt:lpstr>6_McGrawHillCTB White</vt:lpstr>
      <vt:lpstr>DC-CAS Health Online Spring 2013 Pilot Site Readiness Training</vt:lpstr>
      <vt:lpstr>PowerPoint Presentation</vt:lpstr>
      <vt:lpstr>Welcome to CTB</vt:lpstr>
      <vt:lpstr>Benefits of Online Testing</vt:lpstr>
      <vt:lpstr>Online Test Administration</vt:lpstr>
      <vt:lpstr>PowerPoint Presentation</vt:lpstr>
      <vt:lpstr>PowerPoint Presentation</vt:lpstr>
      <vt:lpstr>Agenda</vt:lpstr>
      <vt:lpstr>DC CAS Health Online Scope</vt:lpstr>
      <vt:lpstr>Roles Overview</vt:lpstr>
      <vt:lpstr>Roles and Responsibilities Tech Coordinator</vt:lpstr>
      <vt:lpstr>PowerPoint Presentation</vt:lpstr>
      <vt:lpstr>PowerPoint Presentation</vt:lpstr>
      <vt:lpstr>Looking Ahead</vt:lpstr>
      <vt:lpstr>Checkpoints Review</vt:lpstr>
      <vt:lpstr>PowerPoint Presentation</vt:lpstr>
      <vt:lpstr>Network Requirements</vt:lpstr>
      <vt:lpstr>Student Workstation Minimum Requirements</vt:lpstr>
      <vt:lpstr>TDC Step 2 Install Ancillary software</vt:lpstr>
      <vt:lpstr>TDC Installation</vt:lpstr>
      <vt:lpstr>Looking Ahead</vt:lpstr>
      <vt:lpstr>TDC Step 3 – New 2012 TDC installer</vt:lpstr>
      <vt:lpstr>TDC Installer - MAC Considerations</vt:lpstr>
      <vt:lpstr>TDC Installer – Linux Considerations</vt:lpstr>
      <vt:lpstr>PowerPoint Presentation</vt:lpstr>
      <vt:lpstr>TDC Step 3 – Access 2011 TDC installer</vt:lpstr>
      <vt:lpstr>TDC Step 3 – Set Proxy Credentials</vt:lpstr>
      <vt:lpstr>TDC Step 4 – Install content</vt:lpstr>
      <vt:lpstr>TDC Step 5 – Confirm Readiness</vt:lpstr>
      <vt:lpstr>TDC Step 5 – Confirm Ready – 2nd method</vt:lpstr>
      <vt:lpstr>Positive Testing Experience</vt:lpstr>
      <vt:lpstr>Next Steps/Takeaways</vt:lpstr>
      <vt:lpstr>Checkpoint 3 Review</vt:lpstr>
      <vt:lpstr>Looking Ahead C3 Slide 2</vt:lpstr>
      <vt:lpstr>Need Help</vt:lpstr>
      <vt:lpstr>Support Resources</vt:lpstr>
      <vt:lpstr>Thank You</vt:lpstr>
      <vt:lpstr>Appendix Agenda</vt:lpstr>
    </vt:vector>
  </TitlesOfParts>
  <Company>The McGraw-Hill Companies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bob_stock</dc:creator>
  <cp:lastModifiedBy>Mann, Robert</cp:lastModifiedBy>
  <cp:revision>1370</cp:revision>
  <dcterms:created xsi:type="dcterms:W3CDTF">2011-06-07T16:56:56Z</dcterms:created>
  <dcterms:modified xsi:type="dcterms:W3CDTF">2013-03-18T06:08:44Z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