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7" r:id="rId5"/>
  </p:sldMasterIdLst>
  <p:notesMasterIdLst>
    <p:notesMasterId r:id="rId30"/>
  </p:notesMasterIdLst>
  <p:sldIdLst>
    <p:sldId id="300" r:id="rId6"/>
    <p:sldId id="289" r:id="rId7"/>
    <p:sldId id="382" r:id="rId8"/>
    <p:sldId id="392" r:id="rId9"/>
    <p:sldId id="596" r:id="rId10"/>
    <p:sldId id="603" r:id="rId11"/>
    <p:sldId id="567" r:id="rId12"/>
    <p:sldId id="610" r:id="rId13"/>
    <p:sldId id="611" r:id="rId14"/>
    <p:sldId id="612" r:id="rId15"/>
    <p:sldId id="613" r:id="rId16"/>
    <p:sldId id="391" r:id="rId17"/>
    <p:sldId id="605" r:id="rId18"/>
    <p:sldId id="606" r:id="rId19"/>
    <p:sldId id="607" r:id="rId20"/>
    <p:sldId id="604" r:id="rId21"/>
    <p:sldId id="264" r:id="rId22"/>
    <p:sldId id="272" r:id="rId23"/>
    <p:sldId id="388" r:id="rId24"/>
    <p:sldId id="389" r:id="rId25"/>
    <p:sldId id="609" r:id="rId26"/>
    <p:sldId id="390" r:id="rId27"/>
    <p:sldId id="602" r:id="rId28"/>
    <p:sldId id="347"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0FA60E-28E4-63BA-C980-E455869A820E}" name="House, Masoud (OSSE)" initials="HM(" userId="S::masoud.house@dc.gov::533915b6-9213-492d-b22d-dbf5a185a2f4" providerId="AD"/>
  <p188:author id="{BF747B2A-3D0B-FB82-8427-1CCB17DC8082}" name="Lewis, Fred (OSSE)" initials="L(" userId="S::fred.lewis@dc.gov::6a312513-195e-474c-9ff6-476ae7f3b99c" providerId="AD"/>
  <p188:author id="{7369222F-2F2D-5CF3-0524-F29D42201538}" name="Allen, Brittany (OSSE)" initials="A(" userId="S::brittany.allen@dc.gov::f6ad14bc-7fe3-4200-b6f4-acd0363cdb4a" providerId="AD"/>
  <p188:author id="{10C44588-A4D4-0C99-947A-240565A81B69}" name="King, Sheena (OSSE)" initials="K(" userId="S::sheena.king@dc.gov::4c0526d2-b7f1-4260-8110-0d1b7201a9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9800"/>
    <a:srgbClr val="CC0099"/>
    <a:srgbClr val="B3D3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A6EEB-696D-636E-1ED6-6ED5357A7C56}" v="86" dt="2024-03-27T13:15:13.385"/>
    <p1510:client id="{F5F1AF61-6296-0FC6-A340-C2C3CF5CB8ED}" v="30" dt="2024-03-28T16:16:16.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11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520B6-958B-4713-A9FD-ED21E1786AC0}" type="datetimeFigureOut">
              <a:rPr lang="en-US" smtClean="0"/>
              <a:t>3/29/2024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5939B-B322-4F2D-AC61-80A307DFAD18}" type="slidenum">
              <a:rPr lang="en-US" smtClean="0"/>
              <a:t>‹#›</a:t>
            </a:fld>
            <a:endParaRPr lang="en-US"/>
          </a:p>
        </p:txBody>
      </p:sp>
    </p:spTree>
    <p:extLst>
      <p:ext uri="{BB962C8B-B14F-4D97-AF65-F5344CB8AC3E}">
        <p14:creationId xmlns:p14="http://schemas.microsoft.com/office/powerpoint/2010/main" val="325787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Good morning and welcome to our to Healthy Tots Wellness Grant post award meeting for FY24. Today on the call with me is </a:t>
            </a:r>
            <a:r>
              <a:rPr lang="en-US"/>
              <a:t>my colleague </a:t>
            </a:r>
            <a:r>
              <a:rPr lang="en-US" dirty="0"/>
              <a:t>Sheena who is part of the HTA team and who you may have met at previous meetings and site visits.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234C2-E9C8-4320-B461-B0A35CEF03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8809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Here we have three steps into completing the wellness guidelines. We suggest that this is completed annually. </a:t>
            </a:r>
          </a:p>
          <a:p>
            <a:endParaRPr lang="en-US" sz="1100"/>
          </a:p>
          <a:p>
            <a:r>
              <a:rPr lang="en-US" sz="1100"/>
              <a:t>First, you would complete the self-assessment tool. The idea of the wellness guidelines is to be informative not punitive. We really want what is best for our community! </a:t>
            </a:r>
          </a:p>
          <a:p>
            <a:endParaRPr lang="en-US" sz="1100"/>
          </a:p>
          <a:p>
            <a:r>
              <a:rPr lang="en-US" sz="1100"/>
              <a:t>Next, we have the Mosaic Data Tracker. This is a fun way to compile and see data. Everyone will have different variations of our Healthy Tots Wellness Bear! Our goal is for all of Washington, DC early learning facilities participate and strive for the Healthy Tots Blue Bear! </a:t>
            </a:r>
          </a:p>
          <a:p>
            <a:endParaRPr lang="en-US" sz="1100"/>
          </a:p>
          <a:p>
            <a:r>
              <a:rPr lang="en-US" sz="1100"/>
              <a:t>Lastly, we have a implementation tool for early learning facilities to map out their individual wellness journey. </a:t>
            </a:r>
          </a:p>
          <a:p>
            <a:pPr algn="l" rtl="0" fontAlgn="base"/>
            <a:endParaRPr lang="en-US" sz="1100"/>
          </a:p>
          <a:p>
            <a:pPr algn="l" rtl="0" fontAlgn="base"/>
            <a:r>
              <a:rPr lang="en-US" sz="1100">
                <a:solidFill>
                  <a:srgbClr val="2D2E2D"/>
                </a:solidFill>
              </a:rPr>
              <a:t>The Healthy Tots team was awarded $10,000 from CDC/Nemours Children's Foundation to support creating an online tool for the wellness guidelines. With this funding we hope to continue working with Division of Early Learning, so that our early learning facilities could be recognized for implementing the wellness guidelines on the My Child Care DC website. We hope to add a Healthy Tots Blue Bear Badge for facilities that are implementing the wellness guidelines.</a:t>
            </a:r>
          </a:p>
          <a:p>
            <a:pPr algn="l" rtl="0" fontAlgn="base"/>
            <a:endParaRPr lang="en-US" sz="1100">
              <a:solidFill>
                <a:srgbClr val="2D2E2D"/>
              </a:solidFill>
            </a:endParaRPr>
          </a:p>
          <a:p>
            <a:pPr algn="l" rtl="0" fontAlgn="base"/>
            <a:r>
              <a:rPr lang="en-US" sz="1100">
                <a:solidFill>
                  <a:srgbClr val="2D2E2D"/>
                </a:solidFill>
              </a:rPr>
              <a:t>Our</a:t>
            </a:r>
            <a:r>
              <a:rPr lang="en-US" sz="1100" b="1">
                <a:solidFill>
                  <a:srgbClr val="2D2E2D"/>
                </a:solidFill>
              </a:rPr>
              <a:t> </a:t>
            </a:r>
            <a:r>
              <a:rPr lang="en-US" sz="1100">
                <a:solidFill>
                  <a:srgbClr val="2D2E2D"/>
                </a:solidFill>
              </a:rPr>
              <a:t>plan is to use our new online tool for informative data that can be helpful in creating and providing targeted technical assistance to early learning facilities.  </a:t>
            </a:r>
          </a:p>
          <a:p>
            <a:pPr algn="l" rtl="0" fontAlgn="base"/>
            <a:endParaRPr lang="en-US" sz="1100"/>
          </a:p>
          <a:p>
            <a:r>
              <a:rPr lang="en-US" sz="1100"/>
              <a:t>Please feel free to check out our new wellness guidelines on our website. The link will be provided.   </a:t>
            </a:r>
          </a:p>
          <a:p>
            <a:endParaRPr lang="en-US" sz="1100"/>
          </a:p>
          <a:p>
            <a:r>
              <a:rPr lang="en-US" sz="1100"/>
              <a:t>Thank you for listening. </a:t>
            </a:r>
          </a:p>
        </p:txBody>
      </p:sp>
      <p:sp>
        <p:nvSpPr>
          <p:cNvPr id="4" name="Slide Number Placeholder 3"/>
          <p:cNvSpPr>
            <a:spLocks noGrp="1"/>
          </p:cNvSpPr>
          <p:nvPr>
            <p:ph type="sldNum" sz="quarter" idx="5"/>
          </p:nvPr>
        </p:nvSpPr>
        <p:spPr/>
        <p:txBody>
          <a:bodyPr/>
          <a:lstStyle/>
          <a:p>
            <a:fld id="{31B5939B-B322-4F2D-AC61-80A307DFAD18}" type="slidenum">
              <a:rPr lang="en-US" smtClean="0"/>
              <a:t>10</a:t>
            </a:fld>
            <a:endParaRPr lang="en-US"/>
          </a:p>
        </p:txBody>
      </p:sp>
    </p:spTree>
    <p:extLst>
      <p:ext uri="{BB962C8B-B14F-4D97-AF65-F5344CB8AC3E}">
        <p14:creationId xmlns:p14="http://schemas.microsoft.com/office/powerpoint/2010/main" val="147981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B5939B-B322-4F2D-AC61-80A307DFAD18}" type="slidenum">
              <a:rPr lang="en-US" smtClean="0"/>
              <a:t>11</a:t>
            </a:fld>
            <a:endParaRPr lang="en-US"/>
          </a:p>
        </p:txBody>
      </p:sp>
    </p:spTree>
    <p:extLst>
      <p:ext uri="{BB962C8B-B14F-4D97-AF65-F5344CB8AC3E}">
        <p14:creationId xmlns:p14="http://schemas.microsoft.com/office/powerpoint/2010/main" val="326993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6D234C2-E9C8-4320-B461-B0A35CEF0328}" type="slidenum">
              <a:rPr lang="en-US" smtClean="0"/>
              <a:t>12</a:t>
            </a:fld>
            <a:endParaRPr lang="en-US"/>
          </a:p>
        </p:txBody>
      </p:sp>
    </p:spTree>
    <p:extLst>
      <p:ext uri="{BB962C8B-B14F-4D97-AF65-F5344CB8AC3E}">
        <p14:creationId xmlns:p14="http://schemas.microsoft.com/office/powerpoint/2010/main" val="3311763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will touch on reporting documentation.</a:t>
            </a:r>
          </a:p>
        </p:txBody>
      </p:sp>
      <p:sp>
        <p:nvSpPr>
          <p:cNvPr id="4" name="Slide Number Placeholder 3"/>
          <p:cNvSpPr>
            <a:spLocks noGrp="1"/>
          </p:cNvSpPr>
          <p:nvPr>
            <p:ph type="sldNum" sz="quarter" idx="5"/>
          </p:nvPr>
        </p:nvSpPr>
        <p:spPr/>
        <p:txBody>
          <a:bodyPr/>
          <a:lstStyle/>
          <a:p>
            <a:fld id="{D6D234C2-E9C8-4320-B461-B0A35CEF0328}" type="slidenum">
              <a:rPr lang="en-US" smtClean="0"/>
              <a:t>14</a:t>
            </a:fld>
            <a:endParaRPr lang="en-US"/>
          </a:p>
        </p:txBody>
      </p:sp>
    </p:spTree>
    <p:extLst>
      <p:ext uri="{BB962C8B-B14F-4D97-AF65-F5344CB8AC3E}">
        <p14:creationId xmlns:p14="http://schemas.microsoft.com/office/powerpoint/2010/main" val="4016128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will touch on reporting documentation.</a:t>
            </a:r>
          </a:p>
        </p:txBody>
      </p:sp>
      <p:sp>
        <p:nvSpPr>
          <p:cNvPr id="4" name="Slide Number Placeholder 3"/>
          <p:cNvSpPr>
            <a:spLocks noGrp="1"/>
          </p:cNvSpPr>
          <p:nvPr>
            <p:ph type="sldNum" sz="quarter" idx="5"/>
          </p:nvPr>
        </p:nvSpPr>
        <p:spPr/>
        <p:txBody>
          <a:bodyPr/>
          <a:lstStyle/>
          <a:p>
            <a:fld id="{D6D234C2-E9C8-4320-B461-B0A35CEF0328}" type="slidenum">
              <a:rPr lang="en-US" smtClean="0"/>
              <a:t>16</a:t>
            </a:fld>
            <a:endParaRPr lang="en-US"/>
          </a:p>
        </p:txBody>
      </p:sp>
    </p:spTree>
    <p:extLst>
      <p:ext uri="{BB962C8B-B14F-4D97-AF65-F5344CB8AC3E}">
        <p14:creationId xmlns:p14="http://schemas.microsoft.com/office/powerpoint/2010/main" val="4054128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the same calendar looks very similar to FY23 but the due dates start next month in January. First up is the signed MOUs and then confirming site visits. We will have a mid year project and check-in and then all of the reporting documentation will be due at the end of September. The mid- year report will entail providing a brief written summary of your current work for the first half of the year and the sustainability tool. All invoices and expenses are due in mid October. We will also be scheduling quarterly meetings to check-in on our progress through this fiscal year. This was the format used in the first two grant cycles and since we have a full year ahead of us we have more time to check-in and discuss any barriers and tactics you are using in your grant work. Also, in prior grant cycle, we held a symposium and I expect we will do something similar next October but in a virtual format.</a:t>
            </a:r>
          </a:p>
          <a:p>
            <a:endParaRPr lang="en-US">
              <a:cs typeface="Calibri"/>
            </a:endParaRPr>
          </a:p>
          <a:p>
            <a:pPr marL="0" marR="0" algn="l" rtl="0" eaLnBrk="1" fontAlgn="t" latinLnBrk="0" hangingPunct="1">
              <a:lnSpc>
                <a:spcPct val="107000"/>
              </a:lnSpc>
              <a:spcBef>
                <a:spcPts val="0"/>
              </a:spcBef>
              <a:spcAft>
                <a:spcPts val="0"/>
              </a:spcAft>
            </a:pPr>
            <a:endParaRPr lang="en-US" sz="1800" b="0" i="0" u="none" strike="noStrike">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6D234C2-E9C8-4320-B461-B0A35CEF0328}" type="slidenum">
              <a:rPr lang="en-US" smtClean="0"/>
              <a:t>17</a:t>
            </a:fld>
            <a:endParaRPr lang="en-US"/>
          </a:p>
        </p:txBody>
      </p:sp>
    </p:spTree>
    <p:extLst>
      <p:ext uri="{BB962C8B-B14F-4D97-AF65-F5344CB8AC3E}">
        <p14:creationId xmlns:p14="http://schemas.microsoft.com/office/powerpoint/2010/main" val="787126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6D234C2-E9C8-4320-B461-B0A35CEF0328}" type="slidenum">
              <a:rPr lang="en-US" smtClean="0"/>
              <a:t>18</a:t>
            </a:fld>
            <a:endParaRPr lang="en-US"/>
          </a:p>
        </p:txBody>
      </p:sp>
    </p:spTree>
    <p:extLst>
      <p:ext uri="{BB962C8B-B14F-4D97-AF65-F5344CB8AC3E}">
        <p14:creationId xmlns:p14="http://schemas.microsoft.com/office/powerpoint/2010/main" val="2584894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Next we have time for </a:t>
            </a:r>
            <a:r>
              <a:rPr lang="en-US" err="1">
                <a:cs typeface="Calibri"/>
              </a:rPr>
              <a:t>QnA</a:t>
            </a:r>
            <a:r>
              <a:rPr lang="en-US">
                <a:cs typeface="Calibri"/>
              </a:rPr>
              <a:t>. You may have questions about EGMS, funding or any other requirement.</a:t>
            </a:r>
          </a:p>
        </p:txBody>
      </p:sp>
      <p:sp>
        <p:nvSpPr>
          <p:cNvPr id="4" name="Slide Number Placeholder 3"/>
          <p:cNvSpPr>
            <a:spLocks noGrp="1"/>
          </p:cNvSpPr>
          <p:nvPr>
            <p:ph type="sldNum" sz="quarter" idx="10"/>
          </p:nvPr>
        </p:nvSpPr>
        <p:spPr/>
        <p:txBody>
          <a:bodyPr/>
          <a:lstStyle/>
          <a:p>
            <a:fld id="{D6D234C2-E9C8-4320-B461-B0A35CEF0328}" type="slidenum">
              <a:rPr lang="en-US" smtClean="0"/>
              <a:t>19</a:t>
            </a:fld>
            <a:endParaRPr lang="en-US"/>
          </a:p>
        </p:txBody>
      </p:sp>
    </p:spTree>
    <p:extLst>
      <p:ext uri="{BB962C8B-B14F-4D97-AF65-F5344CB8AC3E}">
        <p14:creationId xmlns:p14="http://schemas.microsoft.com/office/powerpoint/2010/main" val="2615262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I’ve also linked here the resources from our September meeting.</a:t>
            </a:r>
          </a:p>
        </p:txBody>
      </p:sp>
      <p:sp>
        <p:nvSpPr>
          <p:cNvPr id="4" name="Slide Number Placeholder 3"/>
          <p:cNvSpPr>
            <a:spLocks noGrp="1"/>
          </p:cNvSpPr>
          <p:nvPr>
            <p:ph type="sldNum" sz="quarter" idx="10"/>
          </p:nvPr>
        </p:nvSpPr>
        <p:spPr/>
        <p:txBody>
          <a:bodyPr/>
          <a:lstStyle/>
          <a:p>
            <a:fld id="{D6D234C2-E9C8-4320-B461-B0A35CEF0328}" type="slidenum">
              <a:rPr lang="en-US" smtClean="0"/>
              <a:t>20</a:t>
            </a:fld>
            <a:endParaRPr lang="en-US"/>
          </a:p>
        </p:txBody>
      </p:sp>
    </p:spTree>
    <p:extLst>
      <p:ext uri="{BB962C8B-B14F-4D97-AF65-F5344CB8AC3E}">
        <p14:creationId xmlns:p14="http://schemas.microsoft.com/office/powerpoint/2010/main" val="2821347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Healthy Tots legislation and guidance.</a:t>
            </a:r>
          </a:p>
        </p:txBody>
      </p:sp>
      <p:sp>
        <p:nvSpPr>
          <p:cNvPr id="4" name="Slide Number Placeholder 3"/>
          <p:cNvSpPr>
            <a:spLocks noGrp="1"/>
          </p:cNvSpPr>
          <p:nvPr>
            <p:ph type="sldNum" sz="quarter" idx="10"/>
          </p:nvPr>
        </p:nvSpPr>
        <p:spPr/>
        <p:txBody>
          <a:bodyPr/>
          <a:lstStyle/>
          <a:p>
            <a:fld id="{D6D234C2-E9C8-4320-B461-B0A35CEF0328}" type="slidenum">
              <a:rPr lang="en-US" smtClean="0"/>
              <a:t>21</a:t>
            </a:fld>
            <a:endParaRPr lang="en-US"/>
          </a:p>
        </p:txBody>
      </p:sp>
    </p:spTree>
    <p:extLst>
      <p:ext uri="{BB962C8B-B14F-4D97-AF65-F5344CB8AC3E}">
        <p14:creationId xmlns:p14="http://schemas.microsoft.com/office/powerpoint/2010/main" val="2947230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a:cs typeface="Calibri"/>
            </a:endParaRPr>
          </a:p>
          <a:p>
            <a:pPr lvl="1"/>
            <a:r>
              <a:rPr lang="en-US">
                <a:cs typeface="Calibri"/>
              </a:rPr>
              <a:t>Today we are going to have the opportunity to introduce ourselves, give </a:t>
            </a:r>
            <a:r>
              <a:rPr lang="en-US" err="1">
                <a:cs typeface="Calibri"/>
              </a:rPr>
              <a:t>abrief</a:t>
            </a:r>
            <a:r>
              <a:rPr lang="en-US">
                <a:cs typeface="Calibri"/>
              </a:rPr>
              <a:t> FY24 overview, discuss duplicate sites, the reporting tools, closeout and reimbursement requests and end with a </a:t>
            </a:r>
            <a:r>
              <a:rPr lang="en-US" err="1">
                <a:cs typeface="Calibri"/>
              </a:rPr>
              <a:t>q&amp;a</a:t>
            </a:r>
            <a:r>
              <a:rPr lang="en-US">
                <a:cs typeface="Calibri"/>
              </a:rPr>
              <a:t>.</a:t>
            </a:r>
            <a:endParaRPr lang="en-US"/>
          </a:p>
        </p:txBody>
      </p:sp>
      <p:sp>
        <p:nvSpPr>
          <p:cNvPr id="4" name="Slide Number Placeholder 3"/>
          <p:cNvSpPr>
            <a:spLocks noGrp="1"/>
          </p:cNvSpPr>
          <p:nvPr>
            <p:ph type="sldNum" sz="quarter" idx="10"/>
          </p:nvPr>
        </p:nvSpPr>
        <p:spPr/>
        <p:txBody>
          <a:bodyPr/>
          <a:lstStyle/>
          <a:p>
            <a:fld id="{D6D234C2-E9C8-4320-B461-B0A35CEF0328}" type="slidenum">
              <a:rPr lang="en-US" smtClean="0"/>
              <a:t>2</a:t>
            </a:fld>
            <a:endParaRPr lang="en-US"/>
          </a:p>
        </p:txBody>
      </p:sp>
    </p:spTree>
    <p:extLst>
      <p:ext uri="{BB962C8B-B14F-4D97-AF65-F5344CB8AC3E}">
        <p14:creationId xmlns:p14="http://schemas.microsoft.com/office/powerpoint/2010/main" val="933455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 here are links to the three items we previously discussed that drive our work at OSSE. Our strategic plan, WSCC model and educator wellness blueprint. I know </a:t>
            </a:r>
            <a:r>
              <a:rPr lang="en-US" err="1">
                <a:cs typeface="Calibri"/>
              </a:rPr>
              <a:t>fFeshfarm</a:t>
            </a:r>
            <a:r>
              <a:rPr lang="en-US">
                <a:cs typeface="Calibri"/>
              </a:rPr>
              <a:t> recently released their new strategic plan, so if other grantees have similar plans that have created for future work and sustainability, please share them with OSSE.</a:t>
            </a:r>
          </a:p>
          <a:p>
            <a:endParaRPr lang="en-US">
              <a:cs typeface="Calibri"/>
            </a:endParaRPr>
          </a:p>
          <a:p>
            <a:r>
              <a:rPr lang="en-US">
                <a:cs typeface="Calibri"/>
              </a:rPr>
              <a:t>Also, new since the September meeting, is the finalized educator wellness materials so if you are interested in reading those click on the last two links.</a:t>
            </a:r>
          </a:p>
          <a:p>
            <a:endParaRPr lang="en-US">
              <a:cs typeface="Calibri"/>
            </a:endParaRPr>
          </a:p>
          <a:p>
            <a:r>
              <a:rPr lang="en-US">
                <a:cs typeface="Calibri"/>
              </a:rPr>
              <a:t>Lastly, we are currently working on a project around finalizing and releasing our DC wellness guidelines for early learner so expect to receive more communication from Suzanne, Sheena and myself on those. The guidelines currently and with updates continue to focus core values and principles that drive our grant work.</a:t>
            </a:r>
          </a:p>
          <a:p>
            <a:endParaRPr lang="en-US">
              <a:cs typeface="Calibri"/>
            </a:endParaRPr>
          </a:p>
        </p:txBody>
      </p:sp>
      <p:sp>
        <p:nvSpPr>
          <p:cNvPr id="4" name="Slide Number Placeholder 3"/>
          <p:cNvSpPr>
            <a:spLocks noGrp="1"/>
          </p:cNvSpPr>
          <p:nvPr>
            <p:ph type="sldNum" sz="quarter" idx="10"/>
          </p:nvPr>
        </p:nvSpPr>
        <p:spPr/>
        <p:txBody>
          <a:bodyPr/>
          <a:lstStyle/>
          <a:p>
            <a:fld id="{D6D234C2-E9C8-4320-B461-B0A35CEF0328}" type="slidenum">
              <a:rPr lang="en-US" smtClean="0"/>
              <a:t>22</a:t>
            </a:fld>
            <a:endParaRPr lang="en-US"/>
          </a:p>
        </p:txBody>
      </p:sp>
    </p:spTree>
    <p:extLst>
      <p:ext uri="{BB962C8B-B14F-4D97-AF65-F5344CB8AC3E}">
        <p14:creationId xmlns:p14="http://schemas.microsoft.com/office/powerpoint/2010/main" val="3357329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you have any questions about requirements or scheduling reporting here is my contact information.</a:t>
            </a:r>
            <a:endParaRPr lang="en-US"/>
          </a:p>
        </p:txBody>
      </p:sp>
      <p:sp>
        <p:nvSpPr>
          <p:cNvPr id="4" name="Slide Number Placeholder 3"/>
          <p:cNvSpPr>
            <a:spLocks noGrp="1"/>
          </p:cNvSpPr>
          <p:nvPr>
            <p:ph type="sldNum" sz="quarter" idx="10"/>
          </p:nvPr>
        </p:nvSpPr>
        <p:spPr/>
        <p:txBody>
          <a:bodyPr/>
          <a:lstStyle/>
          <a:p>
            <a:fld id="{D6D234C2-E9C8-4320-B461-B0A35CEF0328}" type="slidenum">
              <a:rPr lang="en-US" smtClean="0"/>
              <a:t>23</a:t>
            </a:fld>
            <a:endParaRPr lang="en-US"/>
          </a:p>
        </p:txBody>
      </p:sp>
    </p:spTree>
    <p:extLst>
      <p:ext uri="{BB962C8B-B14F-4D97-AF65-F5344CB8AC3E}">
        <p14:creationId xmlns:p14="http://schemas.microsoft.com/office/powerpoint/2010/main" val="4558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D6D234C2-E9C8-4320-B461-B0A35CEF0328}" type="slidenum">
              <a:rPr lang="en-US" smtClean="0"/>
              <a:t>24</a:t>
            </a:fld>
            <a:endParaRPr lang="en-US"/>
          </a:p>
        </p:txBody>
      </p:sp>
    </p:spTree>
    <p:extLst>
      <p:ext uri="{BB962C8B-B14F-4D97-AF65-F5344CB8AC3E}">
        <p14:creationId xmlns:p14="http://schemas.microsoft.com/office/powerpoint/2010/main" val="282929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make sure </a:t>
            </a:r>
            <a:r>
              <a:rPr lang="en-US" err="1"/>
              <a:t>everyones</a:t>
            </a:r>
            <a:r>
              <a:rPr lang="en-US"/>
              <a:t> cameras are on so we can introduce we other. I know we may have a new person or two on the call today. Ill go first.</a:t>
            </a:r>
          </a:p>
        </p:txBody>
      </p:sp>
      <p:sp>
        <p:nvSpPr>
          <p:cNvPr id="4" name="Slide Number Placeholder 3"/>
          <p:cNvSpPr>
            <a:spLocks noGrp="1"/>
          </p:cNvSpPr>
          <p:nvPr>
            <p:ph type="sldNum" sz="quarter" idx="5"/>
          </p:nvPr>
        </p:nvSpPr>
        <p:spPr/>
        <p:txBody>
          <a:bodyPr/>
          <a:lstStyle/>
          <a:p>
            <a:fld id="{D6D234C2-E9C8-4320-B461-B0A35CEF0328}" type="slidenum">
              <a:rPr lang="en-US" smtClean="0"/>
              <a:t>3</a:t>
            </a:fld>
            <a:endParaRPr lang="en-US"/>
          </a:p>
        </p:txBody>
      </p:sp>
    </p:spTree>
    <p:extLst>
      <p:ext uri="{BB962C8B-B14F-4D97-AF65-F5344CB8AC3E}">
        <p14:creationId xmlns:p14="http://schemas.microsoft.com/office/powerpoint/2010/main" val="203300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lets do a quick ice breaker</a:t>
            </a:r>
          </a:p>
        </p:txBody>
      </p:sp>
      <p:sp>
        <p:nvSpPr>
          <p:cNvPr id="4" name="Slide Number Placeholder 3"/>
          <p:cNvSpPr>
            <a:spLocks noGrp="1"/>
          </p:cNvSpPr>
          <p:nvPr>
            <p:ph type="sldNum" sz="quarter" idx="5"/>
          </p:nvPr>
        </p:nvSpPr>
        <p:spPr/>
        <p:txBody>
          <a:bodyPr/>
          <a:lstStyle/>
          <a:p>
            <a:fld id="{D6D234C2-E9C8-4320-B461-B0A35CEF0328}" type="slidenum">
              <a:rPr lang="en-US" smtClean="0"/>
              <a:t>4</a:t>
            </a:fld>
            <a:endParaRPr lang="en-US"/>
          </a:p>
        </p:txBody>
      </p:sp>
    </p:spTree>
    <p:extLst>
      <p:ext uri="{BB962C8B-B14F-4D97-AF65-F5344CB8AC3E}">
        <p14:creationId xmlns:p14="http://schemas.microsoft.com/office/powerpoint/2010/main" val="354686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Bef>
                <a:spcPts val="0"/>
              </a:spcBef>
              <a:buFont typeface="Wingdings" panose="05000000000000000000" pitchFamily="2" charset="2"/>
              <a:buChar char=""/>
            </a:pPr>
            <a:r>
              <a:rPr lang="en-US">
                <a:solidFill>
                  <a:srgbClr val="002060"/>
                </a:solidFill>
                <a:latin typeface="Calibri"/>
                <a:ea typeface="Calibri" panose="020F0502020204030204" pitchFamily="34" charset="0"/>
                <a:cs typeface="Calibri"/>
              </a:rPr>
              <a:t>Communicates</a:t>
            </a:r>
            <a:r>
              <a:rPr lang="en-US">
                <a:solidFill>
                  <a:srgbClr val="002060"/>
                </a:solidFill>
                <a:effectLst/>
                <a:latin typeface="Calibri"/>
                <a:ea typeface="Calibri" panose="020F0502020204030204" pitchFamily="34" charset="0"/>
                <a:cs typeface="Calibri"/>
              </a:rPr>
              <a:t> core values and principles regarding healthy habits to </a:t>
            </a:r>
            <a:r>
              <a:rPr lang="en-US">
                <a:solidFill>
                  <a:srgbClr val="002060"/>
                </a:solidFill>
                <a:latin typeface="Calibri"/>
                <a:ea typeface="Calibri" panose="020F0502020204030204" pitchFamily="34" charset="0"/>
                <a:cs typeface="Calibri"/>
              </a:rPr>
              <a:t>childcare</a:t>
            </a:r>
            <a:r>
              <a:rPr lang="en-US">
                <a:solidFill>
                  <a:srgbClr val="002060"/>
                </a:solidFill>
                <a:effectLst/>
                <a:latin typeface="Calibri"/>
                <a:ea typeface="Calibri" panose="020F0502020204030204" pitchFamily="34" charset="0"/>
                <a:cs typeface="Calibri"/>
              </a:rPr>
              <a:t> providers, to current and potential families and to the community.</a:t>
            </a:r>
          </a:p>
          <a:p>
            <a:pPr marL="342900" indent="-342900">
              <a:lnSpc>
                <a:spcPct val="107000"/>
              </a:lnSpc>
              <a:spcBef>
                <a:spcPts val="0"/>
              </a:spcBef>
              <a:buFont typeface="Wingdings" panose="05000000000000000000" pitchFamily="2" charset="2"/>
              <a:buChar char=""/>
            </a:pPr>
            <a:r>
              <a:rPr lang="en-US">
                <a:solidFill>
                  <a:srgbClr val="002060"/>
                </a:solidFill>
                <a:effectLst/>
                <a:latin typeface="Calibri"/>
                <a:ea typeface="Calibri" panose="020F0502020204030204" pitchFamily="34" charset="0"/>
                <a:cs typeface="Calibri"/>
              </a:rPr>
              <a:t>Supports </a:t>
            </a:r>
            <a:r>
              <a:rPr lang="en-US">
                <a:solidFill>
                  <a:srgbClr val="002060"/>
                </a:solidFill>
                <a:latin typeface="Calibri"/>
                <a:ea typeface="Calibri" panose="020F0502020204030204" pitchFamily="34" charset="0"/>
                <a:cs typeface="Calibri"/>
              </a:rPr>
              <a:t>childcare</a:t>
            </a:r>
            <a:r>
              <a:rPr lang="en-US">
                <a:solidFill>
                  <a:srgbClr val="002060"/>
                </a:solidFill>
                <a:effectLst/>
                <a:latin typeface="Calibri"/>
                <a:ea typeface="Calibri" panose="020F0502020204030204" pitchFamily="34" charset="0"/>
                <a:cs typeface="Calibri"/>
              </a:rPr>
              <a:t> providers and families act as role models for children by practicing healthy habits themselves.</a:t>
            </a:r>
          </a:p>
          <a:p>
            <a:pPr marL="342900" indent="-342900">
              <a:lnSpc>
                <a:spcPct val="107000"/>
              </a:lnSpc>
              <a:spcBef>
                <a:spcPts val="0"/>
              </a:spcBef>
              <a:buFont typeface="Wingdings" panose="05000000000000000000" pitchFamily="2" charset="2"/>
              <a:buChar char=""/>
            </a:pPr>
            <a:r>
              <a:rPr lang="en-US">
                <a:solidFill>
                  <a:srgbClr val="002060"/>
                </a:solidFill>
                <a:effectLst/>
                <a:latin typeface="Calibri"/>
                <a:ea typeface="Calibri" panose="020F0502020204030204" pitchFamily="34" charset="0"/>
                <a:cs typeface="Calibri"/>
              </a:rPr>
              <a:t>Sets a standard that is clear and consistent</a:t>
            </a:r>
            <a:r>
              <a:rPr lang="en-US">
                <a:solidFill>
                  <a:srgbClr val="002060"/>
                </a:solidFill>
                <a:latin typeface="Calibri"/>
                <a:ea typeface="Calibri" panose="020F0502020204030204" pitchFamily="34" charset="0"/>
                <a:cs typeface="Calibri"/>
              </a:rPr>
              <a:t> </a:t>
            </a:r>
            <a:endParaRPr lang="en-US">
              <a:solidFill>
                <a:srgbClr val="002060"/>
              </a:solidFill>
              <a:effectLst/>
              <a:latin typeface="Calibri"/>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a:solidFill>
                  <a:srgbClr val="002060"/>
                </a:solidFill>
                <a:effectLst/>
                <a:latin typeface="Calibri"/>
                <a:ea typeface="Calibri" panose="020F0502020204030204" pitchFamily="34" charset="0"/>
                <a:cs typeface="Calibri"/>
              </a:rPr>
              <a:t>Helps guide those teaching children about the importance of these healthy habits.</a:t>
            </a:r>
          </a:p>
          <a:p>
            <a:endParaRPr lang="en-US"/>
          </a:p>
        </p:txBody>
      </p:sp>
      <p:sp>
        <p:nvSpPr>
          <p:cNvPr id="4" name="Slide Number Placeholder 3"/>
          <p:cNvSpPr>
            <a:spLocks noGrp="1"/>
          </p:cNvSpPr>
          <p:nvPr>
            <p:ph type="sldNum" sz="quarter" idx="5"/>
          </p:nvPr>
        </p:nvSpPr>
        <p:spPr/>
        <p:txBody>
          <a:bodyPr/>
          <a:lstStyle/>
          <a:p>
            <a:fld id="{31B5939B-B322-4F2D-AC61-80A307DFAD18}" type="slidenum">
              <a:rPr lang="en-US" smtClean="0"/>
              <a:t>5</a:t>
            </a:fld>
            <a:endParaRPr lang="en-US"/>
          </a:p>
        </p:txBody>
      </p:sp>
    </p:spTree>
    <p:extLst>
      <p:ext uri="{BB962C8B-B14F-4D97-AF65-F5344CB8AC3E}">
        <p14:creationId xmlns:p14="http://schemas.microsoft.com/office/powerpoint/2010/main" val="3005460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lets do a quick ice breaker</a:t>
            </a:r>
          </a:p>
        </p:txBody>
      </p:sp>
      <p:sp>
        <p:nvSpPr>
          <p:cNvPr id="4" name="Slide Number Placeholder 3"/>
          <p:cNvSpPr>
            <a:spLocks noGrp="1"/>
          </p:cNvSpPr>
          <p:nvPr>
            <p:ph type="sldNum" sz="quarter" idx="5"/>
          </p:nvPr>
        </p:nvSpPr>
        <p:spPr/>
        <p:txBody>
          <a:bodyPr/>
          <a:lstStyle/>
          <a:p>
            <a:fld id="{D6D234C2-E9C8-4320-B461-B0A35CEF0328}" type="slidenum">
              <a:rPr lang="en-US" smtClean="0"/>
              <a:t>6</a:t>
            </a:fld>
            <a:endParaRPr lang="en-US"/>
          </a:p>
        </p:txBody>
      </p:sp>
    </p:spTree>
    <p:extLst>
      <p:ext uri="{BB962C8B-B14F-4D97-AF65-F5344CB8AC3E}">
        <p14:creationId xmlns:p14="http://schemas.microsoft.com/office/powerpoint/2010/main" val="46452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I am Sheena King, Healthy Tots Program Specialist for the Health and Wellness Division. I am excited to present the OSSE Wellness Guidelines for Child Care Facilities, Aligned with the Whole School, Whole Community, Whole Child Model, A Culture of Wellness Approach. </a:t>
            </a:r>
          </a:p>
        </p:txBody>
      </p:sp>
      <p:sp>
        <p:nvSpPr>
          <p:cNvPr id="4" name="Slide Number Placeholder 3"/>
          <p:cNvSpPr>
            <a:spLocks noGrp="1"/>
          </p:cNvSpPr>
          <p:nvPr>
            <p:ph type="sldNum" sz="quarter" idx="5"/>
          </p:nvPr>
        </p:nvSpPr>
        <p:spPr/>
        <p:txBody>
          <a:bodyPr/>
          <a:lstStyle/>
          <a:p>
            <a:fld id="{31B5939B-B322-4F2D-AC61-80A307DFAD18}" type="slidenum">
              <a:rPr lang="en-US" smtClean="0"/>
              <a:t>7</a:t>
            </a:fld>
            <a:endParaRPr lang="en-US"/>
          </a:p>
        </p:txBody>
      </p:sp>
    </p:spTree>
    <p:extLst>
      <p:ext uri="{BB962C8B-B14F-4D97-AF65-F5344CB8AC3E}">
        <p14:creationId xmlns:p14="http://schemas.microsoft.com/office/powerpoint/2010/main" val="1360726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4226E-4161-9E0F-B323-4EB8BD8FB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00392-256F-9AC2-3222-C993394A8F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7A69F0-E6DD-1A6F-5EA5-429A1F3B8B4F}"/>
              </a:ext>
            </a:extLst>
          </p:cNvPr>
          <p:cNvSpPr>
            <a:spLocks noGrp="1"/>
          </p:cNvSpPr>
          <p:nvPr>
            <p:ph type="body" idx="1"/>
          </p:nvPr>
        </p:nvSpPr>
        <p:spPr/>
        <p:txBody>
          <a:bodyPr/>
          <a:lstStyle/>
          <a:p>
            <a:pPr defTabSz="931774">
              <a:defRPr/>
            </a:pPr>
            <a:r>
              <a:rPr lang="en-US" sz="1100">
                <a:solidFill>
                  <a:srgbClr val="000000"/>
                </a:solidFill>
                <a:latin typeface="Calibri Light" panose="020F0302020204030204" pitchFamily="34" charset="0"/>
                <a:ea typeface="Calibri" panose="020F0502020204030204" pitchFamily="34" charset="0"/>
                <a:cs typeface="Calibri Light" panose="020F0302020204030204" pitchFamily="34" charset="0"/>
              </a:rPr>
              <a:t>The Wellness Guidelines</a:t>
            </a:r>
            <a:r>
              <a:rPr lang="en-US" sz="1100" b="1">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en-US" sz="1100">
                <a:solidFill>
                  <a:srgbClr val="000000"/>
                </a:solidFill>
                <a:latin typeface="Calibri Light" panose="020F0302020204030204" pitchFamily="34" charset="0"/>
                <a:ea typeface="Calibri" panose="020F0502020204030204" pitchFamily="34" charset="0"/>
                <a:cs typeface="Calibri Light" panose="020F0302020204030204" pitchFamily="34" charset="0"/>
              </a:rPr>
              <a:t>are a collection of specific actions that can help early learning facilities develop and maintain a Culture of Wellness for early childhood education by integrating key components of wellness into their education programming and facility operations. The Wellness Guidelines are based on guidance and best practices from the nation’s leading health and early learning organizations.</a:t>
            </a:r>
          </a:p>
          <a:p>
            <a:pPr defTabSz="931774">
              <a:defRPr/>
            </a:pPr>
            <a:endParaRPr lang="en-US" sz="110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defTabSz="931774">
              <a:defRPr/>
            </a:pPr>
            <a:r>
              <a:rPr lang="en-US" sz="1100">
                <a:solidFill>
                  <a:srgbClr val="000000"/>
                </a:solidFill>
                <a:latin typeface="Calibri Light" panose="020F0302020204030204" pitchFamily="34" charset="0"/>
                <a:ea typeface="Calibri" panose="020F0502020204030204" pitchFamily="34" charset="0"/>
                <a:cs typeface="Calibri Light" panose="020F0302020204030204" pitchFamily="34" charset="0"/>
              </a:rPr>
              <a:t>The wellness guidelines addresses eight topic areas. </a:t>
            </a:r>
          </a:p>
          <a:p>
            <a:pPr defTabSz="931774">
              <a:defRPr/>
            </a:pPr>
            <a:r>
              <a:rPr lang="en-US" sz="1100">
                <a:solidFill>
                  <a:srgbClr val="000000"/>
                </a:solidFill>
                <a:latin typeface="Calibri Light" panose="020F0302020204030204" pitchFamily="34" charset="0"/>
                <a:ea typeface="Calibri" panose="020F0502020204030204" pitchFamily="34" charset="0"/>
                <a:cs typeface="Calibri Light" panose="020F0302020204030204" pitchFamily="34" charset="0"/>
              </a:rPr>
              <a:t>-Employee Wellness </a:t>
            </a:r>
          </a:p>
          <a:p>
            <a:pPr defTabSz="931774">
              <a:defRPr/>
            </a:pPr>
            <a:r>
              <a:rPr lang="en-US" sz="1100">
                <a:solidFill>
                  <a:srgbClr val="000000"/>
                </a:solidFill>
                <a:latin typeface="Calibri Light" panose="020F0302020204030204" pitchFamily="34" charset="0"/>
                <a:ea typeface="Calibri" panose="020F0502020204030204" pitchFamily="34" charset="0"/>
                <a:cs typeface="Calibri Light" panose="020F0302020204030204" pitchFamily="34" charset="0"/>
              </a:rPr>
              <a:t>-Family Engagement </a:t>
            </a:r>
          </a:p>
          <a:p>
            <a:pPr defTabSz="931774">
              <a:defRPr/>
            </a:pPr>
            <a:r>
              <a:rPr lang="en-US" sz="1100">
                <a:solidFill>
                  <a:srgbClr val="000000"/>
                </a:solidFill>
                <a:latin typeface="Calibri Light" panose="020F0302020204030204" pitchFamily="34" charset="0"/>
                <a:ea typeface="Calibri" panose="020F0502020204030204" pitchFamily="34" charset="0"/>
                <a:cs typeface="Calibri Light" panose="020F0302020204030204" pitchFamily="34" charset="0"/>
              </a:rPr>
              <a:t>-Social Emotional Health</a:t>
            </a:r>
          </a:p>
          <a:p>
            <a:pPr defTabSz="931774">
              <a:defRPr/>
            </a:pPr>
            <a:r>
              <a:rPr lang="en-US" sz="1100">
                <a:solidFill>
                  <a:srgbClr val="000000"/>
                </a:solidFill>
                <a:latin typeface="Calibri Light" panose="020F0302020204030204" pitchFamily="34" charset="0"/>
                <a:ea typeface="Calibri" panose="020F0502020204030204" pitchFamily="34" charset="0"/>
                <a:cs typeface="Calibri Light" panose="020F0302020204030204" pitchFamily="34" charset="0"/>
              </a:rPr>
              <a:t>-Teaching Healthy Habits and Self-Care Practices</a:t>
            </a:r>
          </a:p>
          <a:p>
            <a:pPr defTabSz="931774">
              <a:defRPr/>
            </a:pPr>
            <a:r>
              <a:rPr lang="en-US" sz="1100">
                <a:solidFill>
                  <a:srgbClr val="000000"/>
                </a:solidFill>
                <a:latin typeface="Calibri Light" panose="020F0302020204030204" pitchFamily="34" charset="0"/>
                <a:ea typeface="Calibri" panose="020F0502020204030204" pitchFamily="34" charset="0"/>
                <a:cs typeface="Calibri Light" panose="020F0302020204030204" pitchFamily="34" charset="0"/>
              </a:rPr>
              <a:t>-Nutrition Services</a:t>
            </a:r>
          </a:p>
          <a:p>
            <a:pPr defTabSz="931774">
              <a:defRPr/>
            </a:pPr>
            <a:r>
              <a:rPr lang="en-US" sz="1100">
                <a:solidFill>
                  <a:srgbClr val="000000"/>
                </a:solidFill>
                <a:latin typeface="Calibri Light" panose="020F0302020204030204" pitchFamily="34" charset="0"/>
                <a:ea typeface="Calibri" panose="020F0502020204030204" pitchFamily="34" charset="0"/>
                <a:cs typeface="Calibri Light" panose="020F0302020204030204" pitchFamily="34" charset="0"/>
              </a:rPr>
              <a:t>-Physical Activity </a:t>
            </a:r>
          </a:p>
          <a:p>
            <a:pPr defTabSz="931774">
              <a:defRPr/>
            </a:pPr>
            <a:r>
              <a:rPr lang="en-US" sz="1100">
                <a:solidFill>
                  <a:srgbClr val="000000"/>
                </a:solidFill>
                <a:latin typeface="Calibri Light" panose="020F0302020204030204" pitchFamily="34" charset="0"/>
                <a:ea typeface="Calibri" panose="020F0502020204030204" pitchFamily="34" charset="0"/>
                <a:cs typeface="Calibri Light" panose="020F0302020204030204" pitchFamily="34" charset="0"/>
              </a:rPr>
              <a:t>-Physical Environment and Environmental Sustainability </a:t>
            </a:r>
          </a:p>
          <a:p>
            <a:pPr defTabSz="931774">
              <a:defRPr/>
            </a:pPr>
            <a:r>
              <a:rPr lang="en-US" sz="1100">
                <a:solidFill>
                  <a:srgbClr val="000000"/>
                </a:solidFill>
                <a:latin typeface="Calibri Light" panose="020F0302020204030204" pitchFamily="34" charset="0"/>
                <a:ea typeface="Calibri" panose="020F0502020204030204" pitchFamily="34" charset="0"/>
                <a:cs typeface="Calibri Light" panose="020F0302020204030204" pitchFamily="34" charset="0"/>
              </a:rPr>
              <a:t>-Community Service </a:t>
            </a:r>
          </a:p>
          <a:p>
            <a:pPr defTabSz="931774">
              <a:defRPr/>
            </a:pPr>
            <a:r>
              <a:rPr lang="en-US" sz="1100">
                <a:solidFill>
                  <a:srgbClr val="000000"/>
                </a:solidFill>
                <a:latin typeface="Calibri Light" panose="020F0302020204030204" pitchFamily="34" charset="0"/>
                <a:cs typeface="Calibri Light" panose="020F0302020204030204" pitchFamily="34" charset="0"/>
              </a:rPr>
              <a:t> </a:t>
            </a:r>
          </a:p>
          <a:p>
            <a:pPr defTabSz="931774">
              <a:defRPr/>
            </a:pPr>
            <a:r>
              <a:rPr lang="en-US" sz="1100">
                <a:solidFill>
                  <a:srgbClr val="000000"/>
                </a:solidFill>
                <a:latin typeface="Calibri Light"/>
                <a:cs typeface="Calibri Light"/>
              </a:rPr>
              <a:t>The OSSE Wellness Gui</a:t>
            </a:r>
            <a:r>
              <a:rPr lang="en-US" sz="1100">
                <a:solidFill>
                  <a:srgbClr val="000000"/>
                </a:solidFill>
                <a:latin typeface="Calibri Light" panose="020F0302020204030204" pitchFamily="34" charset="0"/>
                <a:cs typeface="Calibri Light" panose="020F0302020204030204" pitchFamily="34" charset="0"/>
              </a:rPr>
              <a:t>delines are WSCC aligned. The Center of Disease Control and Prevention Whole School, Whole Community, Whole Child model is a collaborative ap From birth through adolescence, the health and wellness of children and the environments they develop and learn in have been proven to impact their lifelong health and educational achievement. </a:t>
            </a:r>
          </a:p>
          <a:p>
            <a:pPr defTabSz="931774">
              <a:defRPr/>
            </a:pPr>
            <a:endParaRPr lang="en-US" sz="1100">
              <a:latin typeface="Calibri Light" panose="020F0302020204030204" pitchFamily="34" charset="0"/>
              <a:cs typeface="Calibri Light" panose="020F0302020204030204" pitchFamily="34" charset="0"/>
            </a:endParaRPr>
          </a:p>
          <a:p>
            <a:pPr defTabSz="931774">
              <a:defRPr/>
            </a:pPr>
            <a:endParaRPr lang="en-US" sz="1100">
              <a:latin typeface="Calibri Light" panose="020F0302020204030204" pitchFamily="34" charset="0"/>
              <a:cs typeface="Calibri Light" panose="020F0302020204030204" pitchFamily="34" charset="0"/>
            </a:endParaRPr>
          </a:p>
          <a:p>
            <a:pPr algn="l"/>
            <a:endParaRPr lang="en-US"/>
          </a:p>
        </p:txBody>
      </p:sp>
      <p:sp>
        <p:nvSpPr>
          <p:cNvPr id="4" name="Slide Number Placeholder 3">
            <a:extLst>
              <a:ext uri="{FF2B5EF4-FFF2-40B4-BE49-F238E27FC236}">
                <a16:creationId xmlns:a16="http://schemas.microsoft.com/office/drawing/2014/main" id="{75C487FE-F439-C143-54C9-18F20E9C3CCB}"/>
              </a:ext>
            </a:extLst>
          </p:cNvPr>
          <p:cNvSpPr>
            <a:spLocks noGrp="1"/>
          </p:cNvSpPr>
          <p:nvPr>
            <p:ph type="sldNum" sz="quarter" idx="5"/>
          </p:nvPr>
        </p:nvSpPr>
        <p:spPr/>
        <p:txBody>
          <a:bodyPr/>
          <a:lstStyle/>
          <a:p>
            <a:fld id="{82869989-EB00-4EE7-BCB5-25BDC5BB29F8}" type="slidenum">
              <a:rPr lang="en-US" smtClean="0"/>
              <a:t>8</a:t>
            </a:fld>
            <a:endParaRPr lang="en-US"/>
          </a:p>
        </p:txBody>
      </p:sp>
    </p:spTree>
    <p:extLst>
      <p:ext uri="{BB962C8B-B14F-4D97-AF65-F5344CB8AC3E}">
        <p14:creationId xmlns:p14="http://schemas.microsoft.com/office/powerpoint/2010/main" val="155403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The Health and Wellness Division and Division of Early Learning worked together to create a definition for the Culture of Wellness in early childhood education. We felt it was important to determine and define what the culture of wellness would look like for early childcare facilities in Washington, DC. </a:t>
            </a:r>
          </a:p>
          <a:p>
            <a:endParaRPr lang="en-US" sz="1100"/>
          </a:p>
          <a:p>
            <a:pPr algn="l"/>
            <a:r>
              <a:rPr lang="en-US" sz="1100"/>
              <a:t>A Culture of Wellness in early childhood education describes an environment that is actively and strategically designed to facilitate connections and strong relationships between child care staff, children, and family caregivers; promote physical and mental health, wellness, and safety through all aspects of operations; foster a safe, healthy, engaging and supportive work environment; and align with research-based practice guidelines.</a:t>
            </a:r>
          </a:p>
          <a:p>
            <a:pPr algn="l"/>
            <a:endParaRPr lang="en-US" sz="1100"/>
          </a:p>
          <a:p>
            <a:pPr algn="l"/>
            <a:r>
              <a:rPr lang="en-US" sz="1100"/>
              <a:t>The wellness guidelines helps us achieve this definition. </a:t>
            </a:r>
          </a:p>
          <a:p>
            <a:endParaRPr lang="en-US" sz="1100"/>
          </a:p>
          <a:p>
            <a:endParaRPr lang="en-US" sz="1100"/>
          </a:p>
          <a:p>
            <a:endParaRPr lang="en-US" sz="1100"/>
          </a:p>
          <a:p>
            <a:endParaRPr lang="en-US"/>
          </a:p>
        </p:txBody>
      </p:sp>
      <p:sp>
        <p:nvSpPr>
          <p:cNvPr id="4" name="Slide Number Placeholder 3"/>
          <p:cNvSpPr>
            <a:spLocks noGrp="1"/>
          </p:cNvSpPr>
          <p:nvPr>
            <p:ph type="sldNum" sz="quarter" idx="5"/>
          </p:nvPr>
        </p:nvSpPr>
        <p:spPr/>
        <p:txBody>
          <a:bodyPr/>
          <a:lstStyle/>
          <a:p>
            <a:fld id="{31B5939B-B322-4F2D-AC61-80A307DFAD18}" type="slidenum">
              <a:rPr lang="en-US" smtClean="0"/>
              <a:t>9</a:t>
            </a:fld>
            <a:endParaRPr lang="en-US"/>
          </a:p>
        </p:txBody>
      </p:sp>
    </p:spTree>
    <p:extLst>
      <p:ext uri="{BB962C8B-B14F-4D97-AF65-F5344CB8AC3E}">
        <p14:creationId xmlns:p14="http://schemas.microsoft.com/office/powerpoint/2010/main" val="107789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C165B-026B-40B4-AA29-4720C556FB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C63BDC-79AA-4205-85DD-61E794E2A0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4CC6D0-2A7C-4DB7-8EEF-2E9BC4FE3C96}"/>
              </a:ext>
            </a:extLst>
          </p:cNvPr>
          <p:cNvSpPr>
            <a:spLocks noGrp="1"/>
          </p:cNvSpPr>
          <p:nvPr>
            <p:ph type="dt" sz="half" idx="10"/>
          </p:nvPr>
        </p:nvSpPr>
        <p:spPr/>
        <p:txBody>
          <a:bodyPr/>
          <a:lstStyle/>
          <a:p>
            <a:fld id="{AE32E986-1137-4EE8-8806-EB26FE96E24C}" type="datetimeFigureOut">
              <a:rPr lang="en-US" smtClean="0"/>
              <a:t>3/29/2024</a:t>
            </a:fld>
            <a:endParaRPr lang="en-US"/>
          </a:p>
        </p:txBody>
      </p:sp>
      <p:sp>
        <p:nvSpPr>
          <p:cNvPr id="5" name="Footer Placeholder 4">
            <a:extLst>
              <a:ext uri="{FF2B5EF4-FFF2-40B4-BE49-F238E27FC236}">
                <a16:creationId xmlns:a16="http://schemas.microsoft.com/office/drawing/2014/main" id="{8C7B72C6-6CB8-4230-8823-2ECB72AC3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2027C-CB0C-4827-A809-8862727A0955}"/>
              </a:ext>
            </a:extLst>
          </p:cNvPr>
          <p:cNvSpPr>
            <a:spLocks noGrp="1"/>
          </p:cNvSpPr>
          <p:nvPr>
            <p:ph type="sldNum" sz="quarter" idx="12"/>
          </p:nvPr>
        </p:nvSpPr>
        <p:spPr/>
        <p:txBody>
          <a:bodyPr/>
          <a:lstStyle/>
          <a:p>
            <a:fld id="{6D6C06B8-4305-4D1B-8BD9-E5A6D90A6084}" type="slidenum">
              <a:rPr lang="en-US" smtClean="0"/>
              <a:t>‹#›</a:t>
            </a:fld>
            <a:endParaRPr lang="en-US"/>
          </a:p>
        </p:txBody>
      </p:sp>
    </p:spTree>
    <p:extLst>
      <p:ext uri="{BB962C8B-B14F-4D97-AF65-F5344CB8AC3E}">
        <p14:creationId xmlns:p14="http://schemas.microsoft.com/office/powerpoint/2010/main" val="351809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0C18-893C-4DF8-B06A-83F60BD0C8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5D461E-B453-47E4-88A7-D17A207F8E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AAD5F-9740-4A26-A126-0C5C99A73989}"/>
              </a:ext>
            </a:extLst>
          </p:cNvPr>
          <p:cNvSpPr>
            <a:spLocks noGrp="1"/>
          </p:cNvSpPr>
          <p:nvPr>
            <p:ph type="dt" sz="half" idx="10"/>
          </p:nvPr>
        </p:nvSpPr>
        <p:spPr/>
        <p:txBody>
          <a:bodyPr/>
          <a:lstStyle/>
          <a:p>
            <a:fld id="{AE32E986-1137-4EE8-8806-EB26FE96E24C}" type="datetimeFigureOut">
              <a:rPr lang="en-US" smtClean="0"/>
              <a:t>3/29/2024</a:t>
            </a:fld>
            <a:endParaRPr lang="en-US"/>
          </a:p>
        </p:txBody>
      </p:sp>
      <p:sp>
        <p:nvSpPr>
          <p:cNvPr id="5" name="Footer Placeholder 4">
            <a:extLst>
              <a:ext uri="{FF2B5EF4-FFF2-40B4-BE49-F238E27FC236}">
                <a16:creationId xmlns:a16="http://schemas.microsoft.com/office/drawing/2014/main" id="{73B8F54F-88C6-4F66-BDD9-D1E32EC22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FB152-2565-4DF7-8008-9AD4915E9C16}"/>
              </a:ext>
            </a:extLst>
          </p:cNvPr>
          <p:cNvSpPr>
            <a:spLocks noGrp="1"/>
          </p:cNvSpPr>
          <p:nvPr>
            <p:ph type="sldNum" sz="quarter" idx="12"/>
          </p:nvPr>
        </p:nvSpPr>
        <p:spPr/>
        <p:txBody>
          <a:bodyPr/>
          <a:lstStyle/>
          <a:p>
            <a:fld id="{6D6C06B8-4305-4D1B-8BD9-E5A6D90A6084}" type="slidenum">
              <a:rPr lang="en-US" smtClean="0"/>
              <a:t>‹#›</a:t>
            </a:fld>
            <a:endParaRPr lang="en-US"/>
          </a:p>
        </p:txBody>
      </p:sp>
    </p:spTree>
    <p:extLst>
      <p:ext uri="{BB962C8B-B14F-4D97-AF65-F5344CB8AC3E}">
        <p14:creationId xmlns:p14="http://schemas.microsoft.com/office/powerpoint/2010/main" val="115713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F0F2A2-DDD0-4CA5-95C0-56F536A43C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731607-F10D-4DDE-A2F2-BF39ADA145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ECE86-75ED-4160-9D16-30AB2997FBA2}"/>
              </a:ext>
            </a:extLst>
          </p:cNvPr>
          <p:cNvSpPr>
            <a:spLocks noGrp="1"/>
          </p:cNvSpPr>
          <p:nvPr>
            <p:ph type="dt" sz="half" idx="10"/>
          </p:nvPr>
        </p:nvSpPr>
        <p:spPr/>
        <p:txBody>
          <a:bodyPr/>
          <a:lstStyle/>
          <a:p>
            <a:fld id="{AE32E986-1137-4EE8-8806-EB26FE96E24C}" type="datetimeFigureOut">
              <a:rPr lang="en-US" smtClean="0"/>
              <a:t>3/29/2024</a:t>
            </a:fld>
            <a:endParaRPr lang="en-US"/>
          </a:p>
        </p:txBody>
      </p:sp>
      <p:sp>
        <p:nvSpPr>
          <p:cNvPr id="5" name="Footer Placeholder 4">
            <a:extLst>
              <a:ext uri="{FF2B5EF4-FFF2-40B4-BE49-F238E27FC236}">
                <a16:creationId xmlns:a16="http://schemas.microsoft.com/office/drawing/2014/main" id="{89B07302-96FC-4F94-85DC-147080647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2F9A1-1665-4654-828F-310F666D8E21}"/>
              </a:ext>
            </a:extLst>
          </p:cNvPr>
          <p:cNvSpPr>
            <a:spLocks noGrp="1"/>
          </p:cNvSpPr>
          <p:nvPr>
            <p:ph type="sldNum" sz="quarter" idx="12"/>
          </p:nvPr>
        </p:nvSpPr>
        <p:spPr/>
        <p:txBody>
          <a:bodyPr/>
          <a:lstStyle/>
          <a:p>
            <a:fld id="{6D6C06B8-4305-4D1B-8BD9-E5A6D90A6084}" type="slidenum">
              <a:rPr lang="en-US" smtClean="0"/>
              <a:t>‹#›</a:t>
            </a:fld>
            <a:endParaRPr lang="en-US"/>
          </a:p>
        </p:txBody>
      </p:sp>
    </p:spTree>
    <p:extLst>
      <p:ext uri="{BB962C8B-B14F-4D97-AF65-F5344CB8AC3E}">
        <p14:creationId xmlns:p14="http://schemas.microsoft.com/office/powerpoint/2010/main" val="634428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0DFCB1-CA6F-EA40-A701-AE317D180D86}" type="datetime1">
              <a:rPr lang="en-US" smtClean="0"/>
              <a:t>3/29/2024</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9" name="Content Placeholder 8">
            <a:extLst>
              <a:ext uri="{FF2B5EF4-FFF2-40B4-BE49-F238E27FC236}">
                <a16:creationId xmlns:a16="http://schemas.microsoft.com/office/drawing/2014/main" id="{B49F0000-3C19-AC44-96E3-73AF1836FAE1}"/>
              </a:ext>
            </a:extLst>
          </p:cNvPr>
          <p:cNvSpPr>
            <a:spLocks noGrp="1"/>
          </p:cNvSpPr>
          <p:nvPr>
            <p:ph sz="quarter" idx="13"/>
          </p:nvPr>
        </p:nvSpPr>
        <p:spPr>
          <a:xfrm>
            <a:off x="1295400" y="1471613"/>
            <a:ext cx="9601200" cy="4410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65550B70-93A5-1F4C-B8AB-D549554B8E7B}"/>
              </a:ext>
            </a:extLst>
          </p:cNvPr>
          <p:cNvPicPr>
            <a:picLocks noChangeAspect="1"/>
          </p:cNvPicPr>
          <p:nvPr userDrawn="1"/>
        </p:nvPicPr>
        <p:blipFill>
          <a:blip r:embed="rId2"/>
          <a:stretch>
            <a:fillRect/>
          </a:stretch>
        </p:blipFill>
        <p:spPr>
          <a:xfrm>
            <a:off x="2" y="0"/>
            <a:ext cx="266700" cy="6858000"/>
          </a:xfrm>
          <a:prstGeom prst="rect">
            <a:avLst/>
          </a:prstGeom>
        </p:spPr>
      </p:pic>
      <p:sp>
        <p:nvSpPr>
          <p:cNvPr id="10" name="Title 1">
            <a:extLst>
              <a:ext uri="{FF2B5EF4-FFF2-40B4-BE49-F238E27FC236}">
                <a16:creationId xmlns:a16="http://schemas.microsoft.com/office/drawing/2014/main" id="{DC3B376F-2A9D-E14E-A536-C00C95C85905}"/>
              </a:ext>
            </a:extLst>
          </p:cNvPr>
          <p:cNvSpPr>
            <a:spLocks noGrp="1"/>
          </p:cNvSpPr>
          <p:nvPr>
            <p:ph type="title"/>
          </p:nvPr>
        </p:nvSpPr>
        <p:spPr>
          <a:xfrm>
            <a:off x="1295400" y="345888"/>
            <a:ext cx="9601200" cy="939991"/>
          </a:xfrm>
        </p:spPr>
        <p:txBody>
          <a:bodyPr/>
          <a:lstStyle>
            <a:lvl1pPr>
              <a:defRPr>
                <a:solidFill>
                  <a:srgbClr val="1B305C"/>
                </a:solidFill>
              </a:defRPr>
            </a:lvl1pPr>
          </a:lstStyle>
          <a:p>
            <a:r>
              <a:rPr lang="en-US"/>
              <a:t>Click to edit Master title style</a:t>
            </a:r>
          </a:p>
        </p:txBody>
      </p:sp>
    </p:spTree>
    <p:extLst>
      <p:ext uri="{BB962C8B-B14F-4D97-AF65-F5344CB8AC3E}">
        <p14:creationId xmlns:p14="http://schemas.microsoft.com/office/powerpoint/2010/main" val="20780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03F520-EF5D-624D-A858-B4F805ECE4CE}"/>
              </a:ext>
            </a:extLst>
          </p:cNvPr>
          <p:cNvSpPr>
            <a:spLocks noGrp="1"/>
          </p:cNvSpPr>
          <p:nvPr>
            <p:ph type="dt" sz="half" idx="10"/>
          </p:nvPr>
        </p:nvSpPr>
        <p:spPr/>
        <p:txBody>
          <a:bodyPr/>
          <a:lstStyle/>
          <a:p>
            <a:fld id="{1C79950C-8C55-F34D-B934-3747CCC843E0}" type="datetime1">
              <a:rPr lang="en-US" smtClean="0"/>
              <a:t>3/29/2024</a:t>
            </a:fld>
            <a:endParaRPr lang="en-US"/>
          </a:p>
        </p:txBody>
      </p:sp>
      <p:sp>
        <p:nvSpPr>
          <p:cNvPr id="4" name="Slide Number Placeholder 3">
            <a:extLst>
              <a:ext uri="{FF2B5EF4-FFF2-40B4-BE49-F238E27FC236}">
                <a16:creationId xmlns:a16="http://schemas.microsoft.com/office/drawing/2014/main" id="{C684DB86-EB6C-1749-9E27-3C9E7C3A69F9}"/>
              </a:ext>
            </a:extLst>
          </p:cNvPr>
          <p:cNvSpPr>
            <a:spLocks noGrp="1"/>
          </p:cNvSpPr>
          <p:nvPr>
            <p:ph type="sldNum" sz="quarter" idx="11"/>
          </p:nvPr>
        </p:nvSpPr>
        <p:spPr/>
        <p:txBody>
          <a:bodyPr/>
          <a:lstStyle/>
          <a:p>
            <a:fld id="{E31375A4-56A4-47D6-9801-1991572033F7}" type="slidenum">
              <a:rPr lang="en-US" smtClean="0"/>
              <a:pPr/>
              <a:t>‹#›</a:t>
            </a:fld>
            <a:endParaRPr lang="en-US"/>
          </a:p>
        </p:txBody>
      </p:sp>
      <p:pic>
        <p:nvPicPr>
          <p:cNvPr id="6" name="Picture 5" descr="A close up of a logo&#10;&#10;Description automatically generated">
            <a:extLst>
              <a:ext uri="{FF2B5EF4-FFF2-40B4-BE49-F238E27FC236}">
                <a16:creationId xmlns:a16="http://schemas.microsoft.com/office/drawing/2014/main" id="{0759DE29-F1BD-8D49-9B7A-9E32C05DD83D}"/>
              </a:ext>
            </a:extLst>
          </p:cNvPr>
          <p:cNvPicPr>
            <a:picLocks noChangeAspect="1"/>
          </p:cNvPicPr>
          <p:nvPr userDrawn="1"/>
        </p:nvPicPr>
        <p:blipFill>
          <a:blip r:embed="rId2"/>
          <a:stretch>
            <a:fillRect/>
          </a:stretch>
        </p:blipFill>
        <p:spPr>
          <a:xfrm>
            <a:off x="0" y="0"/>
            <a:ext cx="266700" cy="6858000"/>
          </a:xfrm>
          <a:prstGeom prst="rect">
            <a:avLst/>
          </a:prstGeom>
        </p:spPr>
      </p:pic>
      <p:sp>
        <p:nvSpPr>
          <p:cNvPr id="7" name="Title 1">
            <a:extLst>
              <a:ext uri="{FF2B5EF4-FFF2-40B4-BE49-F238E27FC236}">
                <a16:creationId xmlns:a16="http://schemas.microsoft.com/office/drawing/2014/main" id="{A34F64F7-BE8F-FF47-A348-383CEEDA528B}"/>
              </a:ext>
            </a:extLst>
          </p:cNvPr>
          <p:cNvSpPr>
            <a:spLocks noGrp="1"/>
          </p:cNvSpPr>
          <p:nvPr>
            <p:ph type="title"/>
          </p:nvPr>
        </p:nvSpPr>
        <p:spPr>
          <a:xfrm>
            <a:off x="1295400" y="345885"/>
            <a:ext cx="9601200" cy="939991"/>
          </a:xfrm>
        </p:spPr>
        <p:txBody>
          <a:bodyPr/>
          <a:lstStyle/>
          <a:p>
            <a:r>
              <a:rPr lang="en-US"/>
              <a:t>Click to edit Master title style</a:t>
            </a:r>
          </a:p>
        </p:txBody>
      </p:sp>
    </p:spTree>
    <p:extLst>
      <p:ext uri="{BB962C8B-B14F-4D97-AF65-F5344CB8AC3E}">
        <p14:creationId xmlns:p14="http://schemas.microsoft.com/office/powerpoint/2010/main" val="291984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Section Header">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CAF6B7-B627-4E4C-97F8-0F02DC83BE65}"/>
              </a:ext>
            </a:extLst>
          </p:cNvPr>
          <p:cNvSpPr/>
          <p:nvPr userDrawn="1"/>
        </p:nvSpPr>
        <p:spPr>
          <a:xfrm>
            <a:off x="4051942" y="4557269"/>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 Placeholder 22">
            <a:extLst>
              <a:ext uri="{FF2B5EF4-FFF2-40B4-BE49-F238E27FC236}">
                <a16:creationId xmlns:a16="http://schemas.microsoft.com/office/drawing/2014/main" id="{1035D888-EBDF-864A-832E-3F8A20B3464A}"/>
              </a:ext>
            </a:extLst>
          </p:cNvPr>
          <p:cNvSpPr>
            <a:spLocks noGrp="1"/>
          </p:cNvSpPr>
          <p:nvPr>
            <p:ph type="body" sz="quarter" idx="10" hasCustomPrompt="1"/>
          </p:nvPr>
        </p:nvSpPr>
        <p:spPr>
          <a:xfrm>
            <a:off x="4295672" y="4423424"/>
            <a:ext cx="5132387" cy="645808"/>
          </a:xfrm>
          <a:prstGeom prst="rect">
            <a:avLst/>
          </a:prstGeom>
        </p:spPr>
        <p:txBody>
          <a:bodyPr/>
          <a:lstStyle>
            <a:lvl1pPr marL="0" indent="0">
              <a:buNone/>
              <a:defRPr sz="3000" b="1"/>
            </a:lvl1pPr>
            <a:lvl2pPr marL="342878" indent="0">
              <a:buNone/>
              <a:defRPr/>
            </a:lvl2pPr>
            <a:lvl3pPr marL="685756" indent="0">
              <a:buNone/>
              <a:defRPr/>
            </a:lvl3pPr>
            <a:lvl4pPr marL="1028633" indent="0">
              <a:buNone/>
              <a:defRPr/>
            </a:lvl4pPr>
            <a:lvl5pPr marL="1371511" indent="0">
              <a:buNone/>
              <a:defRPr/>
            </a:lvl5pPr>
          </a:lstStyle>
          <a:p>
            <a:pPr lvl="0"/>
            <a:r>
              <a:rPr lang="en-US"/>
              <a:t>Presentation Title</a:t>
            </a:r>
          </a:p>
        </p:txBody>
      </p:sp>
      <p:sp>
        <p:nvSpPr>
          <p:cNvPr id="13" name="Text Placeholder 22">
            <a:extLst>
              <a:ext uri="{FF2B5EF4-FFF2-40B4-BE49-F238E27FC236}">
                <a16:creationId xmlns:a16="http://schemas.microsoft.com/office/drawing/2014/main" id="{48B33DC4-E38C-9742-A5D7-ADF0A743B964}"/>
              </a:ext>
            </a:extLst>
          </p:cNvPr>
          <p:cNvSpPr>
            <a:spLocks noGrp="1"/>
          </p:cNvSpPr>
          <p:nvPr>
            <p:ph type="body" sz="quarter" idx="11" hasCustomPrompt="1"/>
          </p:nvPr>
        </p:nvSpPr>
        <p:spPr>
          <a:xfrm>
            <a:off x="4295672" y="5053568"/>
            <a:ext cx="5132387" cy="476524"/>
          </a:xfrm>
          <a:prstGeom prst="rect">
            <a:avLst/>
          </a:prstGeom>
        </p:spPr>
        <p:txBody>
          <a:bodyPr/>
          <a:lstStyle>
            <a:lvl1pPr marL="0" indent="0">
              <a:buNone/>
              <a:defRPr sz="2100" b="0" i="1" baseline="0"/>
            </a:lvl1pPr>
            <a:lvl2pPr marL="342878" indent="0">
              <a:buNone/>
              <a:defRPr/>
            </a:lvl2pPr>
            <a:lvl3pPr marL="685756" indent="0">
              <a:buNone/>
              <a:defRPr/>
            </a:lvl3pPr>
            <a:lvl4pPr marL="1028633" indent="0">
              <a:buNone/>
              <a:defRPr/>
            </a:lvl4pPr>
            <a:lvl5pPr marL="1371511" indent="0">
              <a:buNone/>
              <a:defRPr/>
            </a:lvl5pPr>
          </a:lstStyle>
          <a:p>
            <a:pPr lvl="0"/>
            <a:r>
              <a:rPr lang="en-US"/>
              <a:t>Subtitle (or delete)</a:t>
            </a:r>
          </a:p>
        </p:txBody>
      </p:sp>
      <p:sp>
        <p:nvSpPr>
          <p:cNvPr id="14" name="Text Placeholder 22">
            <a:extLst>
              <a:ext uri="{FF2B5EF4-FFF2-40B4-BE49-F238E27FC236}">
                <a16:creationId xmlns:a16="http://schemas.microsoft.com/office/drawing/2014/main" id="{D33A2794-C806-7E43-A7C7-3E5B74516B6A}"/>
              </a:ext>
            </a:extLst>
          </p:cNvPr>
          <p:cNvSpPr>
            <a:spLocks noGrp="1"/>
          </p:cNvSpPr>
          <p:nvPr>
            <p:ph type="body" sz="quarter" idx="12" hasCustomPrompt="1"/>
          </p:nvPr>
        </p:nvSpPr>
        <p:spPr>
          <a:xfrm>
            <a:off x="4295672" y="5627941"/>
            <a:ext cx="5132387" cy="476524"/>
          </a:xfrm>
          <a:prstGeom prst="rect">
            <a:avLst/>
          </a:prstGeom>
        </p:spPr>
        <p:txBody>
          <a:bodyPr/>
          <a:lstStyle>
            <a:lvl1pPr marL="0" indent="0">
              <a:buNone/>
              <a:defRPr sz="1050" b="0" i="0" baseline="0"/>
            </a:lvl1pPr>
            <a:lvl2pPr marL="342878" indent="0">
              <a:buNone/>
              <a:defRPr/>
            </a:lvl2pPr>
            <a:lvl3pPr marL="685756" indent="0">
              <a:buNone/>
              <a:defRPr/>
            </a:lvl3pPr>
            <a:lvl4pPr marL="1028633" indent="0">
              <a:buNone/>
              <a:defRPr/>
            </a:lvl4pPr>
            <a:lvl5pPr marL="1371511" indent="0">
              <a:buNone/>
              <a:defRPr/>
            </a:lvl5pPr>
          </a:lstStyle>
          <a:p>
            <a:pPr lvl="0"/>
            <a:r>
              <a:rPr lang="en-US"/>
              <a:t>Date | Name of Presenter</a:t>
            </a:r>
          </a:p>
        </p:txBody>
      </p:sp>
      <p:pic>
        <p:nvPicPr>
          <p:cNvPr id="15" name="Picture 14">
            <a:extLst>
              <a:ext uri="{FF2B5EF4-FFF2-40B4-BE49-F238E27FC236}">
                <a16:creationId xmlns:a16="http://schemas.microsoft.com/office/drawing/2014/main" id="{BD788905-18E9-F040-93AB-270B2FC225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2989" y="4459147"/>
            <a:ext cx="2011892" cy="1606718"/>
          </a:xfrm>
          <a:prstGeom prst="rect">
            <a:avLst/>
          </a:prstGeom>
        </p:spPr>
      </p:pic>
    </p:spTree>
    <p:extLst>
      <p:ext uri="{BB962C8B-B14F-4D97-AF65-F5344CB8AC3E}">
        <p14:creationId xmlns:p14="http://schemas.microsoft.com/office/powerpoint/2010/main" val="13022455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3_Section Header">
    <p:bg>
      <p:bgPr>
        <a:solidFill>
          <a:srgbClr val="1B305C"/>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009881-4482-2F4F-B865-4FC0D64922BB}"/>
              </a:ext>
            </a:extLst>
          </p:cNvPr>
          <p:cNvSpPr/>
          <p:nvPr userDrawn="1"/>
        </p:nvSpPr>
        <p:spPr>
          <a:xfrm>
            <a:off x="4079035" y="2819909"/>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2">
            <a:extLst>
              <a:ext uri="{FF2B5EF4-FFF2-40B4-BE49-F238E27FC236}">
                <a16:creationId xmlns:a16="http://schemas.microsoft.com/office/drawing/2014/main" id="{FF4FAD5C-6FB2-E545-8581-EF8F06CE60D5}"/>
              </a:ext>
            </a:extLst>
          </p:cNvPr>
          <p:cNvSpPr>
            <a:spLocks noGrp="1"/>
          </p:cNvSpPr>
          <p:nvPr>
            <p:ph type="body" sz="quarter" idx="10" hasCustomPrompt="1"/>
          </p:nvPr>
        </p:nvSpPr>
        <p:spPr>
          <a:xfrm>
            <a:off x="4322765" y="2686064"/>
            <a:ext cx="5132387" cy="645808"/>
          </a:xfrm>
          <a:prstGeom prst="rect">
            <a:avLst/>
          </a:prstGeom>
        </p:spPr>
        <p:txBody>
          <a:bodyPr/>
          <a:lstStyle>
            <a:lvl1pPr marL="0" indent="0">
              <a:buNone/>
              <a:defRPr sz="3000" b="1"/>
            </a:lvl1pPr>
            <a:lvl2pPr marL="342878" indent="0">
              <a:buNone/>
              <a:defRPr/>
            </a:lvl2pPr>
            <a:lvl3pPr marL="685756" indent="0">
              <a:buNone/>
              <a:defRPr/>
            </a:lvl3pPr>
            <a:lvl4pPr marL="1028633" indent="0">
              <a:buNone/>
              <a:defRPr/>
            </a:lvl4pPr>
            <a:lvl5pPr marL="1371511" indent="0">
              <a:buNone/>
              <a:defRPr/>
            </a:lvl5pPr>
          </a:lstStyle>
          <a:p>
            <a:pPr lvl="0"/>
            <a:r>
              <a:rPr lang="en-US"/>
              <a:t>Presentation Title</a:t>
            </a:r>
          </a:p>
        </p:txBody>
      </p:sp>
      <p:sp>
        <p:nvSpPr>
          <p:cNvPr id="10" name="Text Placeholder 22">
            <a:extLst>
              <a:ext uri="{FF2B5EF4-FFF2-40B4-BE49-F238E27FC236}">
                <a16:creationId xmlns:a16="http://schemas.microsoft.com/office/drawing/2014/main" id="{8C9FE059-1EFC-274D-B3AF-0AF1E265F873}"/>
              </a:ext>
            </a:extLst>
          </p:cNvPr>
          <p:cNvSpPr>
            <a:spLocks noGrp="1"/>
          </p:cNvSpPr>
          <p:nvPr>
            <p:ph type="body" sz="quarter" idx="11" hasCustomPrompt="1"/>
          </p:nvPr>
        </p:nvSpPr>
        <p:spPr>
          <a:xfrm>
            <a:off x="4322765" y="3316208"/>
            <a:ext cx="5132387" cy="476524"/>
          </a:xfrm>
          <a:prstGeom prst="rect">
            <a:avLst/>
          </a:prstGeom>
        </p:spPr>
        <p:txBody>
          <a:bodyPr/>
          <a:lstStyle>
            <a:lvl1pPr marL="0" indent="0">
              <a:buNone/>
              <a:defRPr sz="2100" b="0" i="1" baseline="0"/>
            </a:lvl1pPr>
            <a:lvl2pPr marL="342878" indent="0">
              <a:buNone/>
              <a:defRPr/>
            </a:lvl2pPr>
            <a:lvl3pPr marL="685756" indent="0">
              <a:buNone/>
              <a:defRPr/>
            </a:lvl3pPr>
            <a:lvl4pPr marL="1028633" indent="0">
              <a:buNone/>
              <a:defRPr/>
            </a:lvl4pPr>
            <a:lvl5pPr marL="1371511" indent="0">
              <a:buNone/>
              <a:defRPr/>
            </a:lvl5pPr>
          </a:lstStyle>
          <a:p>
            <a:pPr lvl="0"/>
            <a:r>
              <a:rPr lang="en-US"/>
              <a:t>Subtitle (or delete)</a:t>
            </a:r>
          </a:p>
        </p:txBody>
      </p:sp>
      <p:sp>
        <p:nvSpPr>
          <p:cNvPr id="11" name="Text Placeholder 22">
            <a:extLst>
              <a:ext uri="{FF2B5EF4-FFF2-40B4-BE49-F238E27FC236}">
                <a16:creationId xmlns:a16="http://schemas.microsoft.com/office/drawing/2014/main" id="{AE14D1B5-F954-CB47-8716-330D8E125238}"/>
              </a:ext>
            </a:extLst>
          </p:cNvPr>
          <p:cNvSpPr>
            <a:spLocks noGrp="1"/>
          </p:cNvSpPr>
          <p:nvPr>
            <p:ph type="body" sz="quarter" idx="12" hasCustomPrompt="1"/>
          </p:nvPr>
        </p:nvSpPr>
        <p:spPr>
          <a:xfrm>
            <a:off x="4322765" y="3890581"/>
            <a:ext cx="5132387" cy="476524"/>
          </a:xfrm>
          <a:prstGeom prst="rect">
            <a:avLst/>
          </a:prstGeom>
        </p:spPr>
        <p:txBody>
          <a:bodyPr/>
          <a:lstStyle>
            <a:lvl1pPr marL="0" indent="0">
              <a:buNone/>
              <a:defRPr sz="1050" b="0" i="0" baseline="0"/>
            </a:lvl1pPr>
            <a:lvl2pPr marL="342878" indent="0">
              <a:buNone/>
              <a:defRPr/>
            </a:lvl2pPr>
            <a:lvl3pPr marL="685756" indent="0">
              <a:buNone/>
              <a:defRPr/>
            </a:lvl3pPr>
            <a:lvl4pPr marL="1028633" indent="0">
              <a:buNone/>
              <a:defRPr/>
            </a:lvl4pPr>
            <a:lvl5pPr marL="1371511" indent="0">
              <a:buNone/>
              <a:defRPr/>
            </a:lvl5pPr>
          </a:lstStyle>
          <a:p>
            <a:pPr lvl="0"/>
            <a:r>
              <a:rPr lang="en-US"/>
              <a:t>Date | Name of Presenter</a:t>
            </a:r>
          </a:p>
        </p:txBody>
      </p:sp>
      <p:pic>
        <p:nvPicPr>
          <p:cNvPr id="12" name="Picture 11">
            <a:extLst>
              <a:ext uri="{FF2B5EF4-FFF2-40B4-BE49-F238E27FC236}">
                <a16:creationId xmlns:a16="http://schemas.microsoft.com/office/drawing/2014/main" id="{C80AFBA3-21B1-2848-9EDC-690E652300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0082" y="2721787"/>
            <a:ext cx="2011892" cy="1606718"/>
          </a:xfrm>
          <a:prstGeom prst="rect">
            <a:avLst/>
          </a:prstGeom>
        </p:spPr>
      </p:pic>
    </p:spTree>
    <p:extLst>
      <p:ext uri="{BB962C8B-B14F-4D97-AF65-F5344CB8AC3E}">
        <p14:creationId xmlns:p14="http://schemas.microsoft.com/office/powerpoint/2010/main" val="16919577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Divider">
    <p:bg>
      <p:bgPr>
        <a:solidFill>
          <a:srgbClr val="D11242"/>
        </a:solidFill>
        <a:effectLst/>
      </p:bgPr>
    </p:bg>
    <p:spTree>
      <p:nvGrpSpPr>
        <p:cNvPr id="1" name=""/>
        <p:cNvGrpSpPr/>
        <p:nvPr/>
      </p:nvGrpSpPr>
      <p:grpSpPr>
        <a:xfrm>
          <a:off x="0" y="0"/>
          <a:ext cx="0" cy="0"/>
          <a:chOff x="0" y="0"/>
          <a:chExt cx="0" cy="0"/>
        </a:xfrm>
      </p:grpSpPr>
      <p:sp>
        <p:nvSpPr>
          <p:cNvPr id="7" name="Text Placeholder 22"/>
          <p:cNvSpPr>
            <a:spLocks noGrp="1"/>
          </p:cNvSpPr>
          <p:nvPr>
            <p:ph type="body" sz="quarter" idx="10" hasCustomPrompt="1"/>
          </p:nvPr>
        </p:nvSpPr>
        <p:spPr>
          <a:xfrm>
            <a:off x="3554749" y="3214771"/>
            <a:ext cx="6843183" cy="645807"/>
          </a:xfrm>
          <a:prstGeom prst="rect">
            <a:avLst/>
          </a:prstGeom>
        </p:spPr>
        <p:txBody>
          <a:bodyPr/>
          <a:lstStyle>
            <a:lvl1pPr marL="0" indent="0">
              <a:buNone/>
              <a:defRPr sz="4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Section Title</a:t>
            </a:r>
          </a:p>
        </p:txBody>
      </p:sp>
      <p:sp>
        <p:nvSpPr>
          <p:cNvPr id="8" name="Rectangle 7"/>
          <p:cNvSpPr/>
          <p:nvPr userDrawn="1"/>
        </p:nvSpPr>
        <p:spPr>
          <a:xfrm flipH="1">
            <a:off x="3358487" y="3043552"/>
            <a:ext cx="6095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0605" y="2985602"/>
            <a:ext cx="1382580" cy="1104144"/>
          </a:xfrm>
          <a:prstGeom prst="rect">
            <a:avLst/>
          </a:prstGeom>
        </p:spPr>
      </p:pic>
    </p:spTree>
    <p:extLst>
      <p:ext uri="{BB962C8B-B14F-4D97-AF65-F5344CB8AC3E}">
        <p14:creationId xmlns:p14="http://schemas.microsoft.com/office/powerpoint/2010/main" val="3037514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_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sp>
        <p:nvSpPr>
          <p:cNvPr id="17" name="Text Placeholder 16"/>
          <p:cNvSpPr>
            <a:spLocks noGrp="1"/>
          </p:cNvSpPr>
          <p:nvPr>
            <p:ph type="body" sz="quarter" idx="13"/>
          </p:nvPr>
        </p:nvSpPr>
        <p:spPr>
          <a:xfrm>
            <a:off x="412061" y="1124701"/>
            <a:ext cx="11367191" cy="5023237"/>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21" name="Title 1"/>
          <p:cNvSpPr>
            <a:spLocks noGrp="1"/>
          </p:cNvSpPr>
          <p:nvPr>
            <p:ph type="title" hasCustomPrompt="1"/>
          </p:nvPr>
        </p:nvSpPr>
        <p:spPr>
          <a:xfrm>
            <a:off x="1333781" y="168645"/>
            <a:ext cx="3313728" cy="5909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4163750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04A46288-4CBC-B047-9B07-D6D9439144B7}"/>
              </a:ext>
            </a:extLst>
          </p:cNvPr>
          <p:cNvPicPr>
            <a:picLocks noChangeAspect="1"/>
          </p:cNvPicPr>
          <p:nvPr userDrawn="1"/>
        </p:nvPicPr>
        <p:blipFill>
          <a:blip r:embed="rId2"/>
          <a:stretch>
            <a:fillRect/>
          </a:stretch>
        </p:blipFill>
        <p:spPr>
          <a:xfrm>
            <a:off x="2" y="0"/>
            <a:ext cx="266700" cy="6858000"/>
          </a:xfrm>
          <a:prstGeom prst="rect">
            <a:avLst/>
          </a:prstGeom>
        </p:spPr>
      </p:pic>
      <p:sp>
        <p:nvSpPr>
          <p:cNvPr id="17" name="Rectangle 16">
            <a:extLst>
              <a:ext uri="{FF2B5EF4-FFF2-40B4-BE49-F238E27FC236}">
                <a16:creationId xmlns:a16="http://schemas.microsoft.com/office/drawing/2014/main" id="{9AB5A9DC-55D3-094A-8A5A-9BC40C84277A}"/>
              </a:ext>
            </a:extLst>
          </p:cNvPr>
          <p:cNvSpPr/>
          <p:nvPr userDrawn="1"/>
        </p:nvSpPr>
        <p:spPr>
          <a:xfrm>
            <a:off x="4079035" y="2819909"/>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Text Placeholder 22">
            <a:extLst>
              <a:ext uri="{FF2B5EF4-FFF2-40B4-BE49-F238E27FC236}">
                <a16:creationId xmlns:a16="http://schemas.microsoft.com/office/drawing/2014/main" id="{0CABB8BE-0867-7D4E-AF6F-7232EDC36627}"/>
              </a:ext>
            </a:extLst>
          </p:cNvPr>
          <p:cNvSpPr>
            <a:spLocks noGrp="1"/>
          </p:cNvSpPr>
          <p:nvPr>
            <p:ph type="body" sz="quarter" idx="10" hasCustomPrompt="1"/>
          </p:nvPr>
        </p:nvSpPr>
        <p:spPr>
          <a:xfrm>
            <a:off x="4322765" y="2686064"/>
            <a:ext cx="5132387" cy="645808"/>
          </a:xfrm>
          <a:prstGeom prst="rect">
            <a:avLst/>
          </a:prstGeom>
        </p:spPr>
        <p:txBody>
          <a:bodyPr/>
          <a:lstStyle>
            <a:lvl1pPr marL="0" indent="0">
              <a:buNone/>
              <a:defRPr sz="3000" b="1"/>
            </a:lvl1pPr>
            <a:lvl2pPr marL="342878" indent="0">
              <a:buNone/>
              <a:defRPr/>
            </a:lvl2pPr>
            <a:lvl3pPr marL="685756" indent="0">
              <a:buNone/>
              <a:defRPr/>
            </a:lvl3pPr>
            <a:lvl4pPr marL="1028633" indent="0">
              <a:buNone/>
              <a:defRPr/>
            </a:lvl4pPr>
            <a:lvl5pPr marL="1371511" indent="0">
              <a:buNone/>
              <a:defRPr/>
            </a:lvl5pPr>
          </a:lstStyle>
          <a:p>
            <a:pPr lvl="0"/>
            <a:r>
              <a:rPr lang="en-US"/>
              <a:t>Presentation Title</a:t>
            </a:r>
          </a:p>
        </p:txBody>
      </p:sp>
      <p:sp>
        <p:nvSpPr>
          <p:cNvPr id="19" name="Text Placeholder 22">
            <a:extLst>
              <a:ext uri="{FF2B5EF4-FFF2-40B4-BE49-F238E27FC236}">
                <a16:creationId xmlns:a16="http://schemas.microsoft.com/office/drawing/2014/main" id="{EB0C21C2-F1B7-5140-AD82-1BC1B8349F07}"/>
              </a:ext>
            </a:extLst>
          </p:cNvPr>
          <p:cNvSpPr>
            <a:spLocks noGrp="1"/>
          </p:cNvSpPr>
          <p:nvPr>
            <p:ph type="body" sz="quarter" idx="11" hasCustomPrompt="1"/>
          </p:nvPr>
        </p:nvSpPr>
        <p:spPr>
          <a:xfrm>
            <a:off x="4322765" y="3316208"/>
            <a:ext cx="5132387" cy="476524"/>
          </a:xfrm>
          <a:prstGeom prst="rect">
            <a:avLst/>
          </a:prstGeom>
        </p:spPr>
        <p:txBody>
          <a:bodyPr/>
          <a:lstStyle>
            <a:lvl1pPr marL="0" indent="0">
              <a:buNone/>
              <a:defRPr sz="2100" b="0" i="1" baseline="0"/>
            </a:lvl1pPr>
            <a:lvl2pPr marL="342878" indent="0">
              <a:buNone/>
              <a:defRPr/>
            </a:lvl2pPr>
            <a:lvl3pPr marL="685756" indent="0">
              <a:buNone/>
              <a:defRPr/>
            </a:lvl3pPr>
            <a:lvl4pPr marL="1028633" indent="0">
              <a:buNone/>
              <a:defRPr/>
            </a:lvl4pPr>
            <a:lvl5pPr marL="1371511" indent="0">
              <a:buNone/>
              <a:defRPr/>
            </a:lvl5pPr>
          </a:lstStyle>
          <a:p>
            <a:pPr lvl="0"/>
            <a:r>
              <a:rPr lang="en-US"/>
              <a:t>Subtitle (or delete)</a:t>
            </a:r>
          </a:p>
        </p:txBody>
      </p:sp>
      <p:sp>
        <p:nvSpPr>
          <p:cNvPr id="20" name="Text Placeholder 22">
            <a:extLst>
              <a:ext uri="{FF2B5EF4-FFF2-40B4-BE49-F238E27FC236}">
                <a16:creationId xmlns:a16="http://schemas.microsoft.com/office/drawing/2014/main" id="{A7736243-CD47-A04C-A09C-10F5217E0228}"/>
              </a:ext>
            </a:extLst>
          </p:cNvPr>
          <p:cNvSpPr>
            <a:spLocks noGrp="1"/>
          </p:cNvSpPr>
          <p:nvPr>
            <p:ph type="body" sz="quarter" idx="12" hasCustomPrompt="1"/>
          </p:nvPr>
        </p:nvSpPr>
        <p:spPr>
          <a:xfrm>
            <a:off x="4322765" y="3890581"/>
            <a:ext cx="5132387" cy="476524"/>
          </a:xfrm>
          <a:prstGeom prst="rect">
            <a:avLst/>
          </a:prstGeom>
        </p:spPr>
        <p:txBody>
          <a:bodyPr/>
          <a:lstStyle>
            <a:lvl1pPr marL="0" indent="0">
              <a:buNone/>
              <a:defRPr sz="1050" b="0" i="0" baseline="0"/>
            </a:lvl1pPr>
            <a:lvl2pPr marL="342878" indent="0">
              <a:buNone/>
              <a:defRPr/>
            </a:lvl2pPr>
            <a:lvl3pPr marL="685756" indent="0">
              <a:buNone/>
              <a:defRPr/>
            </a:lvl3pPr>
            <a:lvl4pPr marL="1028633" indent="0">
              <a:buNone/>
              <a:defRPr/>
            </a:lvl4pPr>
            <a:lvl5pPr marL="1371511" indent="0">
              <a:buNone/>
              <a:defRPr/>
            </a:lvl5pPr>
          </a:lstStyle>
          <a:p>
            <a:pPr lvl="0"/>
            <a:r>
              <a:rPr lang="en-US"/>
              <a:t>Date | Name of Presenter</a:t>
            </a:r>
          </a:p>
        </p:txBody>
      </p:sp>
      <p:pic>
        <p:nvPicPr>
          <p:cNvPr id="21" name="Picture 20">
            <a:extLst>
              <a:ext uri="{FF2B5EF4-FFF2-40B4-BE49-F238E27FC236}">
                <a16:creationId xmlns:a16="http://schemas.microsoft.com/office/drawing/2014/main" id="{3D74E87D-A066-F848-94C2-84CC401CC6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0082" y="2721787"/>
            <a:ext cx="2011892" cy="1606718"/>
          </a:xfrm>
          <a:prstGeom prst="rect">
            <a:avLst/>
          </a:prstGeom>
        </p:spPr>
      </p:pic>
    </p:spTree>
    <p:extLst>
      <p:ext uri="{BB962C8B-B14F-4D97-AF65-F5344CB8AC3E}">
        <p14:creationId xmlns:p14="http://schemas.microsoft.com/office/powerpoint/2010/main" val="3005984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rgbClr val="095586"/>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A26FFAB8-F579-7849-A043-EA409D378AF0}"/>
              </a:ext>
            </a:extLst>
          </p:cNvPr>
          <p:cNvSpPr/>
          <p:nvPr userDrawn="1"/>
        </p:nvSpPr>
        <p:spPr>
          <a:xfrm>
            <a:off x="4079035" y="2819909"/>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0" name="Text Placeholder 22">
            <a:extLst>
              <a:ext uri="{FF2B5EF4-FFF2-40B4-BE49-F238E27FC236}">
                <a16:creationId xmlns:a16="http://schemas.microsoft.com/office/drawing/2014/main" id="{ADEC6E6F-E04E-AB49-8F2A-B1B993901927}"/>
              </a:ext>
            </a:extLst>
          </p:cNvPr>
          <p:cNvSpPr>
            <a:spLocks noGrp="1"/>
          </p:cNvSpPr>
          <p:nvPr>
            <p:ph type="body" sz="quarter" idx="10" hasCustomPrompt="1"/>
          </p:nvPr>
        </p:nvSpPr>
        <p:spPr>
          <a:xfrm>
            <a:off x="4322765" y="2686064"/>
            <a:ext cx="5132387" cy="645808"/>
          </a:xfrm>
          <a:prstGeom prst="rect">
            <a:avLst/>
          </a:prstGeom>
        </p:spPr>
        <p:txBody>
          <a:bodyPr/>
          <a:lstStyle>
            <a:lvl1pPr marL="0" indent="0">
              <a:buNone/>
              <a:defRPr sz="3000" b="1"/>
            </a:lvl1pPr>
            <a:lvl2pPr marL="342878" indent="0">
              <a:buNone/>
              <a:defRPr/>
            </a:lvl2pPr>
            <a:lvl3pPr marL="685756" indent="0">
              <a:buNone/>
              <a:defRPr/>
            </a:lvl3pPr>
            <a:lvl4pPr marL="1028633" indent="0">
              <a:buNone/>
              <a:defRPr/>
            </a:lvl4pPr>
            <a:lvl5pPr marL="1371511" indent="0">
              <a:buNone/>
              <a:defRPr/>
            </a:lvl5pPr>
          </a:lstStyle>
          <a:p>
            <a:pPr lvl="0"/>
            <a:r>
              <a:rPr lang="en-US"/>
              <a:t>Presentation Title</a:t>
            </a:r>
          </a:p>
        </p:txBody>
      </p:sp>
      <p:sp>
        <p:nvSpPr>
          <p:cNvPr id="71" name="Text Placeholder 22">
            <a:extLst>
              <a:ext uri="{FF2B5EF4-FFF2-40B4-BE49-F238E27FC236}">
                <a16:creationId xmlns:a16="http://schemas.microsoft.com/office/drawing/2014/main" id="{FACB93A9-3BFD-CA45-942E-29C0B3E1D394}"/>
              </a:ext>
            </a:extLst>
          </p:cNvPr>
          <p:cNvSpPr>
            <a:spLocks noGrp="1"/>
          </p:cNvSpPr>
          <p:nvPr>
            <p:ph type="body" sz="quarter" idx="11" hasCustomPrompt="1"/>
          </p:nvPr>
        </p:nvSpPr>
        <p:spPr>
          <a:xfrm>
            <a:off x="4322765" y="3316208"/>
            <a:ext cx="5132387" cy="476524"/>
          </a:xfrm>
          <a:prstGeom prst="rect">
            <a:avLst/>
          </a:prstGeom>
        </p:spPr>
        <p:txBody>
          <a:bodyPr/>
          <a:lstStyle>
            <a:lvl1pPr marL="0" indent="0">
              <a:buNone/>
              <a:defRPr sz="2100" b="0" i="1" baseline="0"/>
            </a:lvl1pPr>
            <a:lvl2pPr marL="342878" indent="0">
              <a:buNone/>
              <a:defRPr/>
            </a:lvl2pPr>
            <a:lvl3pPr marL="685756" indent="0">
              <a:buNone/>
              <a:defRPr/>
            </a:lvl3pPr>
            <a:lvl4pPr marL="1028633" indent="0">
              <a:buNone/>
              <a:defRPr/>
            </a:lvl4pPr>
            <a:lvl5pPr marL="1371511" indent="0">
              <a:buNone/>
              <a:defRPr/>
            </a:lvl5pPr>
          </a:lstStyle>
          <a:p>
            <a:pPr lvl="0"/>
            <a:r>
              <a:rPr lang="en-US"/>
              <a:t>Subtitle (or delete)</a:t>
            </a:r>
          </a:p>
        </p:txBody>
      </p:sp>
      <p:sp>
        <p:nvSpPr>
          <p:cNvPr id="72" name="Text Placeholder 22">
            <a:extLst>
              <a:ext uri="{FF2B5EF4-FFF2-40B4-BE49-F238E27FC236}">
                <a16:creationId xmlns:a16="http://schemas.microsoft.com/office/drawing/2014/main" id="{8D7E68F1-A076-034E-9A90-09C6E6394941}"/>
              </a:ext>
            </a:extLst>
          </p:cNvPr>
          <p:cNvSpPr>
            <a:spLocks noGrp="1"/>
          </p:cNvSpPr>
          <p:nvPr>
            <p:ph type="body" sz="quarter" idx="12" hasCustomPrompt="1"/>
          </p:nvPr>
        </p:nvSpPr>
        <p:spPr>
          <a:xfrm>
            <a:off x="4322765" y="3890581"/>
            <a:ext cx="5132387" cy="476524"/>
          </a:xfrm>
          <a:prstGeom prst="rect">
            <a:avLst/>
          </a:prstGeom>
        </p:spPr>
        <p:txBody>
          <a:bodyPr/>
          <a:lstStyle>
            <a:lvl1pPr marL="0" indent="0">
              <a:buNone/>
              <a:defRPr sz="1050" b="0" i="0" baseline="0"/>
            </a:lvl1pPr>
            <a:lvl2pPr marL="342878" indent="0">
              <a:buNone/>
              <a:defRPr/>
            </a:lvl2pPr>
            <a:lvl3pPr marL="685756" indent="0">
              <a:buNone/>
              <a:defRPr/>
            </a:lvl3pPr>
            <a:lvl4pPr marL="1028633" indent="0">
              <a:buNone/>
              <a:defRPr/>
            </a:lvl4pPr>
            <a:lvl5pPr marL="1371511" indent="0">
              <a:buNone/>
              <a:defRPr/>
            </a:lvl5pPr>
          </a:lstStyle>
          <a:p>
            <a:pPr lvl="0"/>
            <a:r>
              <a:rPr lang="en-US"/>
              <a:t>Date | Name of Presenter</a:t>
            </a:r>
          </a:p>
        </p:txBody>
      </p:sp>
      <p:pic>
        <p:nvPicPr>
          <p:cNvPr id="8" name="Picture 7">
            <a:extLst>
              <a:ext uri="{FF2B5EF4-FFF2-40B4-BE49-F238E27FC236}">
                <a16:creationId xmlns:a16="http://schemas.microsoft.com/office/drawing/2014/main" id="{BE77471C-0FE5-8447-B8A7-33D6EBAB96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0082" y="2721787"/>
            <a:ext cx="2011892" cy="1606718"/>
          </a:xfrm>
          <a:prstGeom prst="rect">
            <a:avLst/>
          </a:prstGeom>
        </p:spPr>
      </p:pic>
    </p:spTree>
    <p:extLst>
      <p:ext uri="{BB962C8B-B14F-4D97-AF65-F5344CB8AC3E}">
        <p14:creationId xmlns:p14="http://schemas.microsoft.com/office/powerpoint/2010/main" val="39270079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44B9-3820-415E-BE9A-9F97746858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202CE9-DDA1-4C06-A6FE-70975C3B3F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B9FFA-F2F5-4A31-BB34-86D0F4C8E6B8}"/>
              </a:ext>
            </a:extLst>
          </p:cNvPr>
          <p:cNvSpPr>
            <a:spLocks noGrp="1"/>
          </p:cNvSpPr>
          <p:nvPr>
            <p:ph type="dt" sz="half" idx="10"/>
          </p:nvPr>
        </p:nvSpPr>
        <p:spPr/>
        <p:txBody>
          <a:bodyPr/>
          <a:lstStyle/>
          <a:p>
            <a:fld id="{AE32E986-1137-4EE8-8806-EB26FE96E24C}" type="datetimeFigureOut">
              <a:rPr lang="en-US" smtClean="0"/>
              <a:t>3/29/2024</a:t>
            </a:fld>
            <a:endParaRPr lang="en-US"/>
          </a:p>
        </p:txBody>
      </p:sp>
      <p:sp>
        <p:nvSpPr>
          <p:cNvPr id="5" name="Footer Placeholder 4">
            <a:extLst>
              <a:ext uri="{FF2B5EF4-FFF2-40B4-BE49-F238E27FC236}">
                <a16:creationId xmlns:a16="http://schemas.microsoft.com/office/drawing/2014/main" id="{FD291C8E-7348-41B1-9433-E9343F503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85212-7632-41AE-847E-05BFF0811F18}"/>
              </a:ext>
            </a:extLst>
          </p:cNvPr>
          <p:cNvSpPr>
            <a:spLocks noGrp="1"/>
          </p:cNvSpPr>
          <p:nvPr>
            <p:ph type="sldNum" sz="quarter" idx="12"/>
          </p:nvPr>
        </p:nvSpPr>
        <p:spPr/>
        <p:txBody>
          <a:bodyPr/>
          <a:lstStyle/>
          <a:p>
            <a:fld id="{6D6C06B8-4305-4D1B-8BD9-E5A6D90A6084}" type="slidenum">
              <a:rPr lang="en-US" smtClean="0"/>
              <a:t>‹#›</a:t>
            </a:fld>
            <a:endParaRPr lang="en-US"/>
          </a:p>
        </p:txBody>
      </p:sp>
    </p:spTree>
    <p:extLst>
      <p:ext uri="{BB962C8B-B14F-4D97-AF65-F5344CB8AC3E}">
        <p14:creationId xmlns:p14="http://schemas.microsoft.com/office/powerpoint/2010/main" val="3662711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rgbClr val="DC2A5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D24E827-6132-1F4E-A416-8B0B14EA6C61}"/>
              </a:ext>
            </a:extLst>
          </p:cNvPr>
          <p:cNvSpPr/>
          <p:nvPr userDrawn="1"/>
        </p:nvSpPr>
        <p:spPr>
          <a:xfrm>
            <a:off x="4079035" y="2819909"/>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 Placeholder 22">
            <a:extLst>
              <a:ext uri="{FF2B5EF4-FFF2-40B4-BE49-F238E27FC236}">
                <a16:creationId xmlns:a16="http://schemas.microsoft.com/office/drawing/2014/main" id="{73E7EDAA-FD3B-1B46-A742-B0DE7E786944}"/>
              </a:ext>
            </a:extLst>
          </p:cNvPr>
          <p:cNvSpPr>
            <a:spLocks noGrp="1"/>
          </p:cNvSpPr>
          <p:nvPr>
            <p:ph type="body" sz="quarter" idx="10" hasCustomPrompt="1"/>
          </p:nvPr>
        </p:nvSpPr>
        <p:spPr>
          <a:xfrm>
            <a:off x="4322765" y="2686064"/>
            <a:ext cx="5132387" cy="645808"/>
          </a:xfrm>
          <a:prstGeom prst="rect">
            <a:avLst/>
          </a:prstGeom>
        </p:spPr>
        <p:txBody>
          <a:bodyPr/>
          <a:lstStyle>
            <a:lvl1pPr marL="0" indent="0">
              <a:buNone/>
              <a:defRPr sz="3000" b="1"/>
            </a:lvl1pPr>
            <a:lvl2pPr marL="342878" indent="0">
              <a:buNone/>
              <a:defRPr/>
            </a:lvl2pPr>
            <a:lvl3pPr marL="685756" indent="0">
              <a:buNone/>
              <a:defRPr/>
            </a:lvl3pPr>
            <a:lvl4pPr marL="1028633" indent="0">
              <a:buNone/>
              <a:defRPr/>
            </a:lvl4pPr>
            <a:lvl5pPr marL="1371511" indent="0">
              <a:buNone/>
              <a:defRPr/>
            </a:lvl5pPr>
          </a:lstStyle>
          <a:p>
            <a:pPr lvl="0"/>
            <a:r>
              <a:rPr lang="en-US"/>
              <a:t>Presentation Title</a:t>
            </a:r>
          </a:p>
        </p:txBody>
      </p:sp>
      <p:sp>
        <p:nvSpPr>
          <p:cNvPr id="13" name="Text Placeholder 22">
            <a:extLst>
              <a:ext uri="{FF2B5EF4-FFF2-40B4-BE49-F238E27FC236}">
                <a16:creationId xmlns:a16="http://schemas.microsoft.com/office/drawing/2014/main" id="{FE37C755-E07C-0C4D-9415-74A368DF58C7}"/>
              </a:ext>
            </a:extLst>
          </p:cNvPr>
          <p:cNvSpPr>
            <a:spLocks noGrp="1"/>
          </p:cNvSpPr>
          <p:nvPr>
            <p:ph type="body" sz="quarter" idx="11" hasCustomPrompt="1"/>
          </p:nvPr>
        </p:nvSpPr>
        <p:spPr>
          <a:xfrm>
            <a:off x="4322765" y="3316208"/>
            <a:ext cx="5132387" cy="476524"/>
          </a:xfrm>
          <a:prstGeom prst="rect">
            <a:avLst/>
          </a:prstGeom>
        </p:spPr>
        <p:txBody>
          <a:bodyPr/>
          <a:lstStyle>
            <a:lvl1pPr marL="0" indent="0">
              <a:buNone/>
              <a:defRPr sz="2100" b="0" i="1" baseline="0"/>
            </a:lvl1pPr>
            <a:lvl2pPr marL="342878" indent="0">
              <a:buNone/>
              <a:defRPr/>
            </a:lvl2pPr>
            <a:lvl3pPr marL="685756" indent="0">
              <a:buNone/>
              <a:defRPr/>
            </a:lvl3pPr>
            <a:lvl4pPr marL="1028633" indent="0">
              <a:buNone/>
              <a:defRPr/>
            </a:lvl4pPr>
            <a:lvl5pPr marL="1371511" indent="0">
              <a:buNone/>
              <a:defRPr/>
            </a:lvl5pPr>
          </a:lstStyle>
          <a:p>
            <a:pPr lvl="0"/>
            <a:r>
              <a:rPr lang="en-US"/>
              <a:t>Subtitle (or delete)</a:t>
            </a:r>
          </a:p>
        </p:txBody>
      </p:sp>
      <p:sp>
        <p:nvSpPr>
          <p:cNvPr id="14" name="Text Placeholder 22">
            <a:extLst>
              <a:ext uri="{FF2B5EF4-FFF2-40B4-BE49-F238E27FC236}">
                <a16:creationId xmlns:a16="http://schemas.microsoft.com/office/drawing/2014/main" id="{AF0DAA71-4109-FC49-91BE-5FD889123DA0}"/>
              </a:ext>
            </a:extLst>
          </p:cNvPr>
          <p:cNvSpPr>
            <a:spLocks noGrp="1"/>
          </p:cNvSpPr>
          <p:nvPr>
            <p:ph type="body" sz="quarter" idx="12" hasCustomPrompt="1"/>
          </p:nvPr>
        </p:nvSpPr>
        <p:spPr>
          <a:xfrm>
            <a:off x="4322765" y="3890581"/>
            <a:ext cx="5132387" cy="476524"/>
          </a:xfrm>
          <a:prstGeom prst="rect">
            <a:avLst/>
          </a:prstGeom>
        </p:spPr>
        <p:txBody>
          <a:bodyPr/>
          <a:lstStyle>
            <a:lvl1pPr marL="0" indent="0">
              <a:buNone/>
              <a:defRPr sz="1050" b="0" i="0" baseline="0"/>
            </a:lvl1pPr>
            <a:lvl2pPr marL="342878" indent="0">
              <a:buNone/>
              <a:defRPr/>
            </a:lvl2pPr>
            <a:lvl3pPr marL="685756" indent="0">
              <a:buNone/>
              <a:defRPr/>
            </a:lvl3pPr>
            <a:lvl4pPr marL="1028633" indent="0">
              <a:buNone/>
              <a:defRPr/>
            </a:lvl4pPr>
            <a:lvl5pPr marL="1371511" indent="0">
              <a:buNone/>
              <a:defRPr/>
            </a:lvl5pPr>
          </a:lstStyle>
          <a:p>
            <a:pPr lvl="0"/>
            <a:r>
              <a:rPr lang="en-US"/>
              <a:t>Date | Name of Presenter</a:t>
            </a:r>
          </a:p>
        </p:txBody>
      </p:sp>
      <p:pic>
        <p:nvPicPr>
          <p:cNvPr id="15" name="Picture 14">
            <a:extLst>
              <a:ext uri="{FF2B5EF4-FFF2-40B4-BE49-F238E27FC236}">
                <a16:creationId xmlns:a16="http://schemas.microsoft.com/office/drawing/2014/main" id="{22463158-EA95-674D-9F9D-7F2FD4073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0082" y="2721787"/>
            <a:ext cx="2011892" cy="1606718"/>
          </a:xfrm>
          <a:prstGeom prst="rect">
            <a:avLst/>
          </a:prstGeom>
        </p:spPr>
      </p:pic>
    </p:spTree>
    <p:extLst>
      <p:ext uri="{BB962C8B-B14F-4D97-AF65-F5344CB8AC3E}">
        <p14:creationId xmlns:p14="http://schemas.microsoft.com/office/powerpoint/2010/main" val="112930456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3E3DB3-4600-704C-B224-FFC97C8E0018}"/>
              </a:ext>
            </a:extLst>
          </p:cNvPr>
          <p:cNvSpPr/>
          <p:nvPr userDrawn="1"/>
        </p:nvSpPr>
        <p:spPr>
          <a:xfrm>
            <a:off x="4065489" y="4211829"/>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 Placeholder 22">
            <a:extLst>
              <a:ext uri="{FF2B5EF4-FFF2-40B4-BE49-F238E27FC236}">
                <a16:creationId xmlns:a16="http://schemas.microsoft.com/office/drawing/2014/main" id="{EA5B5D61-ED92-B54F-A140-42909FFDB95D}"/>
              </a:ext>
            </a:extLst>
          </p:cNvPr>
          <p:cNvSpPr>
            <a:spLocks noGrp="1"/>
          </p:cNvSpPr>
          <p:nvPr>
            <p:ph type="body" sz="quarter" idx="10" hasCustomPrompt="1"/>
          </p:nvPr>
        </p:nvSpPr>
        <p:spPr>
          <a:xfrm>
            <a:off x="4309219" y="4077984"/>
            <a:ext cx="5132387" cy="645808"/>
          </a:xfrm>
          <a:prstGeom prst="rect">
            <a:avLst/>
          </a:prstGeom>
        </p:spPr>
        <p:txBody>
          <a:bodyPr/>
          <a:lstStyle>
            <a:lvl1pPr marL="0" indent="0">
              <a:buNone/>
              <a:defRPr sz="3000" b="1"/>
            </a:lvl1pPr>
            <a:lvl2pPr marL="342878" indent="0">
              <a:buNone/>
              <a:defRPr/>
            </a:lvl2pPr>
            <a:lvl3pPr marL="685756" indent="0">
              <a:buNone/>
              <a:defRPr/>
            </a:lvl3pPr>
            <a:lvl4pPr marL="1028633" indent="0">
              <a:buNone/>
              <a:defRPr/>
            </a:lvl4pPr>
            <a:lvl5pPr marL="1371511" indent="0">
              <a:buNone/>
              <a:defRPr/>
            </a:lvl5pPr>
          </a:lstStyle>
          <a:p>
            <a:pPr lvl="0"/>
            <a:r>
              <a:rPr lang="en-US"/>
              <a:t>Presentation Title</a:t>
            </a:r>
          </a:p>
        </p:txBody>
      </p:sp>
      <p:sp>
        <p:nvSpPr>
          <p:cNvPr id="13" name="Text Placeholder 22">
            <a:extLst>
              <a:ext uri="{FF2B5EF4-FFF2-40B4-BE49-F238E27FC236}">
                <a16:creationId xmlns:a16="http://schemas.microsoft.com/office/drawing/2014/main" id="{BEF1F173-354C-0B47-A8EE-05CE550C62E5}"/>
              </a:ext>
            </a:extLst>
          </p:cNvPr>
          <p:cNvSpPr>
            <a:spLocks noGrp="1"/>
          </p:cNvSpPr>
          <p:nvPr>
            <p:ph type="body" sz="quarter" idx="11" hasCustomPrompt="1"/>
          </p:nvPr>
        </p:nvSpPr>
        <p:spPr>
          <a:xfrm>
            <a:off x="4309219" y="4708128"/>
            <a:ext cx="5132387" cy="476524"/>
          </a:xfrm>
          <a:prstGeom prst="rect">
            <a:avLst/>
          </a:prstGeom>
        </p:spPr>
        <p:txBody>
          <a:bodyPr/>
          <a:lstStyle>
            <a:lvl1pPr marL="0" indent="0">
              <a:buNone/>
              <a:defRPr sz="2100" b="0" i="1" baseline="0"/>
            </a:lvl1pPr>
            <a:lvl2pPr marL="342878" indent="0">
              <a:buNone/>
              <a:defRPr/>
            </a:lvl2pPr>
            <a:lvl3pPr marL="685756" indent="0">
              <a:buNone/>
              <a:defRPr/>
            </a:lvl3pPr>
            <a:lvl4pPr marL="1028633" indent="0">
              <a:buNone/>
              <a:defRPr/>
            </a:lvl4pPr>
            <a:lvl5pPr marL="1371511" indent="0">
              <a:buNone/>
              <a:defRPr/>
            </a:lvl5pPr>
          </a:lstStyle>
          <a:p>
            <a:pPr lvl="0"/>
            <a:r>
              <a:rPr lang="en-US"/>
              <a:t>Subtitle (or delete)</a:t>
            </a:r>
          </a:p>
        </p:txBody>
      </p:sp>
      <p:sp>
        <p:nvSpPr>
          <p:cNvPr id="14" name="Text Placeholder 22">
            <a:extLst>
              <a:ext uri="{FF2B5EF4-FFF2-40B4-BE49-F238E27FC236}">
                <a16:creationId xmlns:a16="http://schemas.microsoft.com/office/drawing/2014/main" id="{31D6EB6F-29DD-4D4F-A6C6-A379328DA3F0}"/>
              </a:ext>
            </a:extLst>
          </p:cNvPr>
          <p:cNvSpPr>
            <a:spLocks noGrp="1"/>
          </p:cNvSpPr>
          <p:nvPr>
            <p:ph type="body" sz="quarter" idx="12" hasCustomPrompt="1"/>
          </p:nvPr>
        </p:nvSpPr>
        <p:spPr>
          <a:xfrm>
            <a:off x="4309219" y="5282501"/>
            <a:ext cx="5132387" cy="476524"/>
          </a:xfrm>
          <a:prstGeom prst="rect">
            <a:avLst/>
          </a:prstGeom>
        </p:spPr>
        <p:txBody>
          <a:bodyPr/>
          <a:lstStyle>
            <a:lvl1pPr marL="0" indent="0">
              <a:buNone/>
              <a:defRPr sz="1050" b="0" i="0" baseline="0"/>
            </a:lvl1pPr>
            <a:lvl2pPr marL="342878" indent="0">
              <a:buNone/>
              <a:defRPr/>
            </a:lvl2pPr>
            <a:lvl3pPr marL="685756" indent="0">
              <a:buNone/>
              <a:defRPr/>
            </a:lvl3pPr>
            <a:lvl4pPr marL="1028633" indent="0">
              <a:buNone/>
              <a:defRPr/>
            </a:lvl4pPr>
            <a:lvl5pPr marL="1371511" indent="0">
              <a:buNone/>
              <a:defRPr/>
            </a:lvl5pPr>
          </a:lstStyle>
          <a:p>
            <a:pPr lvl="0"/>
            <a:r>
              <a:rPr lang="en-US"/>
              <a:t>Date | Name of Presenter</a:t>
            </a:r>
          </a:p>
        </p:txBody>
      </p:sp>
      <p:pic>
        <p:nvPicPr>
          <p:cNvPr id="15" name="Picture 14">
            <a:extLst>
              <a:ext uri="{FF2B5EF4-FFF2-40B4-BE49-F238E27FC236}">
                <a16:creationId xmlns:a16="http://schemas.microsoft.com/office/drawing/2014/main" id="{67C535D5-EEE0-AC4C-8295-97BDF266D0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6535" y="4113707"/>
            <a:ext cx="2011892" cy="1606718"/>
          </a:xfrm>
          <a:prstGeom prst="rect">
            <a:avLst/>
          </a:prstGeom>
        </p:spPr>
      </p:pic>
    </p:spTree>
    <p:extLst>
      <p:ext uri="{BB962C8B-B14F-4D97-AF65-F5344CB8AC3E}">
        <p14:creationId xmlns:p14="http://schemas.microsoft.com/office/powerpoint/2010/main" val="174165147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_Section Header">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CAF6B7-B627-4E4C-97F8-0F02DC83BE65}"/>
              </a:ext>
            </a:extLst>
          </p:cNvPr>
          <p:cNvSpPr/>
          <p:nvPr userDrawn="1"/>
        </p:nvSpPr>
        <p:spPr>
          <a:xfrm>
            <a:off x="4051942" y="4557269"/>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 Placeholder 22">
            <a:extLst>
              <a:ext uri="{FF2B5EF4-FFF2-40B4-BE49-F238E27FC236}">
                <a16:creationId xmlns:a16="http://schemas.microsoft.com/office/drawing/2014/main" id="{1035D888-EBDF-864A-832E-3F8A20B3464A}"/>
              </a:ext>
            </a:extLst>
          </p:cNvPr>
          <p:cNvSpPr>
            <a:spLocks noGrp="1"/>
          </p:cNvSpPr>
          <p:nvPr>
            <p:ph type="body" sz="quarter" idx="10" hasCustomPrompt="1"/>
          </p:nvPr>
        </p:nvSpPr>
        <p:spPr>
          <a:xfrm>
            <a:off x="4295672" y="4423424"/>
            <a:ext cx="5132387" cy="645808"/>
          </a:xfrm>
          <a:prstGeom prst="rect">
            <a:avLst/>
          </a:prstGeom>
        </p:spPr>
        <p:txBody>
          <a:bodyPr/>
          <a:lstStyle>
            <a:lvl1pPr marL="0" indent="0">
              <a:buNone/>
              <a:defRPr sz="3000" b="1"/>
            </a:lvl1pPr>
            <a:lvl2pPr marL="342878" indent="0">
              <a:buNone/>
              <a:defRPr/>
            </a:lvl2pPr>
            <a:lvl3pPr marL="685756" indent="0">
              <a:buNone/>
              <a:defRPr/>
            </a:lvl3pPr>
            <a:lvl4pPr marL="1028633" indent="0">
              <a:buNone/>
              <a:defRPr/>
            </a:lvl4pPr>
            <a:lvl5pPr marL="1371511" indent="0">
              <a:buNone/>
              <a:defRPr/>
            </a:lvl5pPr>
          </a:lstStyle>
          <a:p>
            <a:pPr lvl="0"/>
            <a:r>
              <a:rPr lang="en-US"/>
              <a:t>Presentation Title</a:t>
            </a:r>
          </a:p>
        </p:txBody>
      </p:sp>
      <p:sp>
        <p:nvSpPr>
          <p:cNvPr id="13" name="Text Placeholder 22">
            <a:extLst>
              <a:ext uri="{FF2B5EF4-FFF2-40B4-BE49-F238E27FC236}">
                <a16:creationId xmlns:a16="http://schemas.microsoft.com/office/drawing/2014/main" id="{48B33DC4-E38C-9742-A5D7-ADF0A743B964}"/>
              </a:ext>
            </a:extLst>
          </p:cNvPr>
          <p:cNvSpPr>
            <a:spLocks noGrp="1"/>
          </p:cNvSpPr>
          <p:nvPr>
            <p:ph type="body" sz="quarter" idx="11" hasCustomPrompt="1"/>
          </p:nvPr>
        </p:nvSpPr>
        <p:spPr>
          <a:xfrm>
            <a:off x="4295672" y="5053568"/>
            <a:ext cx="5132387" cy="476524"/>
          </a:xfrm>
          <a:prstGeom prst="rect">
            <a:avLst/>
          </a:prstGeom>
        </p:spPr>
        <p:txBody>
          <a:bodyPr/>
          <a:lstStyle>
            <a:lvl1pPr marL="0" indent="0">
              <a:buNone/>
              <a:defRPr sz="2100" b="0" i="1" baseline="0"/>
            </a:lvl1pPr>
            <a:lvl2pPr marL="342878" indent="0">
              <a:buNone/>
              <a:defRPr/>
            </a:lvl2pPr>
            <a:lvl3pPr marL="685756" indent="0">
              <a:buNone/>
              <a:defRPr/>
            </a:lvl3pPr>
            <a:lvl4pPr marL="1028633" indent="0">
              <a:buNone/>
              <a:defRPr/>
            </a:lvl4pPr>
            <a:lvl5pPr marL="1371511" indent="0">
              <a:buNone/>
              <a:defRPr/>
            </a:lvl5pPr>
          </a:lstStyle>
          <a:p>
            <a:pPr lvl="0"/>
            <a:r>
              <a:rPr lang="en-US"/>
              <a:t>Subtitle (or delete)</a:t>
            </a:r>
          </a:p>
        </p:txBody>
      </p:sp>
      <p:sp>
        <p:nvSpPr>
          <p:cNvPr id="14" name="Text Placeholder 22">
            <a:extLst>
              <a:ext uri="{FF2B5EF4-FFF2-40B4-BE49-F238E27FC236}">
                <a16:creationId xmlns:a16="http://schemas.microsoft.com/office/drawing/2014/main" id="{D33A2794-C806-7E43-A7C7-3E5B74516B6A}"/>
              </a:ext>
            </a:extLst>
          </p:cNvPr>
          <p:cNvSpPr>
            <a:spLocks noGrp="1"/>
          </p:cNvSpPr>
          <p:nvPr>
            <p:ph type="body" sz="quarter" idx="12" hasCustomPrompt="1"/>
          </p:nvPr>
        </p:nvSpPr>
        <p:spPr>
          <a:xfrm>
            <a:off x="4295672" y="5627941"/>
            <a:ext cx="5132387" cy="476524"/>
          </a:xfrm>
          <a:prstGeom prst="rect">
            <a:avLst/>
          </a:prstGeom>
        </p:spPr>
        <p:txBody>
          <a:bodyPr/>
          <a:lstStyle>
            <a:lvl1pPr marL="0" indent="0">
              <a:buNone/>
              <a:defRPr sz="1050" b="0" i="0" baseline="0"/>
            </a:lvl1pPr>
            <a:lvl2pPr marL="342878" indent="0">
              <a:buNone/>
              <a:defRPr/>
            </a:lvl2pPr>
            <a:lvl3pPr marL="685756" indent="0">
              <a:buNone/>
              <a:defRPr/>
            </a:lvl3pPr>
            <a:lvl4pPr marL="1028633" indent="0">
              <a:buNone/>
              <a:defRPr/>
            </a:lvl4pPr>
            <a:lvl5pPr marL="1371511" indent="0">
              <a:buNone/>
              <a:defRPr/>
            </a:lvl5pPr>
          </a:lstStyle>
          <a:p>
            <a:pPr lvl="0"/>
            <a:r>
              <a:rPr lang="en-US"/>
              <a:t>Date | Name of Presenter</a:t>
            </a:r>
          </a:p>
        </p:txBody>
      </p:sp>
      <p:pic>
        <p:nvPicPr>
          <p:cNvPr id="15" name="Picture 14">
            <a:extLst>
              <a:ext uri="{FF2B5EF4-FFF2-40B4-BE49-F238E27FC236}">
                <a16:creationId xmlns:a16="http://schemas.microsoft.com/office/drawing/2014/main" id="{BD788905-18E9-F040-93AB-270B2FC225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2989" y="4459147"/>
            <a:ext cx="2011892" cy="1606718"/>
          </a:xfrm>
          <a:prstGeom prst="rect">
            <a:avLst/>
          </a:prstGeom>
        </p:spPr>
      </p:pic>
    </p:spTree>
    <p:extLst>
      <p:ext uri="{BB962C8B-B14F-4D97-AF65-F5344CB8AC3E}">
        <p14:creationId xmlns:p14="http://schemas.microsoft.com/office/powerpoint/2010/main" val="1549480616"/>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2A69B0-858C-9D41-9409-D5267B5F7A64}"/>
              </a:ext>
            </a:extLst>
          </p:cNvPr>
          <p:cNvSpPr/>
          <p:nvPr userDrawn="1"/>
        </p:nvSpPr>
        <p:spPr>
          <a:xfrm>
            <a:off x="4038395" y="4425189"/>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 Placeholder 22">
            <a:extLst>
              <a:ext uri="{FF2B5EF4-FFF2-40B4-BE49-F238E27FC236}">
                <a16:creationId xmlns:a16="http://schemas.microsoft.com/office/drawing/2014/main" id="{EBE2365D-6426-0A41-ABA0-F21B96B2C5CA}"/>
              </a:ext>
            </a:extLst>
          </p:cNvPr>
          <p:cNvSpPr>
            <a:spLocks noGrp="1"/>
          </p:cNvSpPr>
          <p:nvPr>
            <p:ph type="body" sz="quarter" idx="10" hasCustomPrompt="1"/>
          </p:nvPr>
        </p:nvSpPr>
        <p:spPr>
          <a:xfrm>
            <a:off x="4282125" y="4291344"/>
            <a:ext cx="5132387" cy="645808"/>
          </a:xfrm>
          <a:prstGeom prst="rect">
            <a:avLst/>
          </a:prstGeom>
        </p:spPr>
        <p:txBody>
          <a:bodyPr/>
          <a:lstStyle>
            <a:lvl1pPr marL="0" indent="0">
              <a:buNone/>
              <a:defRPr sz="3000" b="1"/>
            </a:lvl1pPr>
            <a:lvl2pPr marL="342878" indent="0">
              <a:buNone/>
              <a:defRPr/>
            </a:lvl2pPr>
            <a:lvl3pPr marL="685756" indent="0">
              <a:buNone/>
              <a:defRPr/>
            </a:lvl3pPr>
            <a:lvl4pPr marL="1028633" indent="0">
              <a:buNone/>
              <a:defRPr/>
            </a:lvl4pPr>
            <a:lvl5pPr marL="1371511" indent="0">
              <a:buNone/>
              <a:defRPr/>
            </a:lvl5pPr>
          </a:lstStyle>
          <a:p>
            <a:pPr lvl="0"/>
            <a:r>
              <a:rPr lang="en-US"/>
              <a:t>Presentation Title</a:t>
            </a:r>
          </a:p>
        </p:txBody>
      </p:sp>
      <p:sp>
        <p:nvSpPr>
          <p:cNvPr id="13" name="Text Placeholder 22">
            <a:extLst>
              <a:ext uri="{FF2B5EF4-FFF2-40B4-BE49-F238E27FC236}">
                <a16:creationId xmlns:a16="http://schemas.microsoft.com/office/drawing/2014/main" id="{744F5E81-32D1-2E47-8B82-F01FCB2CB95B}"/>
              </a:ext>
            </a:extLst>
          </p:cNvPr>
          <p:cNvSpPr>
            <a:spLocks noGrp="1"/>
          </p:cNvSpPr>
          <p:nvPr>
            <p:ph type="body" sz="quarter" idx="11" hasCustomPrompt="1"/>
          </p:nvPr>
        </p:nvSpPr>
        <p:spPr>
          <a:xfrm>
            <a:off x="4282125" y="4921488"/>
            <a:ext cx="5132387" cy="476524"/>
          </a:xfrm>
          <a:prstGeom prst="rect">
            <a:avLst/>
          </a:prstGeom>
        </p:spPr>
        <p:txBody>
          <a:bodyPr/>
          <a:lstStyle>
            <a:lvl1pPr marL="0" indent="0">
              <a:buNone/>
              <a:defRPr sz="2100" b="0" i="1" baseline="0"/>
            </a:lvl1pPr>
            <a:lvl2pPr marL="342878" indent="0">
              <a:buNone/>
              <a:defRPr/>
            </a:lvl2pPr>
            <a:lvl3pPr marL="685756" indent="0">
              <a:buNone/>
              <a:defRPr/>
            </a:lvl3pPr>
            <a:lvl4pPr marL="1028633" indent="0">
              <a:buNone/>
              <a:defRPr/>
            </a:lvl4pPr>
            <a:lvl5pPr marL="1371511" indent="0">
              <a:buNone/>
              <a:defRPr/>
            </a:lvl5pPr>
          </a:lstStyle>
          <a:p>
            <a:pPr lvl="0"/>
            <a:r>
              <a:rPr lang="en-US"/>
              <a:t>Subtitle (or delete)</a:t>
            </a:r>
          </a:p>
        </p:txBody>
      </p:sp>
      <p:sp>
        <p:nvSpPr>
          <p:cNvPr id="14" name="Text Placeholder 22">
            <a:extLst>
              <a:ext uri="{FF2B5EF4-FFF2-40B4-BE49-F238E27FC236}">
                <a16:creationId xmlns:a16="http://schemas.microsoft.com/office/drawing/2014/main" id="{9CF826A9-3160-C340-A14F-9A9165D6470C}"/>
              </a:ext>
            </a:extLst>
          </p:cNvPr>
          <p:cNvSpPr>
            <a:spLocks noGrp="1"/>
          </p:cNvSpPr>
          <p:nvPr>
            <p:ph type="body" sz="quarter" idx="12" hasCustomPrompt="1"/>
          </p:nvPr>
        </p:nvSpPr>
        <p:spPr>
          <a:xfrm>
            <a:off x="4282125" y="5495861"/>
            <a:ext cx="5132387" cy="476524"/>
          </a:xfrm>
          <a:prstGeom prst="rect">
            <a:avLst/>
          </a:prstGeom>
        </p:spPr>
        <p:txBody>
          <a:bodyPr/>
          <a:lstStyle>
            <a:lvl1pPr marL="0" indent="0">
              <a:buNone/>
              <a:defRPr sz="1050" b="0" i="0" baseline="0"/>
            </a:lvl1pPr>
            <a:lvl2pPr marL="342878" indent="0">
              <a:buNone/>
              <a:defRPr/>
            </a:lvl2pPr>
            <a:lvl3pPr marL="685756" indent="0">
              <a:buNone/>
              <a:defRPr/>
            </a:lvl3pPr>
            <a:lvl4pPr marL="1028633" indent="0">
              <a:buNone/>
              <a:defRPr/>
            </a:lvl4pPr>
            <a:lvl5pPr marL="1371511" indent="0">
              <a:buNone/>
              <a:defRPr/>
            </a:lvl5pPr>
          </a:lstStyle>
          <a:p>
            <a:pPr lvl="0"/>
            <a:r>
              <a:rPr lang="en-US"/>
              <a:t>Date | Name of Presenter</a:t>
            </a:r>
          </a:p>
        </p:txBody>
      </p:sp>
      <p:pic>
        <p:nvPicPr>
          <p:cNvPr id="15" name="Picture 14">
            <a:extLst>
              <a:ext uri="{FF2B5EF4-FFF2-40B4-BE49-F238E27FC236}">
                <a16:creationId xmlns:a16="http://schemas.microsoft.com/office/drawing/2014/main" id="{928CF67E-2BC3-5B4D-8502-24CE00195D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9442" y="4327067"/>
            <a:ext cx="2011892" cy="1606718"/>
          </a:xfrm>
          <a:prstGeom prst="rect">
            <a:avLst/>
          </a:prstGeom>
        </p:spPr>
      </p:pic>
    </p:spTree>
    <p:extLst>
      <p:ext uri="{BB962C8B-B14F-4D97-AF65-F5344CB8AC3E}">
        <p14:creationId xmlns:p14="http://schemas.microsoft.com/office/powerpoint/2010/main" val="299847443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9_Section Header">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344F2F-F7E9-E24B-988F-48B740CE421A}"/>
              </a:ext>
            </a:extLst>
          </p:cNvPr>
          <p:cNvSpPr/>
          <p:nvPr userDrawn="1"/>
        </p:nvSpPr>
        <p:spPr>
          <a:xfrm>
            <a:off x="4038395" y="4526789"/>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 Placeholder 22">
            <a:extLst>
              <a:ext uri="{FF2B5EF4-FFF2-40B4-BE49-F238E27FC236}">
                <a16:creationId xmlns:a16="http://schemas.microsoft.com/office/drawing/2014/main" id="{9B224793-8A0E-A44B-BC6E-EA377862244B}"/>
              </a:ext>
            </a:extLst>
          </p:cNvPr>
          <p:cNvSpPr>
            <a:spLocks noGrp="1"/>
          </p:cNvSpPr>
          <p:nvPr>
            <p:ph type="body" sz="quarter" idx="10" hasCustomPrompt="1"/>
          </p:nvPr>
        </p:nvSpPr>
        <p:spPr>
          <a:xfrm>
            <a:off x="4282125" y="4392944"/>
            <a:ext cx="5132387" cy="645808"/>
          </a:xfrm>
          <a:prstGeom prst="rect">
            <a:avLst/>
          </a:prstGeom>
        </p:spPr>
        <p:txBody>
          <a:bodyPr/>
          <a:lstStyle>
            <a:lvl1pPr marL="0" indent="0">
              <a:buNone/>
              <a:defRPr sz="3000" b="1"/>
            </a:lvl1pPr>
            <a:lvl2pPr marL="342878" indent="0">
              <a:buNone/>
              <a:defRPr/>
            </a:lvl2pPr>
            <a:lvl3pPr marL="685756" indent="0">
              <a:buNone/>
              <a:defRPr/>
            </a:lvl3pPr>
            <a:lvl4pPr marL="1028633" indent="0">
              <a:buNone/>
              <a:defRPr/>
            </a:lvl4pPr>
            <a:lvl5pPr marL="1371511" indent="0">
              <a:buNone/>
              <a:defRPr/>
            </a:lvl5pPr>
          </a:lstStyle>
          <a:p>
            <a:pPr lvl="0"/>
            <a:r>
              <a:rPr lang="en-US"/>
              <a:t>Presentation Title</a:t>
            </a:r>
          </a:p>
        </p:txBody>
      </p:sp>
      <p:sp>
        <p:nvSpPr>
          <p:cNvPr id="13" name="Text Placeholder 22">
            <a:extLst>
              <a:ext uri="{FF2B5EF4-FFF2-40B4-BE49-F238E27FC236}">
                <a16:creationId xmlns:a16="http://schemas.microsoft.com/office/drawing/2014/main" id="{9C7BA61B-F6A7-7340-B379-40950BC8D4E9}"/>
              </a:ext>
            </a:extLst>
          </p:cNvPr>
          <p:cNvSpPr>
            <a:spLocks noGrp="1"/>
          </p:cNvSpPr>
          <p:nvPr>
            <p:ph type="body" sz="quarter" idx="11" hasCustomPrompt="1"/>
          </p:nvPr>
        </p:nvSpPr>
        <p:spPr>
          <a:xfrm>
            <a:off x="4282125" y="5023088"/>
            <a:ext cx="5132387" cy="476524"/>
          </a:xfrm>
          <a:prstGeom prst="rect">
            <a:avLst/>
          </a:prstGeom>
        </p:spPr>
        <p:txBody>
          <a:bodyPr/>
          <a:lstStyle>
            <a:lvl1pPr marL="0" indent="0">
              <a:buNone/>
              <a:defRPr sz="2100" b="0" i="1" baseline="0"/>
            </a:lvl1pPr>
            <a:lvl2pPr marL="342878" indent="0">
              <a:buNone/>
              <a:defRPr/>
            </a:lvl2pPr>
            <a:lvl3pPr marL="685756" indent="0">
              <a:buNone/>
              <a:defRPr/>
            </a:lvl3pPr>
            <a:lvl4pPr marL="1028633" indent="0">
              <a:buNone/>
              <a:defRPr/>
            </a:lvl4pPr>
            <a:lvl5pPr marL="1371511" indent="0">
              <a:buNone/>
              <a:defRPr/>
            </a:lvl5pPr>
          </a:lstStyle>
          <a:p>
            <a:pPr lvl="0"/>
            <a:r>
              <a:rPr lang="en-US"/>
              <a:t>Subtitle (or delete)</a:t>
            </a:r>
          </a:p>
        </p:txBody>
      </p:sp>
      <p:sp>
        <p:nvSpPr>
          <p:cNvPr id="14" name="Text Placeholder 22">
            <a:extLst>
              <a:ext uri="{FF2B5EF4-FFF2-40B4-BE49-F238E27FC236}">
                <a16:creationId xmlns:a16="http://schemas.microsoft.com/office/drawing/2014/main" id="{FFA07E8E-9F71-5440-9EFE-0FD2575133E2}"/>
              </a:ext>
            </a:extLst>
          </p:cNvPr>
          <p:cNvSpPr>
            <a:spLocks noGrp="1"/>
          </p:cNvSpPr>
          <p:nvPr>
            <p:ph type="body" sz="quarter" idx="12" hasCustomPrompt="1"/>
          </p:nvPr>
        </p:nvSpPr>
        <p:spPr>
          <a:xfrm>
            <a:off x="4282125" y="5597461"/>
            <a:ext cx="5132387" cy="476524"/>
          </a:xfrm>
          <a:prstGeom prst="rect">
            <a:avLst/>
          </a:prstGeom>
        </p:spPr>
        <p:txBody>
          <a:bodyPr/>
          <a:lstStyle>
            <a:lvl1pPr marL="0" indent="0">
              <a:buNone/>
              <a:defRPr sz="1050" b="0" i="0" baseline="0"/>
            </a:lvl1pPr>
            <a:lvl2pPr marL="342878" indent="0">
              <a:buNone/>
              <a:defRPr/>
            </a:lvl2pPr>
            <a:lvl3pPr marL="685756" indent="0">
              <a:buNone/>
              <a:defRPr/>
            </a:lvl3pPr>
            <a:lvl4pPr marL="1028633" indent="0">
              <a:buNone/>
              <a:defRPr/>
            </a:lvl4pPr>
            <a:lvl5pPr marL="1371511" indent="0">
              <a:buNone/>
              <a:defRPr/>
            </a:lvl5pPr>
          </a:lstStyle>
          <a:p>
            <a:pPr lvl="0"/>
            <a:r>
              <a:rPr lang="en-US"/>
              <a:t>Date | Name of Presenter</a:t>
            </a:r>
          </a:p>
        </p:txBody>
      </p:sp>
      <p:pic>
        <p:nvPicPr>
          <p:cNvPr id="15" name="Picture 14">
            <a:extLst>
              <a:ext uri="{FF2B5EF4-FFF2-40B4-BE49-F238E27FC236}">
                <a16:creationId xmlns:a16="http://schemas.microsoft.com/office/drawing/2014/main" id="{18B3E771-21E7-E949-A726-B41D761588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9442" y="4428667"/>
            <a:ext cx="2011892" cy="1606718"/>
          </a:xfrm>
          <a:prstGeom prst="rect">
            <a:avLst/>
          </a:prstGeom>
        </p:spPr>
      </p:pic>
    </p:spTree>
    <p:extLst>
      <p:ext uri="{BB962C8B-B14F-4D97-AF65-F5344CB8AC3E}">
        <p14:creationId xmlns:p14="http://schemas.microsoft.com/office/powerpoint/2010/main" val="38919717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6_Section Header">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45C531-60CC-6E40-A26E-47D5A36CCFB5}"/>
              </a:ext>
            </a:extLst>
          </p:cNvPr>
          <p:cNvSpPr/>
          <p:nvPr userDrawn="1"/>
        </p:nvSpPr>
        <p:spPr>
          <a:xfrm>
            <a:off x="4038395" y="4526789"/>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 Placeholder 22">
            <a:extLst>
              <a:ext uri="{FF2B5EF4-FFF2-40B4-BE49-F238E27FC236}">
                <a16:creationId xmlns:a16="http://schemas.microsoft.com/office/drawing/2014/main" id="{B9D18CE6-FF1A-5840-B5B7-C450CB12D736}"/>
              </a:ext>
            </a:extLst>
          </p:cNvPr>
          <p:cNvSpPr>
            <a:spLocks noGrp="1"/>
          </p:cNvSpPr>
          <p:nvPr>
            <p:ph type="body" sz="quarter" idx="10" hasCustomPrompt="1"/>
          </p:nvPr>
        </p:nvSpPr>
        <p:spPr>
          <a:xfrm>
            <a:off x="4282125" y="4392944"/>
            <a:ext cx="5132387" cy="645808"/>
          </a:xfrm>
          <a:prstGeom prst="rect">
            <a:avLst/>
          </a:prstGeom>
        </p:spPr>
        <p:txBody>
          <a:bodyPr/>
          <a:lstStyle>
            <a:lvl1pPr marL="0" indent="0">
              <a:buNone/>
              <a:defRPr sz="3000" b="1"/>
            </a:lvl1pPr>
            <a:lvl2pPr marL="342878" indent="0">
              <a:buNone/>
              <a:defRPr/>
            </a:lvl2pPr>
            <a:lvl3pPr marL="685756" indent="0">
              <a:buNone/>
              <a:defRPr/>
            </a:lvl3pPr>
            <a:lvl4pPr marL="1028633" indent="0">
              <a:buNone/>
              <a:defRPr/>
            </a:lvl4pPr>
            <a:lvl5pPr marL="1371511" indent="0">
              <a:buNone/>
              <a:defRPr/>
            </a:lvl5pPr>
          </a:lstStyle>
          <a:p>
            <a:pPr lvl="0"/>
            <a:r>
              <a:rPr lang="en-US"/>
              <a:t>Presentation Title</a:t>
            </a:r>
          </a:p>
        </p:txBody>
      </p:sp>
      <p:sp>
        <p:nvSpPr>
          <p:cNvPr id="13" name="Text Placeholder 22">
            <a:extLst>
              <a:ext uri="{FF2B5EF4-FFF2-40B4-BE49-F238E27FC236}">
                <a16:creationId xmlns:a16="http://schemas.microsoft.com/office/drawing/2014/main" id="{3F955853-C996-1947-9B44-33A31F974750}"/>
              </a:ext>
            </a:extLst>
          </p:cNvPr>
          <p:cNvSpPr>
            <a:spLocks noGrp="1"/>
          </p:cNvSpPr>
          <p:nvPr>
            <p:ph type="body" sz="quarter" idx="11" hasCustomPrompt="1"/>
          </p:nvPr>
        </p:nvSpPr>
        <p:spPr>
          <a:xfrm>
            <a:off x="4282125" y="5023088"/>
            <a:ext cx="5132387" cy="476524"/>
          </a:xfrm>
          <a:prstGeom prst="rect">
            <a:avLst/>
          </a:prstGeom>
        </p:spPr>
        <p:txBody>
          <a:bodyPr/>
          <a:lstStyle>
            <a:lvl1pPr marL="0" indent="0">
              <a:buNone/>
              <a:defRPr sz="2100" b="0" i="1" baseline="0"/>
            </a:lvl1pPr>
            <a:lvl2pPr marL="342878" indent="0">
              <a:buNone/>
              <a:defRPr/>
            </a:lvl2pPr>
            <a:lvl3pPr marL="685756" indent="0">
              <a:buNone/>
              <a:defRPr/>
            </a:lvl3pPr>
            <a:lvl4pPr marL="1028633" indent="0">
              <a:buNone/>
              <a:defRPr/>
            </a:lvl4pPr>
            <a:lvl5pPr marL="1371511" indent="0">
              <a:buNone/>
              <a:defRPr/>
            </a:lvl5pPr>
          </a:lstStyle>
          <a:p>
            <a:pPr lvl="0"/>
            <a:r>
              <a:rPr lang="en-US"/>
              <a:t>Subtitle (or delete)</a:t>
            </a:r>
          </a:p>
        </p:txBody>
      </p:sp>
      <p:sp>
        <p:nvSpPr>
          <p:cNvPr id="14" name="Text Placeholder 22">
            <a:extLst>
              <a:ext uri="{FF2B5EF4-FFF2-40B4-BE49-F238E27FC236}">
                <a16:creationId xmlns:a16="http://schemas.microsoft.com/office/drawing/2014/main" id="{36E831BB-4FEB-8543-A954-3F524E9C059F}"/>
              </a:ext>
            </a:extLst>
          </p:cNvPr>
          <p:cNvSpPr>
            <a:spLocks noGrp="1"/>
          </p:cNvSpPr>
          <p:nvPr>
            <p:ph type="body" sz="quarter" idx="12" hasCustomPrompt="1"/>
          </p:nvPr>
        </p:nvSpPr>
        <p:spPr>
          <a:xfrm>
            <a:off x="4282125" y="5597461"/>
            <a:ext cx="5132387" cy="476524"/>
          </a:xfrm>
          <a:prstGeom prst="rect">
            <a:avLst/>
          </a:prstGeom>
        </p:spPr>
        <p:txBody>
          <a:bodyPr/>
          <a:lstStyle>
            <a:lvl1pPr marL="0" indent="0">
              <a:buNone/>
              <a:defRPr sz="1050" b="0" i="0" baseline="0"/>
            </a:lvl1pPr>
            <a:lvl2pPr marL="342878" indent="0">
              <a:buNone/>
              <a:defRPr/>
            </a:lvl2pPr>
            <a:lvl3pPr marL="685756" indent="0">
              <a:buNone/>
              <a:defRPr/>
            </a:lvl3pPr>
            <a:lvl4pPr marL="1028633" indent="0">
              <a:buNone/>
              <a:defRPr/>
            </a:lvl4pPr>
            <a:lvl5pPr marL="1371511" indent="0">
              <a:buNone/>
              <a:defRPr/>
            </a:lvl5pPr>
          </a:lstStyle>
          <a:p>
            <a:pPr lvl="0"/>
            <a:r>
              <a:rPr lang="en-US"/>
              <a:t>Date | Name of Presenter</a:t>
            </a:r>
          </a:p>
        </p:txBody>
      </p:sp>
      <p:pic>
        <p:nvPicPr>
          <p:cNvPr id="15" name="Picture 14">
            <a:extLst>
              <a:ext uri="{FF2B5EF4-FFF2-40B4-BE49-F238E27FC236}">
                <a16:creationId xmlns:a16="http://schemas.microsoft.com/office/drawing/2014/main" id="{68496474-1953-F74D-B2BD-CEB1E49415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9442" y="4428667"/>
            <a:ext cx="2011892" cy="1606718"/>
          </a:xfrm>
          <a:prstGeom prst="rect">
            <a:avLst/>
          </a:prstGeom>
        </p:spPr>
      </p:pic>
    </p:spTree>
    <p:extLst>
      <p:ext uri="{BB962C8B-B14F-4D97-AF65-F5344CB8AC3E}">
        <p14:creationId xmlns:p14="http://schemas.microsoft.com/office/powerpoint/2010/main" val="9280229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8_Section Header">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CEB8EA-7072-E242-9485-27051324E76C}"/>
              </a:ext>
            </a:extLst>
          </p:cNvPr>
          <p:cNvSpPr/>
          <p:nvPr userDrawn="1"/>
        </p:nvSpPr>
        <p:spPr>
          <a:xfrm>
            <a:off x="4038395" y="4526789"/>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 Placeholder 22">
            <a:extLst>
              <a:ext uri="{FF2B5EF4-FFF2-40B4-BE49-F238E27FC236}">
                <a16:creationId xmlns:a16="http://schemas.microsoft.com/office/drawing/2014/main" id="{D7C2664A-826B-3F4D-9581-AEAC11D104BB}"/>
              </a:ext>
            </a:extLst>
          </p:cNvPr>
          <p:cNvSpPr>
            <a:spLocks noGrp="1"/>
          </p:cNvSpPr>
          <p:nvPr>
            <p:ph type="body" sz="quarter" idx="10" hasCustomPrompt="1"/>
          </p:nvPr>
        </p:nvSpPr>
        <p:spPr>
          <a:xfrm>
            <a:off x="4282125" y="4392944"/>
            <a:ext cx="5132387" cy="645808"/>
          </a:xfrm>
          <a:prstGeom prst="rect">
            <a:avLst/>
          </a:prstGeom>
        </p:spPr>
        <p:txBody>
          <a:bodyPr/>
          <a:lstStyle>
            <a:lvl1pPr marL="0" indent="0">
              <a:buNone/>
              <a:defRPr sz="3000" b="1"/>
            </a:lvl1pPr>
            <a:lvl2pPr marL="342878" indent="0">
              <a:buNone/>
              <a:defRPr/>
            </a:lvl2pPr>
            <a:lvl3pPr marL="685756" indent="0">
              <a:buNone/>
              <a:defRPr/>
            </a:lvl3pPr>
            <a:lvl4pPr marL="1028633" indent="0">
              <a:buNone/>
              <a:defRPr/>
            </a:lvl4pPr>
            <a:lvl5pPr marL="1371511" indent="0">
              <a:buNone/>
              <a:defRPr/>
            </a:lvl5pPr>
          </a:lstStyle>
          <a:p>
            <a:pPr lvl="0"/>
            <a:r>
              <a:rPr lang="en-US"/>
              <a:t>Presentation Title</a:t>
            </a:r>
          </a:p>
        </p:txBody>
      </p:sp>
      <p:sp>
        <p:nvSpPr>
          <p:cNvPr id="13" name="Text Placeholder 22">
            <a:extLst>
              <a:ext uri="{FF2B5EF4-FFF2-40B4-BE49-F238E27FC236}">
                <a16:creationId xmlns:a16="http://schemas.microsoft.com/office/drawing/2014/main" id="{490F765A-8EFC-B640-A648-4C52361776B3}"/>
              </a:ext>
            </a:extLst>
          </p:cNvPr>
          <p:cNvSpPr>
            <a:spLocks noGrp="1"/>
          </p:cNvSpPr>
          <p:nvPr>
            <p:ph type="body" sz="quarter" idx="11" hasCustomPrompt="1"/>
          </p:nvPr>
        </p:nvSpPr>
        <p:spPr>
          <a:xfrm>
            <a:off x="4282125" y="5023088"/>
            <a:ext cx="5132387" cy="476524"/>
          </a:xfrm>
          <a:prstGeom prst="rect">
            <a:avLst/>
          </a:prstGeom>
        </p:spPr>
        <p:txBody>
          <a:bodyPr/>
          <a:lstStyle>
            <a:lvl1pPr marL="0" indent="0">
              <a:buNone/>
              <a:defRPr sz="2100" b="0" i="1" baseline="0"/>
            </a:lvl1pPr>
            <a:lvl2pPr marL="342878" indent="0">
              <a:buNone/>
              <a:defRPr/>
            </a:lvl2pPr>
            <a:lvl3pPr marL="685756" indent="0">
              <a:buNone/>
              <a:defRPr/>
            </a:lvl3pPr>
            <a:lvl4pPr marL="1028633" indent="0">
              <a:buNone/>
              <a:defRPr/>
            </a:lvl4pPr>
            <a:lvl5pPr marL="1371511" indent="0">
              <a:buNone/>
              <a:defRPr/>
            </a:lvl5pPr>
          </a:lstStyle>
          <a:p>
            <a:pPr lvl="0"/>
            <a:r>
              <a:rPr lang="en-US"/>
              <a:t>Subtitle (or delete)</a:t>
            </a:r>
          </a:p>
        </p:txBody>
      </p:sp>
      <p:sp>
        <p:nvSpPr>
          <p:cNvPr id="14" name="Text Placeholder 22">
            <a:extLst>
              <a:ext uri="{FF2B5EF4-FFF2-40B4-BE49-F238E27FC236}">
                <a16:creationId xmlns:a16="http://schemas.microsoft.com/office/drawing/2014/main" id="{324E5FEC-4A3E-F646-A1CA-6D3C8ACF5822}"/>
              </a:ext>
            </a:extLst>
          </p:cNvPr>
          <p:cNvSpPr>
            <a:spLocks noGrp="1"/>
          </p:cNvSpPr>
          <p:nvPr>
            <p:ph type="body" sz="quarter" idx="12" hasCustomPrompt="1"/>
          </p:nvPr>
        </p:nvSpPr>
        <p:spPr>
          <a:xfrm>
            <a:off x="4282125" y="5597461"/>
            <a:ext cx="5132387" cy="476524"/>
          </a:xfrm>
          <a:prstGeom prst="rect">
            <a:avLst/>
          </a:prstGeom>
        </p:spPr>
        <p:txBody>
          <a:bodyPr/>
          <a:lstStyle>
            <a:lvl1pPr marL="0" indent="0">
              <a:buNone/>
              <a:defRPr sz="1050" b="0" i="0" baseline="0"/>
            </a:lvl1pPr>
            <a:lvl2pPr marL="342878" indent="0">
              <a:buNone/>
              <a:defRPr/>
            </a:lvl2pPr>
            <a:lvl3pPr marL="685756" indent="0">
              <a:buNone/>
              <a:defRPr/>
            </a:lvl3pPr>
            <a:lvl4pPr marL="1028633" indent="0">
              <a:buNone/>
              <a:defRPr/>
            </a:lvl4pPr>
            <a:lvl5pPr marL="1371511" indent="0">
              <a:buNone/>
              <a:defRPr/>
            </a:lvl5pPr>
          </a:lstStyle>
          <a:p>
            <a:pPr lvl="0"/>
            <a:r>
              <a:rPr lang="en-US"/>
              <a:t>Date | Name of Presenter</a:t>
            </a:r>
          </a:p>
        </p:txBody>
      </p:sp>
      <p:pic>
        <p:nvPicPr>
          <p:cNvPr id="15" name="Picture 14">
            <a:extLst>
              <a:ext uri="{FF2B5EF4-FFF2-40B4-BE49-F238E27FC236}">
                <a16:creationId xmlns:a16="http://schemas.microsoft.com/office/drawing/2014/main" id="{3C2F1CF3-3CF8-024B-8437-7FBE0051CA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9442" y="4428667"/>
            <a:ext cx="2011892" cy="1606718"/>
          </a:xfrm>
          <a:prstGeom prst="rect">
            <a:avLst/>
          </a:prstGeom>
        </p:spPr>
      </p:pic>
    </p:spTree>
    <p:extLst>
      <p:ext uri="{BB962C8B-B14F-4D97-AF65-F5344CB8AC3E}">
        <p14:creationId xmlns:p14="http://schemas.microsoft.com/office/powerpoint/2010/main" val="147127202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09037F-2376-5A46-B5E9-8AB63DE1C8B9}"/>
              </a:ext>
            </a:extLst>
          </p:cNvPr>
          <p:cNvSpPr/>
          <p:nvPr userDrawn="1"/>
        </p:nvSpPr>
        <p:spPr>
          <a:xfrm>
            <a:off x="4038395" y="4526789"/>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 Placeholder 22">
            <a:extLst>
              <a:ext uri="{FF2B5EF4-FFF2-40B4-BE49-F238E27FC236}">
                <a16:creationId xmlns:a16="http://schemas.microsoft.com/office/drawing/2014/main" id="{F1420CD5-5BCF-9845-BB7F-B2A48B9EA320}"/>
              </a:ext>
            </a:extLst>
          </p:cNvPr>
          <p:cNvSpPr>
            <a:spLocks noGrp="1"/>
          </p:cNvSpPr>
          <p:nvPr>
            <p:ph type="body" sz="quarter" idx="10" hasCustomPrompt="1"/>
          </p:nvPr>
        </p:nvSpPr>
        <p:spPr>
          <a:xfrm>
            <a:off x="4282125" y="4392944"/>
            <a:ext cx="5132387" cy="645808"/>
          </a:xfrm>
          <a:prstGeom prst="rect">
            <a:avLst/>
          </a:prstGeom>
        </p:spPr>
        <p:txBody>
          <a:bodyPr/>
          <a:lstStyle>
            <a:lvl1pPr marL="0" indent="0">
              <a:buNone/>
              <a:defRPr sz="3000" b="1"/>
            </a:lvl1pPr>
            <a:lvl2pPr marL="342878" indent="0">
              <a:buNone/>
              <a:defRPr/>
            </a:lvl2pPr>
            <a:lvl3pPr marL="685756" indent="0">
              <a:buNone/>
              <a:defRPr/>
            </a:lvl3pPr>
            <a:lvl4pPr marL="1028633" indent="0">
              <a:buNone/>
              <a:defRPr/>
            </a:lvl4pPr>
            <a:lvl5pPr marL="1371511" indent="0">
              <a:buNone/>
              <a:defRPr/>
            </a:lvl5pPr>
          </a:lstStyle>
          <a:p>
            <a:pPr lvl="0"/>
            <a:r>
              <a:rPr lang="en-US"/>
              <a:t>Presentation Title</a:t>
            </a:r>
          </a:p>
        </p:txBody>
      </p:sp>
      <p:sp>
        <p:nvSpPr>
          <p:cNvPr id="13" name="Text Placeholder 22">
            <a:extLst>
              <a:ext uri="{FF2B5EF4-FFF2-40B4-BE49-F238E27FC236}">
                <a16:creationId xmlns:a16="http://schemas.microsoft.com/office/drawing/2014/main" id="{18E35B47-72F0-4540-AC0D-DE77FD1414E9}"/>
              </a:ext>
            </a:extLst>
          </p:cNvPr>
          <p:cNvSpPr>
            <a:spLocks noGrp="1"/>
          </p:cNvSpPr>
          <p:nvPr>
            <p:ph type="body" sz="quarter" idx="11" hasCustomPrompt="1"/>
          </p:nvPr>
        </p:nvSpPr>
        <p:spPr>
          <a:xfrm>
            <a:off x="4282125" y="5023088"/>
            <a:ext cx="5132387" cy="476524"/>
          </a:xfrm>
          <a:prstGeom prst="rect">
            <a:avLst/>
          </a:prstGeom>
        </p:spPr>
        <p:txBody>
          <a:bodyPr/>
          <a:lstStyle>
            <a:lvl1pPr marL="0" indent="0">
              <a:buNone/>
              <a:defRPr sz="2100" b="0" i="1" baseline="0"/>
            </a:lvl1pPr>
            <a:lvl2pPr marL="342878" indent="0">
              <a:buNone/>
              <a:defRPr/>
            </a:lvl2pPr>
            <a:lvl3pPr marL="685756" indent="0">
              <a:buNone/>
              <a:defRPr/>
            </a:lvl3pPr>
            <a:lvl4pPr marL="1028633" indent="0">
              <a:buNone/>
              <a:defRPr/>
            </a:lvl4pPr>
            <a:lvl5pPr marL="1371511" indent="0">
              <a:buNone/>
              <a:defRPr/>
            </a:lvl5pPr>
          </a:lstStyle>
          <a:p>
            <a:pPr lvl="0"/>
            <a:r>
              <a:rPr lang="en-US"/>
              <a:t>Subtitle (or delete)</a:t>
            </a:r>
          </a:p>
        </p:txBody>
      </p:sp>
      <p:sp>
        <p:nvSpPr>
          <p:cNvPr id="14" name="Text Placeholder 22">
            <a:extLst>
              <a:ext uri="{FF2B5EF4-FFF2-40B4-BE49-F238E27FC236}">
                <a16:creationId xmlns:a16="http://schemas.microsoft.com/office/drawing/2014/main" id="{E7CEAF0F-5023-F749-826B-A34DACF873D2}"/>
              </a:ext>
            </a:extLst>
          </p:cNvPr>
          <p:cNvSpPr>
            <a:spLocks noGrp="1"/>
          </p:cNvSpPr>
          <p:nvPr>
            <p:ph type="body" sz="quarter" idx="12" hasCustomPrompt="1"/>
          </p:nvPr>
        </p:nvSpPr>
        <p:spPr>
          <a:xfrm>
            <a:off x="4282125" y="5597461"/>
            <a:ext cx="5132387" cy="476524"/>
          </a:xfrm>
          <a:prstGeom prst="rect">
            <a:avLst/>
          </a:prstGeom>
        </p:spPr>
        <p:txBody>
          <a:bodyPr/>
          <a:lstStyle>
            <a:lvl1pPr marL="0" indent="0">
              <a:buNone/>
              <a:defRPr sz="1050" b="0" i="0" baseline="0"/>
            </a:lvl1pPr>
            <a:lvl2pPr marL="342878" indent="0">
              <a:buNone/>
              <a:defRPr/>
            </a:lvl2pPr>
            <a:lvl3pPr marL="685756" indent="0">
              <a:buNone/>
              <a:defRPr/>
            </a:lvl3pPr>
            <a:lvl4pPr marL="1028633" indent="0">
              <a:buNone/>
              <a:defRPr/>
            </a:lvl4pPr>
            <a:lvl5pPr marL="1371511" indent="0">
              <a:buNone/>
              <a:defRPr/>
            </a:lvl5pPr>
          </a:lstStyle>
          <a:p>
            <a:pPr lvl="0"/>
            <a:r>
              <a:rPr lang="en-US"/>
              <a:t>Date | Name of Presenter</a:t>
            </a:r>
          </a:p>
        </p:txBody>
      </p:sp>
      <p:pic>
        <p:nvPicPr>
          <p:cNvPr id="15" name="Picture 14">
            <a:extLst>
              <a:ext uri="{FF2B5EF4-FFF2-40B4-BE49-F238E27FC236}">
                <a16:creationId xmlns:a16="http://schemas.microsoft.com/office/drawing/2014/main" id="{89C5435E-400C-7B47-A0A7-49D460C34C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9442" y="4428667"/>
            <a:ext cx="2011892" cy="1606718"/>
          </a:xfrm>
          <a:prstGeom prst="rect">
            <a:avLst/>
          </a:prstGeom>
        </p:spPr>
      </p:pic>
    </p:spTree>
    <p:extLst>
      <p:ext uri="{BB962C8B-B14F-4D97-AF65-F5344CB8AC3E}">
        <p14:creationId xmlns:p14="http://schemas.microsoft.com/office/powerpoint/2010/main" val="90714845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7_Section Header">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0E16D7-250B-A940-A2D7-69D6F6236CDB}"/>
              </a:ext>
            </a:extLst>
          </p:cNvPr>
          <p:cNvSpPr/>
          <p:nvPr userDrawn="1"/>
        </p:nvSpPr>
        <p:spPr>
          <a:xfrm>
            <a:off x="4038395" y="4526789"/>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 Placeholder 22">
            <a:extLst>
              <a:ext uri="{FF2B5EF4-FFF2-40B4-BE49-F238E27FC236}">
                <a16:creationId xmlns:a16="http://schemas.microsoft.com/office/drawing/2014/main" id="{8F4BE2AD-8ABB-D941-A009-FD6AFC597EBF}"/>
              </a:ext>
            </a:extLst>
          </p:cNvPr>
          <p:cNvSpPr>
            <a:spLocks noGrp="1"/>
          </p:cNvSpPr>
          <p:nvPr>
            <p:ph type="body" sz="quarter" idx="10" hasCustomPrompt="1"/>
          </p:nvPr>
        </p:nvSpPr>
        <p:spPr>
          <a:xfrm>
            <a:off x="4282125" y="4392944"/>
            <a:ext cx="5132387" cy="645808"/>
          </a:xfrm>
          <a:prstGeom prst="rect">
            <a:avLst/>
          </a:prstGeom>
        </p:spPr>
        <p:txBody>
          <a:bodyPr/>
          <a:lstStyle>
            <a:lvl1pPr marL="0" indent="0">
              <a:buNone/>
              <a:defRPr sz="3000" b="1"/>
            </a:lvl1pPr>
            <a:lvl2pPr marL="342878" indent="0">
              <a:buNone/>
              <a:defRPr/>
            </a:lvl2pPr>
            <a:lvl3pPr marL="685756" indent="0">
              <a:buNone/>
              <a:defRPr/>
            </a:lvl3pPr>
            <a:lvl4pPr marL="1028633" indent="0">
              <a:buNone/>
              <a:defRPr/>
            </a:lvl4pPr>
            <a:lvl5pPr marL="1371511" indent="0">
              <a:buNone/>
              <a:defRPr/>
            </a:lvl5pPr>
          </a:lstStyle>
          <a:p>
            <a:pPr lvl="0"/>
            <a:r>
              <a:rPr lang="en-US"/>
              <a:t>Presentation Title</a:t>
            </a:r>
          </a:p>
        </p:txBody>
      </p:sp>
      <p:sp>
        <p:nvSpPr>
          <p:cNvPr id="13" name="Text Placeholder 22">
            <a:extLst>
              <a:ext uri="{FF2B5EF4-FFF2-40B4-BE49-F238E27FC236}">
                <a16:creationId xmlns:a16="http://schemas.microsoft.com/office/drawing/2014/main" id="{D01EEFCC-350E-1D4D-8901-02C2D825D3C0}"/>
              </a:ext>
            </a:extLst>
          </p:cNvPr>
          <p:cNvSpPr>
            <a:spLocks noGrp="1"/>
          </p:cNvSpPr>
          <p:nvPr>
            <p:ph type="body" sz="quarter" idx="11" hasCustomPrompt="1"/>
          </p:nvPr>
        </p:nvSpPr>
        <p:spPr>
          <a:xfrm>
            <a:off x="4282125" y="5023088"/>
            <a:ext cx="5132387" cy="476524"/>
          </a:xfrm>
          <a:prstGeom prst="rect">
            <a:avLst/>
          </a:prstGeom>
        </p:spPr>
        <p:txBody>
          <a:bodyPr/>
          <a:lstStyle>
            <a:lvl1pPr marL="0" indent="0">
              <a:buNone/>
              <a:defRPr sz="2100" b="0" i="1" baseline="0"/>
            </a:lvl1pPr>
            <a:lvl2pPr marL="342878" indent="0">
              <a:buNone/>
              <a:defRPr/>
            </a:lvl2pPr>
            <a:lvl3pPr marL="685756" indent="0">
              <a:buNone/>
              <a:defRPr/>
            </a:lvl3pPr>
            <a:lvl4pPr marL="1028633" indent="0">
              <a:buNone/>
              <a:defRPr/>
            </a:lvl4pPr>
            <a:lvl5pPr marL="1371511" indent="0">
              <a:buNone/>
              <a:defRPr/>
            </a:lvl5pPr>
          </a:lstStyle>
          <a:p>
            <a:pPr lvl="0"/>
            <a:r>
              <a:rPr lang="en-US"/>
              <a:t>Subtitle (or delete)</a:t>
            </a:r>
          </a:p>
        </p:txBody>
      </p:sp>
      <p:sp>
        <p:nvSpPr>
          <p:cNvPr id="14" name="Text Placeholder 22">
            <a:extLst>
              <a:ext uri="{FF2B5EF4-FFF2-40B4-BE49-F238E27FC236}">
                <a16:creationId xmlns:a16="http://schemas.microsoft.com/office/drawing/2014/main" id="{05E74F61-055B-2D44-A2FF-780FA803E4EB}"/>
              </a:ext>
            </a:extLst>
          </p:cNvPr>
          <p:cNvSpPr>
            <a:spLocks noGrp="1"/>
          </p:cNvSpPr>
          <p:nvPr>
            <p:ph type="body" sz="quarter" idx="12" hasCustomPrompt="1"/>
          </p:nvPr>
        </p:nvSpPr>
        <p:spPr>
          <a:xfrm>
            <a:off x="4282125" y="5597461"/>
            <a:ext cx="5132387" cy="476524"/>
          </a:xfrm>
          <a:prstGeom prst="rect">
            <a:avLst/>
          </a:prstGeom>
        </p:spPr>
        <p:txBody>
          <a:bodyPr/>
          <a:lstStyle>
            <a:lvl1pPr marL="0" indent="0">
              <a:buNone/>
              <a:defRPr sz="1050" b="0" i="0" baseline="0"/>
            </a:lvl1pPr>
            <a:lvl2pPr marL="342878" indent="0">
              <a:buNone/>
              <a:defRPr/>
            </a:lvl2pPr>
            <a:lvl3pPr marL="685756" indent="0">
              <a:buNone/>
              <a:defRPr/>
            </a:lvl3pPr>
            <a:lvl4pPr marL="1028633" indent="0">
              <a:buNone/>
              <a:defRPr/>
            </a:lvl4pPr>
            <a:lvl5pPr marL="1371511" indent="0">
              <a:buNone/>
              <a:defRPr/>
            </a:lvl5pPr>
          </a:lstStyle>
          <a:p>
            <a:pPr lvl="0"/>
            <a:r>
              <a:rPr lang="en-US"/>
              <a:t>Date | Name of Presenter</a:t>
            </a:r>
          </a:p>
        </p:txBody>
      </p:sp>
      <p:pic>
        <p:nvPicPr>
          <p:cNvPr id="15" name="Picture 14">
            <a:extLst>
              <a:ext uri="{FF2B5EF4-FFF2-40B4-BE49-F238E27FC236}">
                <a16:creationId xmlns:a16="http://schemas.microsoft.com/office/drawing/2014/main" id="{A172F7B3-2BE0-914E-8620-4790453C32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9442" y="4428667"/>
            <a:ext cx="2011892" cy="1606718"/>
          </a:xfrm>
          <a:prstGeom prst="rect">
            <a:avLst/>
          </a:prstGeom>
        </p:spPr>
      </p:pic>
    </p:spTree>
    <p:extLst>
      <p:ext uri="{BB962C8B-B14F-4D97-AF65-F5344CB8AC3E}">
        <p14:creationId xmlns:p14="http://schemas.microsoft.com/office/powerpoint/2010/main" val="153431962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93E46-3253-F04D-BCC2-B4CFCF4D2200}"/>
              </a:ext>
            </a:extLst>
          </p:cNvPr>
          <p:cNvSpPr/>
          <p:nvPr userDrawn="1"/>
        </p:nvSpPr>
        <p:spPr>
          <a:xfrm>
            <a:off x="4038395" y="4526789"/>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 Placeholder 22">
            <a:extLst>
              <a:ext uri="{FF2B5EF4-FFF2-40B4-BE49-F238E27FC236}">
                <a16:creationId xmlns:a16="http://schemas.microsoft.com/office/drawing/2014/main" id="{BE514415-EC69-0F45-9294-78734BA4130E}"/>
              </a:ext>
            </a:extLst>
          </p:cNvPr>
          <p:cNvSpPr>
            <a:spLocks noGrp="1"/>
          </p:cNvSpPr>
          <p:nvPr>
            <p:ph type="body" sz="quarter" idx="10" hasCustomPrompt="1"/>
          </p:nvPr>
        </p:nvSpPr>
        <p:spPr>
          <a:xfrm>
            <a:off x="4282125" y="4392944"/>
            <a:ext cx="5132387" cy="645808"/>
          </a:xfrm>
          <a:prstGeom prst="rect">
            <a:avLst/>
          </a:prstGeom>
        </p:spPr>
        <p:txBody>
          <a:bodyPr/>
          <a:lstStyle>
            <a:lvl1pPr marL="0" indent="0">
              <a:buNone/>
              <a:defRPr sz="3000" b="1"/>
            </a:lvl1pPr>
            <a:lvl2pPr marL="342878" indent="0">
              <a:buNone/>
              <a:defRPr/>
            </a:lvl2pPr>
            <a:lvl3pPr marL="685756" indent="0">
              <a:buNone/>
              <a:defRPr/>
            </a:lvl3pPr>
            <a:lvl4pPr marL="1028633" indent="0">
              <a:buNone/>
              <a:defRPr/>
            </a:lvl4pPr>
            <a:lvl5pPr marL="1371511" indent="0">
              <a:buNone/>
              <a:defRPr/>
            </a:lvl5pPr>
          </a:lstStyle>
          <a:p>
            <a:pPr lvl="0"/>
            <a:r>
              <a:rPr lang="en-US"/>
              <a:t>Presentation Title</a:t>
            </a:r>
          </a:p>
        </p:txBody>
      </p:sp>
      <p:sp>
        <p:nvSpPr>
          <p:cNvPr id="13" name="Text Placeholder 22">
            <a:extLst>
              <a:ext uri="{FF2B5EF4-FFF2-40B4-BE49-F238E27FC236}">
                <a16:creationId xmlns:a16="http://schemas.microsoft.com/office/drawing/2014/main" id="{13023B4C-C738-9742-95A7-49D7EC7C5296}"/>
              </a:ext>
            </a:extLst>
          </p:cNvPr>
          <p:cNvSpPr>
            <a:spLocks noGrp="1"/>
          </p:cNvSpPr>
          <p:nvPr>
            <p:ph type="body" sz="quarter" idx="11" hasCustomPrompt="1"/>
          </p:nvPr>
        </p:nvSpPr>
        <p:spPr>
          <a:xfrm>
            <a:off x="4282125" y="5023088"/>
            <a:ext cx="5132387" cy="476524"/>
          </a:xfrm>
          <a:prstGeom prst="rect">
            <a:avLst/>
          </a:prstGeom>
        </p:spPr>
        <p:txBody>
          <a:bodyPr/>
          <a:lstStyle>
            <a:lvl1pPr marL="0" indent="0">
              <a:buNone/>
              <a:defRPr sz="2100" b="0" i="1" baseline="0"/>
            </a:lvl1pPr>
            <a:lvl2pPr marL="342878" indent="0">
              <a:buNone/>
              <a:defRPr/>
            </a:lvl2pPr>
            <a:lvl3pPr marL="685756" indent="0">
              <a:buNone/>
              <a:defRPr/>
            </a:lvl3pPr>
            <a:lvl4pPr marL="1028633" indent="0">
              <a:buNone/>
              <a:defRPr/>
            </a:lvl4pPr>
            <a:lvl5pPr marL="1371511" indent="0">
              <a:buNone/>
              <a:defRPr/>
            </a:lvl5pPr>
          </a:lstStyle>
          <a:p>
            <a:pPr lvl="0"/>
            <a:r>
              <a:rPr lang="en-US"/>
              <a:t>Subtitle (or delete)</a:t>
            </a:r>
          </a:p>
        </p:txBody>
      </p:sp>
      <p:sp>
        <p:nvSpPr>
          <p:cNvPr id="14" name="Text Placeholder 22">
            <a:extLst>
              <a:ext uri="{FF2B5EF4-FFF2-40B4-BE49-F238E27FC236}">
                <a16:creationId xmlns:a16="http://schemas.microsoft.com/office/drawing/2014/main" id="{B183ADCB-4C1C-5E4D-929F-E72329E58CF9}"/>
              </a:ext>
            </a:extLst>
          </p:cNvPr>
          <p:cNvSpPr>
            <a:spLocks noGrp="1"/>
          </p:cNvSpPr>
          <p:nvPr>
            <p:ph type="body" sz="quarter" idx="12" hasCustomPrompt="1"/>
          </p:nvPr>
        </p:nvSpPr>
        <p:spPr>
          <a:xfrm>
            <a:off x="4282125" y="5597461"/>
            <a:ext cx="5132387" cy="476524"/>
          </a:xfrm>
          <a:prstGeom prst="rect">
            <a:avLst/>
          </a:prstGeom>
        </p:spPr>
        <p:txBody>
          <a:bodyPr/>
          <a:lstStyle>
            <a:lvl1pPr marL="0" indent="0">
              <a:buNone/>
              <a:defRPr sz="1050" b="0" i="0" baseline="0"/>
            </a:lvl1pPr>
            <a:lvl2pPr marL="342878" indent="0">
              <a:buNone/>
              <a:defRPr/>
            </a:lvl2pPr>
            <a:lvl3pPr marL="685756" indent="0">
              <a:buNone/>
              <a:defRPr/>
            </a:lvl3pPr>
            <a:lvl4pPr marL="1028633" indent="0">
              <a:buNone/>
              <a:defRPr/>
            </a:lvl4pPr>
            <a:lvl5pPr marL="1371511" indent="0">
              <a:buNone/>
              <a:defRPr/>
            </a:lvl5pPr>
          </a:lstStyle>
          <a:p>
            <a:pPr lvl="0"/>
            <a:r>
              <a:rPr lang="en-US"/>
              <a:t>Date | Name of Presenter</a:t>
            </a:r>
          </a:p>
        </p:txBody>
      </p:sp>
      <p:pic>
        <p:nvPicPr>
          <p:cNvPr id="15" name="Picture 14">
            <a:extLst>
              <a:ext uri="{FF2B5EF4-FFF2-40B4-BE49-F238E27FC236}">
                <a16:creationId xmlns:a16="http://schemas.microsoft.com/office/drawing/2014/main" id="{51408D0C-3CC1-BE48-984C-89B3DB6BEE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9442" y="4428667"/>
            <a:ext cx="2011892" cy="1606718"/>
          </a:xfrm>
          <a:prstGeom prst="rect">
            <a:avLst/>
          </a:prstGeom>
        </p:spPr>
      </p:pic>
    </p:spTree>
    <p:extLst>
      <p:ext uri="{BB962C8B-B14F-4D97-AF65-F5344CB8AC3E}">
        <p14:creationId xmlns:p14="http://schemas.microsoft.com/office/powerpoint/2010/main" val="72513843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C1F0-E458-40EE-8D46-E1024F5B5A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BD9C05-A5BF-429F-BE17-08B04892ED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200F83-442D-4811-8BD9-3242AD8C2625}"/>
              </a:ext>
            </a:extLst>
          </p:cNvPr>
          <p:cNvSpPr>
            <a:spLocks noGrp="1"/>
          </p:cNvSpPr>
          <p:nvPr>
            <p:ph type="dt" sz="half" idx="10"/>
          </p:nvPr>
        </p:nvSpPr>
        <p:spPr/>
        <p:txBody>
          <a:bodyPr/>
          <a:lstStyle/>
          <a:p>
            <a:fld id="{AE32E986-1137-4EE8-8806-EB26FE96E24C}" type="datetimeFigureOut">
              <a:rPr lang="en-US" smtClean="0"/>
              <a:t>3/29/2024</a:t>
            </a:fld>
            <a:endParaRPr lang="en-US"/>
          </a:p>
        </p:txBody>
      </p:sp>
      <p:sp>
        <p:nvSpPr>
          <p:cNvPr id="5" name="Footer Placeholder 4">
            <a:extLst>
              <a:ext uri="{FF2B5EF4-FFF2-40B4-BE49-F238E27FC236}">
                <a16:creationId xmlns:a16="http://schemas.microsoft.com/office/drawing/2014/main" id="{A80FE443-814F-41F0-81EC-0A3CD12E1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0CE31-7888-470B-9698-CA7298CB6F57}"/>
              </a:ext>
            </a:extLst>
          </p:cNvPr>
          <p:cNvSpPr>
            <a:spLocks noGrp="1"/>
          </p:cNvSpPr>
          <p:nvPr>
            <p:ph type="sldNum" sz="quarter" idx="12"/>
          </p:nvPr>
        </p:nvSpPr>
        <p:spPr/>
        <p:txBody>
          <a:bodyPr/>
          <a:lstStyle/>
          <a:p>
            <a:fld id="{6D6C06B8-4305-4D1B-8BD9-E5A6D90A6084}" type="slidenum">
              <a:rPr lang="en-US" smtClean="0"/>
              <a:t>‹#›</a:t>
            </a:fld>
            <a:endParaRPr lang="en-US"/>
          </a:p>
        </p:txBody>
      </p:sp>
    </p:spTree>
    <p:extLst>
      <p:ext uri="{BB962C8B-B14F-4D97-AF65-F5344CB8AC3E}">
        <p14:creationId xmlns:p14="http://schemas.microsoft.com/office/powerpoint/2010/main" val="4267298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C1A853C-001E-214E-B4EB-66BF4FDFAEBA}"/>
              </a:ext>
            </a:extLst>
          </p:cNvPr>
          <p:cNvSpPr/>
          <p:nvPr userDrawn="1"/>
        </p:nvSpPr>
        <p:spPr>
          <a:xfrm>
            <a:off x="4038395" y="4526789"/>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 Placeholder 22">
            <a:extLst>
              <a:ext uri="{FF2B5EF4-FFF2-40B4-BE49-F238E27FC236}">
                <a16:creationId xmlns:a16="http://schemas.microsoft.com/office/drawing/2014/main" id="{9C565572-F15E-6041-AA3B-91E97AA05D85}"/>
              </a:ext>
            </a:extLst>
          </p:cNvPr>
          <p:cNvSpPr>
            <a:spLocks noGrp="1"/>
          </p:cNvSpPr>
          <p:nvPr>
            <p:ph type="body" sz="quarter" idx="10" hasCustomPrompt="1"/>
          </p:nvPr>
        </p:nvSpPr>
        <p:spPr>
          <a:xfrm>
            <a:off x="4282125" y="4392944"/>
            <a:ext cx="5132387" cy="645808"/>
          </a:xfrm>
          <a:prstGeom prst="rect">
            <a:avLst/>
          </a:prstGeom>
        </p:spPr>
        <p:txBody>
          <a:bodyPr/>
          <a:lstStyle>
            <a:lvl1pPr marL="0" indent="0">
              <a:buNone/>
              <a:defRPr sz="3000" b="1"/>
            </a:lvl1pPr>
            <a:lvl2pPr marL="342878" indent="0">
              <a:buNone/>
              <a:defRPr/>
            </a:lvl2pPr>
            <a:lvl3pPr marL="685756" indent="0">
              <a:buNone/>
              <a:defRPr/>
            </a:lvl3pPr>
            <a:lvl4pPr marL="1028633" indent="0">
              <a:buNone/>
              <a:defRPr/>
            </a:lvl4pPr>
            <a:lvl5pPr marL="1371511" indent="0">
              <a:buNone/>
              <a:defRPr/>
            </a:lvl5pPr>
          </a:lstStyle>
          <a:p>
            <a:pPr lvl="0"/>
            <a:r>
              <a:rPr lang="en-US"/>
              <a:t>Presentation Title</a:t>
            </a:r>
          </a:p>
        </p:txBody>
      </p:sp>
      <p:sp>
        <p:nvSpPr>
          <p:cNvPr id="13" name="Text Placeholder 22">
            <a:extLst>
              <a:ext uri="{FF2B5EF4-FFF2-40B4-BE49-F238E27FC236}">
                <a16:creationId xmlns:a16="http://schemas.microsoft.com/office/drawing/2014/main" id="{CA1537AD-BFDC-9840-9C45-4783B1D18BB3}"/>
              </a:ext>
            </a:extLst>
          </p:cNvPr>
          <p:cNvSpPr>
            <a:spLocks noGrp="1"/>
          </p:cNvSpPr>
          <p:nvPr>
            <p:ph type="body" sz="quarter" idx="11" hasCustomPrompt="1"/>
          </p:nvPr>
        </p:nvSpPr>
        <p:spPr>
          <a:xfrm>
            <a:off x="4282125" y="5023088"/>
            <a:ext cx="5132387" cy="476524"/>
          </a:xfrm>
          <a:prstGeom prst="rect">
            <a:avLst/>
          </a:prstGeom>
        </p:spPr>
        <p:txBody>
          <a:bodyPr/>
          <a:lstStyle>
            <a:lvl1pPr marL="0" indent="0">
              <a:buNone/>
              <a:defRPr sz="2100" b="0" i="1" baseline="0"/>
            </a:lvl1pPr>
            <a:lvl2pPr marL="342878" indent="0">
              <a:buNone/>
              <a:defRPr/>
            </a:lvl2pPr>
            <a:lvl3pPr marL="685756" indent="0">
              <a:buNone/>
              <a:defRPr/>
            </a:lvl3pPr>
            <a:lvl4pPr marL="1028633" indent="0">
              <a:buNone/>
              <a:defRPr/>
            </a:lvl4pPr>
            <a:lvl5pPr marL="1371511" indent="0">
              <a:buNone/>
              <a:defRPr/>
            </a:lvl5pPr>
          </a:lstStyle>
          <a:p>
            <a:pPr lvl="0"/>
            <a:r>
              <a:rPr lang="en-US"/>
              <a:t>Subtitle (or delete)</a:t>
            </a:r>
          </a:p>
        </p:txBody>
      </p:sp>
      <p:sp>
        <p:nvSpPr>
          <p:cNvPr id="14" name="Text Placeholder 22">
            <a:extLst>
              <a:ext uri="{FF2B5EF4-FFF2-40B4-BE49-F238E27FC236}">
                <a16:creationId xmlns:a16="http://schemas.microsoft.com/office/drawing/2014/main" id="{4AA9684B-7A80-8647-AE84-98A8BD134FAE}"/>
              </a:ext>
            </a:extLst>
          </p:cNvPr>
          <p:cNvSpPr>
            <a:spLocks noGrp="1"/>
          </p:cNvSpPr>
          <p:nvPr>
            <p:ph type="body" sz="quarter" idx="12" hasCustomPrompt="1"/>
          </p:nvPr>
        </p:nvSpPr>
        <p:spPr>
          <a:xfrm>
            <a:off x="4282125" y="5597461"/>
            <a:ext cx="5132387" cy="476524"/>
          </a:xfrm>
          <a:prstGeom prst="rect">
            <a:avLst/>
          </a:prstGeom>
        </p:spPr>
        <p:txBody>
          <a:bodyPr/>
          <a:lstStyle>
            <a:lvl1pPr marL="0" indent="0">
              <a:buNone/>
              <a:defRPr sz="1050" b="0" i="0" baseline="0"/>
            </a:lvl1pPr>
            <a:lvl2pPr marL="342878" indent="0">
              <a:buNone/>
              <a:defRPr/>
            </a:lvl2pPr>
            <a:lvl3pPr marL="685756" indent="0">
              <a:buNone/>
              <a:defRPr/>
            </a:lvl3pPr>
            <a:lvl4pPr marL="1028633" indent="0">
              <a:buNone/>
              <a:defRPr/>
            </a:lvl4pPr>
            <a:lvl5pPr marL="1371511" indent="0">
              <a:buNone/>
              <a:defRPr/>
            </a:lvl5pPr>
          </a:lstStyle>
          <a:p>
            <a:pPr lvl="0"/>
            <a:r>
              <a:rPr lang="en-US"/>
              <a:t>Date | Name of Presenter</a:t>
            </a:r>
          </a:p>
        </p:txBody>
      </p:sp>
      <p:pic>
        <p:nvPicPr>
          <p:cNvPr id="15" name="Picture 14">
            <a:extLst>
              <a:ext uri="{FF2B5EF4-FFF2-40B4-BE49-F238E27FC236}">
                <a16:creationId xmlns:a16="http://schemas.microsoft.com/office/drawing/2014/main" id="{3D7C4CC2-DB58-C049-85CD-C743EBC5A0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9442" y="4428667"/>
            <a:ext cx="2011892" cy="1606718"/>
          </a:xfrm>
          <a:prstGeom prst="rect">
            <a:avLst/>
          </a:prstGeom>
        </p:spPr>
      </p:pic>
    </p:spTree>
    <p:extLst>
      <p:ext uri="{BB962C8B-B14F-4D97-AF65-F5344CB8AC3E}">
        <p14:creationId xmlns:p14="http://schemas.microsoft.com/office/powerpoint/2010/main" val="1444540561"/>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9EA101-CB8B-7F49-8B2A-C9100FD0ADE1}"/>
              </a:ext>
            </a:extLst>
          </p:cNvPr>
          <p:cNvSpPr/>
          <p:nvPr userDrawn="1"/>
        </p:nvSpPr>
        <p:spPr>
          <a:xfrm>
            <a:off x="4038395" y="4526789"/>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 Placeholder 22">
            <a:extLst>
              <a:ext uri="{FF2B5EF4-FFF2-40B4-BE49-F238E27FC236}">
                <a16:creationId xmlns:a16="http://schemas.microsoft.com/office/drawing/2014/main" id="{9850B334-FCC5-C54A-8EC2-A076D9D58783}"/>
              </a:ext>
            </a:extLst>
          </p:cNvPr>
          <p:cNvSpPr>
            <a:spLocks noGrp="1"/>
          </p:cNvSpPr>
          <p:nvPr>
            <p:ph type="body" sz="quarter" idx="10" hasCustomPrompt="1"/>
          </p:nvPr>
        </p:nvSpPr>
        <p:spPr>
          <a:xfrm>
            <a:off x="4282125" y="4392944"/>
            <a:ext cx="5132387" cy="645808"/>
          </a:xfrm>
          <a:prstGeom prst="rect">
            <a:avLst/>
          </a:prstGeom>
        </p:spPr>
        <p:txBody>
          <a:bodyPr/>
          <a:lstStyle>
            <a:lvl1pPr marL="0" indent="0">
              <a:buNone/>
              <a:defRPr sz="3000" b="1"/>
            </a:lvl1pPr>
            <a:lvl2pPr marL="342878" indent="0">
              <a:buNone/>
              <a:defRPr/>
            </a:lvl2pPr>
            <a:lvl3pPr marL="685756" indent="0">
              <a:buNone/>
              <a:defRPr/>
            </a:lvl3pPr>
            <a:lvl4pPr marL="1028633" indent="0">
              <a:buNone/>
              <a:defRPr/>
            </a:lvl4pPr>
            <a:lvl5pPr marL="1371511" indent="0">
              <a:buNone/>
              <a:defRPr/>
            </a:lvl5pPr>
          </a:lstStyle>
          <a:p>
            <a:pPr lvl="0"/>
            <a:r>
              <a:rPr lang="en-US"/>
              <a:t>Presentation Title</a:t>
            </a:r>
          </a:p>
        </p:txBody>
      </p:sp>
      <p:sp>
        <p:nvSpPr>
          <p:cNvPr id="13" name="Text Placeholder 22">
            <a:extLst>
              <a:ext uri="{FF2B5EF4-FFF2-40B4-BE49-F238E27FC236}">
                <a16:creationId xmlns:a16="http://schemas.microsoft.com/office/drawing/2014/main" id="{3BD9F11B-FD84-3540-84F8-1BDAA7E28D11}"/>
              </a:ext>
            </a:extLst>
          </p:cNvPr>
          <p:cNvSpPr>
            <a:spLocks noGrp="1"/>
          </p:cNvSpPr>
          <p:nvPr>
            <p:ph type="body" sz="quarter" idx="11" hasCustomPrompt="1"/>
          </p:nvPr>
        </p:nvSpPr>
        <p:spPr>
          <a:xfrm>
            <a:off x="4282125" y="5023088"/>
            <a:ext cx="5132387" cy="476524"/>
          </a:xfrm>
          <a:prstGeom prst="rect">
            <a:avLst/>
          </a:prstGeom>
        </p:spPr>
        <p:txBody>
          <a:bodyPr/>
          <a:lstStyle>
            <a:lvl1pPr marL="0" indent="0">
              <a:buNone/>
              <a:defRPr sz="2100" b="0" i="1" baseline="0"/>
            </a:lvl1pPr>
            <a:lvl2pPr marL="342878" indent="0">
              <a:buNone/>
              <a:defRPr/>
            </a:lvl2pPr>
            <a:lvl3pPr marL="685756" indent="0">
              <a:buNone/>
              <a:defRPr/>
            </a:lvl3pPr>
            <a:lvl4pPr marL="1028633" indent="0">
              <a:buNone/>
              <a:defRPr/>
            </a:lvl4pPr>
            <a:lvl5pPr marL="1371511" indent="0">
              <a:buNone/>
              <a:defRPr/>
            </a:lvl5pPr>
          </a:lstStyle>
          <a:p>
            <a:pPr lvl="0"/>
            <a:r>
              <a:rPr lang="en-US"/>
              <a:t>Subtitle (or delete)</a:t>
            </a:r>
          </a:p>
        </p:txBody>
      </p:sp>
      <p:sp>
        <p:nvSpPr>
          <p:cNvPr id="14" name="Text Placeholder 22">
            <a:extLst>
              <a:ext uri="{FF2B5EF4-FFF2-40B4-BE49-F238E27FC236}">
                <a16:creationId xmlns:a16="http://schemas.microsoft.com/office/drawing/2014/main" id="{21A273C3-1B4D-3248-A985-DA50577B6F54}"/>
              </a:ext>
            </a:extLst>
          </p:cNvPr>
          <p:cNvSpPr>
            <a:spLocks noGrp="1"/>
          </p:cNvSpPr>
          <p:nvPr>
            <p:ph type="body" sz="quarter" idx="12" hasCustomPrompt="1"/>
          </p:nvPr>
        </p:nvSpPr>
        <p:spPr>
          <a:xfrm>
            <a:off x="4282125" y="5597461"/>
            <a:ext cx="5132387" cy="476524"/>
          </a:xfrm>
          <a:prstGeom prst="rect">
            <a:avLst/>
          </a:prstGeom>
        </p:spPr>
        <p:txBody>
          <a:bodyPr/>
          <a:lstStyle>
            <a:lvl1pPr marL="0" indent="0">
              <a:buNone/>
              <a:defRPr sz="1050" b="0" i="0" baseline="0"/>
            </a:lvl1pPr>
            <a:lvl2pPr marL="342878" indent="0">
              <a:buNone/>
              <a:defRPr/>
            </a:lvl2pPr>
            <a:lvl3pPr marL="685756" indent="0">
              <a:buNone/>
              <a:defRPr/>
            </a:lvl3pPr>
            <a:lvl4pPr marL="1028633" indent="0">
              <a:buNone/>
              <a:defRPr/>
            </a:lvl4pPr>
            <a:lvl5pPr marL="1371511" indent="0">
              <a:buNone/>
              <a:defRPr/>
            </a:lvl5pPr>
          </a:lstStyle>
          <a:p>
            <a:pPr lvl="0"/>
            <a:r>
              <a:rPr lang="en-US"/>
              <a:t>Date | Name of Presenter</a:t>
            </a:r>
          </a:p>
        </p:txBody>
      </p:sp>
      <p:pic>
        <p:nvPicPr>
          <p:cNvPr id="15" name="Picture 14">
            <a:extLst>
              <a:ext uri="{FF2B5EF4-FFF2-40B4-BE49-F238E27FC236}">
                <a16:creationId xmlns:a16="http://schemas.microsoft.com/office/drawing/2014/main" id="{1EDBC9AC-E3A7-094A-BEB5-CA3C37FE34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9442" y="4428667"/>
            <a:ext cx="2011892" cy="1606718"/>
          </a:xfrm>
          <a:prstGeom prst="rect">
            <a:avLst/>
          </a:prstGeom>
        </p:spPr>
      </p:pic>
    </p:spTree>
    <p:extLst>
      <p:ext uri="{BB962C8B-B14F-4D97-AF65-F5344CB8AC3E}">
        <p14:creationId xmlns:p14="http://schemas.microsoft.com/office/powerpoint/2010/main" val="216197899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03F520-EF5D-624D-A858-B4F805ECE4CE}"/>
              </a:ext>
            </a:extLst>
          </p:cNvPr>
          <p:cNvSpPr>
            <a:spLocks noGrp="1"/>
          </p:cNvSpPr>
          <p:nvPr>
            <p:ph type="dt" sz="half" idx="10"/>
          </p:nvPr>
        </p:nvSpPr>
        <p:spPr/>
        <p:txBody>
          <a:bodyPr/>
          <a:lstStyle/>
          <a:p>
            <a:fld id="{1C79950C-8C55-F34D-B934-3747CCC843E0}" type="datetime1">
              <a:rPr lang="en-US" smtClean="0"/>
              <a:t>3/29/2024</a:t>
            </a:fld>
            <a:endParaRPr lang="en-US"/>
          </a:p>
        </p:txBody>
      </p:sp>
      <p:sp>
        <p:nvSpPr>
          <p:cNvPr id="4" name="Slide Number Placeholder 3">
            <a:extLst>
              <a:ext uri="{FF2B5EF4-FFF2-40B4-BE49-F238E27FC236}">
                <a16:creationId xmlns:a16="http://schemas.microsoft.com/office/drawing/2014/main" id="{C684DB86-EB6C-1749-9E27-3C9E7C3A69F9}"/>
              </a:ext>
            </a:extLst>
          </p:cNvPr>
          <p:cNvSpPr>
            <a:spLocks noGrp="1"/>
          </p:cNvSpPr>
          <p:nvPr>
            <p:ph type="sldNum" sz="quarter" idx="11"/>
          </p:nvPr>
        </p:nvSpPr>
        <p:spPr/>
        <p:txBody>
          <a:bodyPr/>
          <a:lstStyle/>
          <a:p>
            <a:fld id="{E31375A4-56A4-47D6-9801-1991572033F7}" type="slidenum">
              <a:rPr lang="en-US" smtClean="0"/>
              <a:pPr/>
              <a:t>‹#›</a:t>
            </a:fld>
            <a:endParaRPr lang="en-US"/>
          </a:p>
        </p:txBody>
      </p:sp>
      <p:pic>
        <p:nvPicPr>
          <p:cNvPr id="6" name="Picture 5" descr="A close up of a logo&#10;&#10;Description automatically generated">
            <a:extLst>
              <a:ext uri="{FF2B5EF4-FFF2-40B4-BE49-F238E27FC236}">
                <a16:creationId xmlns:a16="http://schemas.microsoft.com/office/drawing/2014/main" id="{0759DE29-F1BD-8D49-9B7A-9E32C05DD83D}"/>
              </a:ext>
            </a:extLst>
          </p:cNvPr>
          <p:cNvPicPr>
            <a:picLocks noChangeAspect="1"/>
          </p:cNvPicPr>
          <p:nvPr userDrawn="1"/>
        </p:nvPicPr>
        <p:blipFill>
          <a:blip r:embed="rId2"/>
          <a:stretch>
            <a:fillRect/>
          </a:stretch>
        </p:blipFill>
        <p:spPr>
          <a:xfrm>
            <a:off x="2" y="0"/>
            <a:ext cx="266700" cy="6858000"/>
          </a:xfrm>
          <a:prstGeom prst="rect">
            <a:avLst/>
          </a:prstGeom>
        </p:spPr>
      </p:pic>
      <p:sp>
        <p:nvSpPr>
          <p:cNvPr id="7" name="Title 1">
            <a:extLst>
              <a:ext uri="{FF2B5EF4-FFF2-40B4-BE49-F238E27FC236}">
                <a16:creationId xmlns:a16="http://schemas.microsoft.com/office/drawing/2014/main" id="{A34F64F7-BE8F-FF47-A348-383CEEDA528B}"/>
              </a:ext>
            </a:extLst>
          </p:cNvPr>
          <p:cNvSpPr>
            <a:spLocks noGrp="1"/>
          </p:cNvSpPr>
          <p:nvPr>
            <p:ph type="title"/>
          </p:nvPr>
        </p:nvSpPr>
        <p:spPr>
          <a:xfrm>
            <a:off x="1295400" y="345888"/>
            <a:ext cx="9601200" cy="939991"/>
          </a:xfrm>
        </p:spPr>
        <p:txBody>
          <a:bodyPr/>
          <a:lstStyle>
            <a:lvl1pPr>
              <a:defRPr>
                <a:solidFill>
                  <a:srgbClr val="1B305C"/>
                </a:solidFill>
              </a:defRPr>
            </a:lvl1pPr>
          </a:lstStyle>
          <a:p>
            <a:r>
              <a:rPr lang="en-US"/>
              <a:t>Click to edit Master title style</a:t>
            </a:r>
          </a:p>
        </p:txBody>
      </p:sp>
    </p:spTree>
    <p:extLst>
      <p:ext uri="{BB962C8B-B14F-4D97-AF65-F5344CB8AC3E}">
        <p14:creationId xmlns:p14="http://schemas.microsoft.com/office/powerpoint/2010/main" val="2420572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1546859"/>
            <a:ext cx="4572000" cy="641350"/>
          </a:xfrm>
        </p:spPr>
        <p:txBody>
          <a:bodyPr anchor="ctr">
            <a:normAutofit/>
          </a:bodyPr>
          <a:lstStyle>
            <a:lvl1pPr marL="0" indent="0">
              <a:spcBef>
                <a:spcPts val="0"/>
              </a:spcBef>
              <a:buNone/>
              <a:defRPr sz="1500" b="0">
                <a:solidFill>
                  <a:srgbClr val="095586"/>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1295400" y="2232250"/>
            <a:ext cx="4572000" cy="3287488"/>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546859"/>
            <a:ext cx="4572000" cy="641350"/>
          </a:xfrm>
        </p:spPr>
        <p:txBody>
          <a:bodyPr anchor="ctr">
            <a:normAutofit/>
          </a:bodyPr>
          <a:lstStyle>
            <a:lvl1pPr marL="0" indent="0">
              <a:spcBef>
                <a:spcPts val="0"/>
              </a:spcBef>
              <a:buNone/>
              <a:defRPr sz="1500" b="0">
                <a:solidFill>
                  <a:srgbClr val="095586"/>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324600" y="2232250"/>
            <a:ext cx="4572000" cy="3287488"/>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DA378E-58E7-2640-BB8A-93C0BED13689}" type="datetime1">
              <a:rPr lang="en-US" smtClean="0"/>
              <a:t>3/29/2024</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pic>
        <p:nvPicPr>
          <p:cNvPr id="12" name="Picture 11" descr="A close up of a logo&#10;&#10;Description automatically generated">
            <a:extLst>
              <a:ext uri="{FF2B5EF4-FFF2-40B4-BE49-F238E27FC236}">
                <a16:creationId xmlns:a16="http://schemas.microsoft.com/office/drawing/2014/main" id="{4FD8BBD7-6387-E642-B7F8-BAA69244368F}"/>
              </a:ext>
            </a:extLst>
          </p:cNvPr>
          <p:cNvPicPr>
            <a:picLocks noChangeAspect="1"/>
          </p:cNvPicPr>
          <p:nvPr userDrawn="1"/>
        </p:nvPicPr>
        <p:blipFill>
          <a:blip r:embed="rId2"/>
          <a:stretch>
            <a:fillRect/>
          </a:stretch>
        </p:blipFill>
        <p:spPr>
          <a:xfrm>
            <a:off x="2" y="0"/>
            <a:ext cx="266700" cy="6858000"/>
          </a:xfrm>
          <a:prstGeom prst="rect">
            <a:avLst/>
          </a:prstGeom>
        </p:spPr>
      </p:pic>
      <p:sp>
        <p:nvSpPr>
          <p:cNvPr id="11" name="Title 1">
            <a:extLst>
              <a:ext uri="{FF2B5EF4-FFF2-40B4-BE49-F238E27FC236}">
                <a16:creationId xmlns:a16="http://schemas.microsoft.com/office/drawing/2014/main" id="{C84D080C-BDBF-DB48-BE54-4E1693533565}"/>
              </a:ext>
            </a:extLst>
          </p:cNvPr>
          <p:cNvSpPr>
            <a:spLocks noGrp="1"/>
          </p:cNvSpPr>
          <p:nvPr>
            <p:ph type="title"/>
          </p:nvPr>
        </p:nvSpPr>
        <p:spPr>
          <a:xfrm>
            <a:off x="1295400" y="345888"/>
            <a:ext cx="9601200" cy="939991"/>
          </a:xfrm>
        </p:spPr>
        <p:txBody>
          <a:bodyPr/>
          <a:lstStyle>
            <a:lvl1pPr>
              <a:defRPr>
                <a:solidFill>
                  <a:srgbClr val="1B305C"/>
                </a:solidFill>
              </a:defRPr>
            </a:lvl1pPr>
          </a:lstStyle>
          <a:p>
            <a:r>
              <a:rPr lang="en-US"/>
              <a:t>Click to edit Master title style</a:t>
            </a:r>
          </a:p>
        </p:txBody>
      </p:sp>
    </p:spTree>
    <p:extLst>
      <p:ext uri="{BB962C8B-B14F-4D97-AF65-F5344CB8AC3E}">
        <p14:creationId xmlns:p14="http://schemas.microsoft.com/office/powerpoint/2010/main" val="1941976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0DFCB1-CA6F-EA40-A701-AE317D180D86}" type="datetime1">
              <a:rPr lang="en-US" smtClean="0"/>
              <a:t>3/29/2024</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9" name="Content Placeholder 8">
            <a:extLst>
              <a:ext uri="{FF2B5EF4-FFF2-40B4-BE49-F238E27FC236}">
                <a16:creationId xmlns:a16="http://schemas.microsoft.com/office/drawing/2014/main" id="{B49F0000-3C19-AC44-96E3-73AF1836FAE1}"/>
              </a:ext>
            </a:extLst>
          </p:cNvPr>
          <p:cNvSpPr>
            <a:spLocks noGrp="1"/>
          </p:cNvSpPr>
          <p:nvPr>
            <p:ph sz="quarter" idx="13"/>
          </p:nvPr>
        </p:nvSpPr>
        <p:spPr>
          <a:xfrm>
            <a:off x="1295400" y="1471613"/>
            <a:ext cx="9601200" cy="4410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65550B70-93A5-1F4C-B8AB-D549554B8E7B}"/>
              </a:ext>
            </a:extLst>
          </p:cNvPr>
          <p:cNvPicPr>
            <a:picLocks noChangeAspect="1"/>
          </p:cNvPicPr>
          <p:nvPr userDrawn="1"/>
        </p:nvPicPr>
        <p:blipFill>
          <a:blip r:embed="rId2"/>
          <a:stretch>
            <a:fillRect/>
          </a:stretch>
        </p:blipFill>
        <p:spPr>
          <a:xfrm>
            <a:off x="2" y="0"/>
            <a:ext cx="266700" cy="6858000"/>
          </a:xfrm>
          <a:prstGeom prst="rect">
            <a:avLst/>
          </a:prstGeom>
        </p:spPr>
      </p:pic>
      <p:sp>
        <p:nvSpPr>
          <p:cNvPr id="10" name="Title 1">
            <a:extLst>
              <a:ext uri="{FF2B5EF4-FFF2-40B4-BE49-F238E27FC236}">
                <a16:creationId xmlns:a16="http://schemas.microsoft.com/office/drawing/2014/main" id="{DC3B376F-2A9D-E14E-A536-C00C95C85905}"/>
              </a:ext>
            </a:extLst>
          </p:cNvPr>
          <p:cNvSpPr>
            <a:spLocks noGrp="1"/>
          </p:cNvSpPr>
          <p:nvPr>
            <p:ph type="title"/>
          </p:nvPr>
        </p:nvSpPr>
        <p:spPr>
          <a:xfrm>
            <a:off x="1295400" y="345888"/>
            <a:ext cx="9601200" cy="939991"/>
          </a:xfrm>
        </p:spPr>
        <p:txBody>
          <a:bodyPr/>
          <a:lstStyle>
            <a:lvl1pPr>
              <a:defRPr>
                <a:solidFill>
                  <a:srgbClr val="1B305C"/>
                </a:solidFill>
              </a:defRPr>
            </a:lvl1pPr>
          </a:lstStyle>
          <a:p>
            <a:r>
              <a:rPr lang="en-US"/>
              <a:t>Click to edit Master title style</a:t>
            </a:r>
          </a:p>
        </p:txBody>
      </p:sp>
    </p:spTree>
    <p:extLst>
      <p:ext uri="{BB962C8B-B14F-4D97-AF65-F5344CB8AC3E}">
        <p14:creationId xmlns:p14="http://schemas.microsoft.com/office/powerpoint/2010/main" val="2008808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12" name="Date Placeholder 211"/>
          <p:cNvSpPr>
            <a:spLocks noGrp="1"/>
          </p:cNvSpPr>
          <p:nvPr>
            <p:ph type="dt" sz="half" idx="10"/>
          </p:nvPr>
        </p:nvSpPr>
        <p:spPr/>
        <p:txBody>
          <a:bodyPr/>
          <a:lstStyle/>
          <a:p>
            <a:fld id="{C7FFFB31-3C9B-AA4B-9A34-D3D170C02DBF}" type="datetime1">
              <a:rPr lang="en-US" smtClean="0"/>
              <a:t>3/29/2024</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
        <p:nvSpPr>
          <p:cNvPr id="5" name="Content Placeholder 10">
            <a:extLst>
              <a:ext uri="{FF2B5EF4-FFF2-40B4-BE49-F238E27FC236}">
                <a16:creationId xmlns:a16="http://schemas.microsoft.com/office/drawing/2014/main" id="{929D4AD0-3551-214A-8CD1-FC78E927D94F}"/>
              </a:ext>
            </a:extLst>
          </p:cNvPr>
          <p:cNvSpPr txBox="1">
            <a:spLocks/>
          </p:cNvSpPr>
          <p:nvPr userDrawn="1"/>
        </p:nvSpPr>
        <p:spPr>
          <a:xfrm>
            <a:off x="713986" y="1516882"/>
            <a:ext cx="3596561" cy="1364106"/>
          </a:xfrm>
          <a:prstGeom prst="rect">
            <a:avLst/>
          </a:prstGeom>
        </p:spPr>
        <p:txBody>
          <a:bodyPr vert="horz" lIns="68580" tIns="34290" rIns="68580" bIns="3429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500" b="1" u="sng" kern="3000" spc="23">
                <a:solidFill>
                  <a:schemeClr val="tx2"/>
                </a:solidFill>
                <a:latin typeface="Calibri Regular" charset="0"/>
              </a:rPr>
              <a:t>FIND US</a:t>
            </a:r>
          </a:p>
          <a:p>
            <a:pPr algn="just"/>
            <a:endParaRPr lang="en-US" sz="1050" kern="3000" spc="23">
              <a:solidFill>
                <a:schemeClr val="tx1">
                  <a:lumMod val="75000"/>
                  <a:lumOff val="25000"/>
                </a:schemeClr>
              </a:solidFill>
              <a:latin typeface="Calibri Regular" charset="0"/>
            </a:endParaRPr>
          </a:p>
          <a:p>
            <a:pPr algn="just"/>
            <a:r>
              <a:rPr lang="en-US" sz="1200" b="1" kern="3000" spc="23">
                <a:solidFill>
                  <a:schemeClr val="tx1">
                    <a:lumMod val="75000"/>
                    <a:lumOff val="25000"/>
                  </a:schemeClr>
                </a:solidFill>
                <a:latin typeface="Calibri Regular" charset="0"/>
              </a:rPr>
              <a:t>ADDRESS:</a:t>
            </a:r>
          </a:p>
          <a:p>
            <a:pPr algn="just"/>
            <a:r>
              <a:rPr lang="en-US" sz="1200" kern="3000" spc="23">
                <a:solidFill>
                  <a:schemeClr val="tx1">
                    <a:lumMod val="75000"/>
                    <a:lumOff val="25000"/>
                  </a:schemeClr>
                </a:solidFill>
                <a:latin typeface="Calibri Regular" charset="0"/>
              </a:rPr>
              <a:t>1050 First St. NE, </a:t>
            </a:r>
          </a:p>
          <a:p>
            <a:pPr algn="just"/>
            <a:r>
              <a:rPr lang="en-US" sz="1200" kern="3000" spc="23">
                <a:solidFill>
                  <a:schemeClr val="tx1">
                    <a:lumMod val="75000"/>
                    <a:lumOff val="25000"/>
                  </a:schemeClr>
                </a:solidFill>
                <a:latin typeface="Calibri Regular" charset="0"/>
              </a:rPr>
              <a:t>Washington, DC 20002</a:t>
            </a:r>
          </a:p>
        </p:txBody>
      </p:sp>
      <p:sp>
        <p:nvSpPr>
          <p:cNvPr id="6" name="Content Placeholder 12">
            <a:extLst>
              <a:ext uri="{FF2B5EF4-FFF2-40B4-BE49-F238E27FC236}">
                <a16:creationId xmlns:a16="http://schemas.microsoft.com/office/drawing/2014/main" id="{A3541923-9EC1-3544-81C0-1CA074A449D4}"/>
              </a:ext>
            </a:extLst>
          </p:cNvPr>
          <p:cNvSpPr txBox="1">
            <a:spLocks/>
          </p:cNvSpPr>
          <p:nvPr userDrawn="1"/>
        </p:nvSpPr>
        <p:spPr>
          <a:xfrm>
            <a:off x="6808527" y="1516881"/>
            <a:ext cx="1983551" cy="39909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Font typeface="Arial" pitchFamily="34" charset="0"/>
              <a:buNone/>
            </a:pPr>
            <a:r>
              <a:rPr lang="en-US" sz="1500" b="1" u="sng" kern="3000" spc="23">
                <a:solidFill>
                  <a:schemeClr val="tx2"/>
                </a:solidFill>
                <a:latin typeface="Calibri Regular" charset="0"/>
              </a:rPr>
              <a:t>GET SOCIAL</a:t>
            </a:r>
          </a:p>
          <a:p>
            <a:pPr marL="0" indent="0">
              <a:buFont typeface="Arial" pitchFamily="34" charset="0"/>
              <a:buNone/>
            </a:pPr>
            <a:endParaRPr lang="en-US" sz="1500" kern="3000" spc="23">
              <a:solidFill>
                <a:srgbClr val="CB3F20"/>
              </a:solidFill>
              <a:latin typeface="Calibri Regular" charset="0"/>
            </a:endParaRPr>
          </a:p>
          <a:p>
            <a:pPr marL="0" indent="0">
              <a:buFont typeface="Arial" pitchFamily="34" charset="0"/>
              <a:buNone/>
            </a:pPr>
            <a:endParaRPr lang="en-US" sz="1500" kern="3000" spc="23">
              <a:solidFill>
                <a:srgbClr val="CB3F20"/>
              </a:solidFill>
              <a:latin typeface="Calibri Regular" charset="0"/>
            </a:endParaRPr>
          </a:p>
        </p:txBody>
      </p:sp>
      <p:sp>
        <p:nvSpPr>
          <p:cNvPr id="10" name="Rectangle 9">
            <a:extLst>
              <a:ext uri="{FF2B5EF4-FFF2-40B4-BE49-F238E27FC236}">
                <a16:creationId xmlns:a16="http://schemas.microsoft.com/office/drawing/2014/main" id="{75476D62-5258-A545-B4EE-2B60C1C140E5}"/>
              </a:ext>
            </a:extLst>
          </p:cNvPr>
          <p:cNvSpPr/>
          <p:nvPr userDrawn="1"/>
        </p:nvSpPr>
        <p:spPr>
          <a:xfrm>
            <a:off x="7590296" y="2106835"/>
            <a:ext cx="1781193" cy="30008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sz="1350" kern="3000" spc="23" err="1">
                <a:solidFill>
                  <a:prstClr val="black">
                    <a:lumMod val="75000"/>
                    <a:lumOff val="25000"/>
                  </a:prstClr>
                </a:solidFill>
                <a:latin typeface="Calibri Regular" charset="0"/>
              </a:rPr>
              <a:t>facebook.com</a:t>
            </a:r>
            <a:r>
              <a:rPr lang="en-US" sz="1350" kern="3000" spc="23">
                <a:solidFill>
                  <a:prstClr val="black">
                    <a:lumMod val="75000"/>
                    <a:lumOff val="25000"/>
                  </a:prstClr>
                </a:solidFill>
                <a:latin typeface="Calibri Regular" charset="0"/>
              </a:rPr>
              <a:t>/</a:t>
            </a:r>
            <a:r>
              <a:rPr lang="en-US" sz="1350" kern="3000" spc="23" err="1">
                <a:solidFill>
                  <a:prstClr val="black">
                    <a:lumMod val="75000"/>
                    <a:lumOff val="25000"/>
                  </a:prstClr>
                </a:solidFill>
                <a:latin typeface="Calibri Regular" charset="0"/>
              </a:rPr>
              <a:t>ossedc</a:t>
            </a:r>
            <a:endParaRPr lang="en-US" sz="1350" kern="3000" spc="23">
              <a:solidFill>
                <a:prstClr val="black">
                  <a:lumMod val="75000"/>
                  <a:lumOff val="25000"/>
                </a:prstClr>
              </a:solidFill>
              <a:latin typeface="Calibri Regular" charset="0"/>
            </a:endParaRPr>
          </a:p>
        </p:txBody>
      </p:sp>
      <p:sp>
        <p:nvSpPr>
          <p:cNvPr id="11" name="Rectangle 10">
            <a:extLst>
              <a:ext uri="{FF2B5EF4-FFF2-40B4-BE49-F238E27FC236}">
                <a16:creationId xmlns:a16="http://schemas.microsoft.com/office/drawing/2014/main" id="{AB7B19A9-6F8A-BF48-9A63-EE327B25BE73}"/>
              </a:ext>
            </a:extLst>
          </p:cNvPr>
          <p:cNvSpPr/>
          <p:nvPr userDrawn="1"/>
        </p:nvSpPr>
        <p:spPr>
          <a:xfrm>
            <a:off x="7601002" y="2829527"/>
            <a:ext cx="1613134" cy="30008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sz="1350" kern="3000" spc="23" err="1">
                <a:solidFill>
                  <a:prstClr val="black">
                    <a:lumMod val="75000"/>
                    <a:lumOff val="25000"/>
                  </a:prstClr>
                </a:solidFill>
                <a:latin typeface="Calibri Regular" charset="0"/>
              </a:rPr>
              <a:t>twitter.com</a:t>
            </a:r>
            <a:r>
              <a:rPr lang="en-US" sz="1350" kern="3000" spc="23">
                <a:solidFill>
                  <a:prstClr val="black">
                    <a:lumMod val="75000"/>
                    <a:lumOff val="25000"/>
                  </a:prstClr>
                </a:solidFill>
                <a:latin typeface="Calibri Regular" charset="0"/>
              </a:rPr>
              <a:t>/</a:t>
            </a:r>
            <a:r>
              <a:rPr lang="en-US" sz="1350" kern="3000" spc="23" err="1">
                <a:solidFill>
                  <a:prstClr val="black">
                    <a:lumMod val="75000"/>
                    <a:lumOff val="25000"/>
                  </a:prstClr>
                </a:solidFill>
                <a:latin typeface="Calibri Regular" charset="0"/>
              </a:rPr>
              <a:t>ossedc</a:t>
            </a:r>
            <a:endParaRPr lang="en-US" sz="1350" kern="3000" spc="23">
              <a:solidFill>
                <a:prstClr val="black">
                  <a:lumMod val="75000"/>
                  <a:lumOff val="25000"/>
                </a:prstClr>
              </a:solidFill>
              <a:latin typeface="Calibri Regular" charset="0"/>
            </a:endParaRPr>
          </a:p>
        </p:txBody>
      </p:sp>
      <p:sp>
        <p:nvSpPr>
          <p:cNvPr id="12" name="Rectangle 11">
            <a:extLst>
              <a:ext uri="{FF2B5EF4-FFF2-40B4-BE49-F238E27FC236}">
                <a16:creationId xmlns:a16="http://schemas.microsoft.com/office/drawing/2014/main" id="{DF1E319C-8014-6748-BE40-6AA7A3B46E1F}"/>
              </a:ext>
            </a:extLst>
          </p:cNvPr>
          <p:cNvSpPr/>
          <p:nvPr userDrawn="1"/>
        </p:nvSpPr>
        <p:spPr>
          <a:xfrm>
            <a:off x="7682667" y="3608236"/>
            <a:ext cx="2158476" cy="30008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sz="1350" kern="3000" spc="23" err="1">
                <a:solidFill>
                  <a:prstClr val="black">
                    <a:lumMod val="75000"/>
                    <a:lumOff val="25000"/>
                  </a:prstClr>
                </a:solidFill>
                <a:latin typeface="Calibri Regular" charset="0"/>
              </a:rPr>
              <a:t>youtube.com</a:t>
            </a:r>
            <a:r>
              <a:rPr lang="en-US" sz="1350" kern="3000" spc="23">
                <a:solidFill>
                  <a:prstClr val="black">
                    <a:lumMod val="75000"/>
                    <a:lumOff val="25000"/>
                  </a:prstClr>
                </a:solidFill>
                <a:latin typeface="Calibri Regular" charset="0"/>
              </a:rPr>
              <a:t>/</a:t>
            </a:r>
            <a:r>
              <a:rPr lang="en-US" sz="1350" kern="3000" spc="23" err="1">
                <a:solidFill>
                  <a:prstClr val="black">
                    <a:lumMod val="75000"/>
                    <a:lumOff val="25000"/>
                  </a:prstClr>
                </a:solidFill>
                <a:latin typeface="Calibri Regular" charset="0"/>
              </a:rPr>
              <a:t>DCEducation</a:t>
            </a:r>
            <a:endParaRPr lang="en-US" sz="1350" kern="3000" spc="23">
              <a:solidFill>
                <a:prstClr val="black">
                  <a:lumMod val="75000"/>
                  <a:lumOff val="25000"/>
                </a:prstClr>
              </a:solidFill>
              <a:latin typeface="Calibri Regular" charset="0"/>
            </a:endParaRPr>
          </a:p>
        </p:txBody>
      </p:sp>
      <p:sp>
        <p:nvSpPr>
          <p:cNvPr id="14" name="Rectangle 13">
            <a:extLst>
              <a:ext uri="{FF2B5EF4-FFF2-40B4-BE49-F238E27FC236}">
                <a16:creationId xmlns:a16="http://schemas.microsoft.com/office/drawing/2014/main" id="{DFB7D629-0B96-D64E-801C-38CB2DF581BB}"/>
              </a:ext>
            </a:extLst>
          </p:cNvPr>
          <p:cNvSpPr/>
          <p:nvPr userDrawn="1"/>
        </p:nvSpPr>
        <p:spPr>
          <a:xfrm>
            <a:off x="7614413" y="4374546"/>
            <a:ext cx="1458413" cy="30008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350" kern="3000" spc="23" err="1">
                <a:solidFill>
                  <a:schemeClr val="tx1">
                    <a:lumMod val="75000"/>
                    <a:lumOff val="25000"/>
                  </a:schemeClr>
                </a:solidFill>
                <a:latin typeface="Calibri Regular" charset="0"/>
              </a:rPr>
              <a:t>www.osse.dc.gov</a:t>
            </a:r>
            <a:endParaRPr lang="en-US" sz="1350" kern="3000" spc="23">
              <a:solidFill>
                <a:schemeClr val="tx1">
                  <a:lumMod val="75000"/>
                  <a:lumOff val="25000"/>
                </a:schemeClr>
              </a:solidFill>
              <a:latin typeface="Calibri Regular" charset="0"/>
            </a:endParaRPr>
          </a:p>
        </p:txBody>
      </p:sp>
      <p:cxnSp>
        <p:nvCxnSpPr>
          <p:cNvPr id="20" name="Straight Connector 19">
            <a:extLst>
              <a:ext uri="{FF2B5EF4-FFF2-40B4-BE49-F238E27FC236}">
                <a16:creationId xmlns:a16="http://schemas.microsoft.com/office/drawing/2014/main" id="{0B145F04-DF7C-7242-9268-41C6F7669F19}"/>
              </a:ext>
            </a:extLst>
          </p:cNvPr>
          <p:cNvCxnSpPr>
            <a:cxnSpLocks/>
          </p:cNvCxnSpPr>
          <p:nvPr userDrawn="1"/>
        </p:nvCxnSpPr>
        <p:spPr>
          <a:xfrm>
            <a:off x="1167797" y="6172200"/>
            <a:ext cx="10414603" cy="0"/>
          </a:xfrm>
          <a:prstGeom prst="line">
            <a:avLst/>
          </a:prstGeom>
          <a:ln w="12700">
            <a:solidFill>
              <a:srgbClr val="095586"/>
            </a:solidFill>
          </a:ln>
        </p:spPr>
        <p:style>
          <a:lnRef idx="1">
            <a:schemeClr val="accent1"/>
          </a:lnRef>
          <a:fillRef idx="0">
            <a:schemeClr val="accent1"/>
          </a:fillRef>
          <a:effectRef idx="0">
            <a:schemeClr val="accent1"/>
          </a:effectRef>
          <a:fontRef idx="minor">
            <a:schemeClr val="tx1"/>
          </a:fontRef>
        </p:style>
      </p:cxnSp>
      <p:pic>
        <p:nvPicPr>
          <p:cNvPr id="18" name="Picture 17" descr="A close up of a logo&#10;&#10;Description automatically generated">
            <a:extLst>
              <a:ext uri="{FF2B5EF4-FFF2-40B4-BE49-F238E27FC236}">
                <a16:creationId xmlns:a16="http://schemas.microsoft.com/office/drawing/2014/main" id="{C06D589E-042D-4448-A940-C4BC56450493}"/>
              </a:ext>
            </a:extLst>
          </p:cNvPr>
          <p:cNvPicPr>
            <a:picLocks noChangeAspect="1"/>
          </p:cNvPicPr>
          <p:nvPr userDrawn="1"/>
        </p:nvPicPr>
        <p:blipFill>
          <a:blip r:embed="rId2"/>
          <a:stretch>
            <a:fillRect/>
          </a:stretch>
        </p:blipFill>
        <p:spPr>
          <a:xfrm>
            <a:off x="2" y="0"/>
            <a:ext cx="266700" cy="6858000"/>
          </a:xfrm>
          <a:prstGeom prst="rect">
            <a:avLst/>
          </a:prstGeom>
        </p:spPr>
      </p:pic>
      <p:sp>
        <p:nvSpPr>
          <p:cNvPr id="2" name="TextBox 1">
            <a:extLst>
              <a:ext uri="{FF2B5EF4-FFF2-40B4-BE49-F238E27FC236}">
                <a16:creationId xmlns:a16="http://schemas.microsoft.com/office/drawing/2014/main" id="{78D720DE-1C2D-204B-A147-24819FFE4891}"/>
              </a:ext>
            </a:extLst>
          </p:cNvPr>
          <p:cNvSpPr txBox="1"/>
          <p:nvPr userDrawn="1"/>
        </p:nvSpPr>
        <p:spPr>
          <a:xfrm>
            <a:off x="713986" y="3006247"/>
            <a:ext cx="1603332" cy="300082"/>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350" b="1" kern="3000" spc="23">
                <a:solidFill>
                  <a:schemeClr val="tx1">
                    <a:lumMod val="75000"/>
                    <a:lumOff val="25000"/>
                  </a:schemeClr>
                </a:solidFill>
                <a:latin typeface="Calibri Regular" charset="0"/>
              </a:rPr>
              <a:t>PHONE:</a:t>
            </a:r>
          </a:p>
        </p:txBody>
      </p:sp>
      <p:sp>
        <p:nvSpPr>
          <p:cNvPr id="3" name="TextBox 2">
            <a:extLst>
              <a:ext uri="{FF2B5EF4-FFF2-40B4-BE49-F238E27FC236}">
                <a16:creationId xmlns:a16="http://schemas.microsoft.com/office/drawing/2014/main" id="{4E8159BE-0024-7B47-9041-5098497099ED}"/>
              </a:ext>
            </a:extLst>
          </p:cNvPr>
          <p:cNvSpPr txBox="1"/>
          <p:nvPr userDrawn="1"/>
        </p:nvSpPr>
        <p:spPr>
          <a:xfrm>
            <a:off x="713987" y="3883071"/>
            <a:ext cx="1127343" cy="300082"/>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350" b="1" kern="3000" spc="23">
                <a:solidFill>
                  <a:schemeClr val="tx1">
                    <a:lumMod val="75000"/>
                    <a:lumOff val="25000"/>
                  </a:schemeClr>
                </a:solidFill>
                <a:latin typeface="Calibri Regular" charset="0"/>
              </a:rPr>
              <a:t>FAX:</a:t>
            </a:r>
          </a:p>
        </p:txBody>
      </p:sp>
      <p:sp>
        <p:nvSpPr>
          <p:cNvPr id="4" name="TextBox 3">
            <a:extLst>
              <a:ext uri="{FF2B5EF4-FFF2-40B4-BE49-F238E27FC236}">
                <a16:creationId xmlns:a16="http://schemas.microsoft.com/office/drawing/2014/main" id="{64B834D5-6A74-8C44-9F12-5D20B23E96E5}"/>
              </a:ext>
            </a:extLst>
          </p:cNvPr>
          <p:cNvSpPr txBox="1"/>
          <p:nvPr userDrawn="1"/>
        </p:nvSpPr>
        <p:spPr>
          <a:xfrm>
            <a:off x="713984" y="4809996"/>
            <a:ext cx="1128363" cy="300082"/>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350" b="1" kern="3000" spc="23">
                <a:solidFill>
                  <a:schemeClr val="tx1">
                    <a:lumMod val="75000"/>
                    <a:lumOff val="25000"/>
                  </a:schemeClr>
                </a:solidFill>
                <a:latin typeface="Calibri Regular" charset="0"/>
              </a:rPr>
              <a:t>EMAIL:</a:t>
            </a:r>
          </a:p>
        </p:txBody>
      </p:sp>
      <p:sp>
        <p:nvSpPr>
          <p:cNvPr id="16" name="Text Placeholder 15">
            <a:extLst>
              <a:ext uri="{FF2B5EF4-FFF2-40B4-BE49-F238E27FC236}">
                <a16:creationId xmlns:a16="http://schemas.microsoft.com/office/drawing/2014/main" id="{28DEAFCB-F224-CD43-B406-FBD96E0CAF26}"/>
              </a:ext>
            </a:extLst>
          </p:cNvPr>
          <p:cNvSpPr>
            <a:spLocks noGrp="1"/>
          </p:cNvSpPr>
          <p:nvPr>
            <p:ph type="body" sz="quarter" idx="13"/>
          </p:nvPr>
        </p:nvSpPr>
        <p:spPr>
          <a:xfrm>
            <a:off x="713985" y="3332273"/>
            <a:ext cx="4509371" cy="350381"/>
          </a:xfrm>
        </p:spPr>
        <p:txBody>
          <a:bodyPr>
            <a:normAutofit/>
          </a:bodyPr>
          <a:lstStyle>
            <a:lvl1pPr marL="0" indent="0">
              <a:buNone/>
              <a:defRPr sz="1350">
                <a:latin typeface="Calibri" panose="020F0502020204030204" pitchFamily="34" charset="0"/>
                <a:cs typeface="Calibri" panose="020F0502020204030204" pitchFamily="34" charset="0"/>
              </a:defRPr>
            </a:lvl1pPr>
          </a:lstStyle>
          <a:p>
            <a:pPr lvl="0"/>
            <a:r>
              <a:rPr lang="en-US"/>
              <a:t>Click to edit Master text styles</a:t>
            </a:r>
          </a:p>
        </p:txBody>
      </p:sp>
      <p:sp>
        <p:nvSpPr>
          <p:cNvPr id="22" name="Text Placeholder 15">
            <a:extLst>
              <a:ext uri="{FF2B5EF4-FFF2-40B4-BE49-F238E27FC236}">
                <a16:creationId xmlns:a16="http://schemas.microsoft.com/office/drawing/2014/main" id="{05D938A5-AE35-EE41-BD50-DEE92169BD2C}"/>
              </a:ext>
            </a:extLst>
          </p:cNvPr>
          <p:cNvSpPr>
            <a:spLocks noGrp="1"/>
          </p:cNvSpPr>
          <p:nvPr>
            <p:ph type="body" sz="quarter" idx="14"/>
          </p:nvPr>
        </p:nvSpPr>
        <p:spPr>
          <a:xfrm>
            <a:off x="713985" y="4211185"/>
            <a:ext cx="4509371" cy="350381"/>
          </a:xfrm>
        </p:spPr>
        <p:txBody>
          <a:bodyPr>
            <a:normAutofit/>
          </a:bodyPr>
          <a:lstStyle>
            <a:lvl1pPr marL="0" indent="0">
              <a:buNone/>
              <a:defRPr sz="1350">
                <a:latin typeface="Calibri" panose="020F0502020204030204" pitchFamily="34" charset="0"/>
                <a:cs typeface="Calibri" panose="020F0502020204030204" pitchFamily="34" charset="0"/>
              </a:defRPr>
            </a:lvl1pPr>
          </a:lstStyle>
          <a:p>
            <a:pPr lvl="0"/>
            <a:r>
              <a:rPr lang="en-US"/>
              <a:t>Click to edit Master text styles</a:t>
            </a:r>
          </a:p>
        </p:txBody>
      </p:sp>
      <p:sp>
        <p:nvSpPr>
          <p:cNvPr id="23" name="Text Placeholder 15">
            <a:extLst>
              <a:ext uri="{FF2B5EF4-FFF2-40B4-BE49-F238E27FC236}">
                <a16:creationId xmlns:a16="http://schemas.microsoft.com/office/drawing/2014/main" id="{07CB5B48-F843-684D-9E38-0788242C534E}"/>
              </a:ext>
            </a:extLst>
          </p:cNvPr>
          <p:cNvSpPr>
            <a:spLocks noGrp="1"/>
          </p:cNvSpPr>
          <p:nvPr>
            <p:ph type="body" sz="quarter" idx="15"/>
          </p:nvPr>
        </p:nvSpPr>
        <p:spPr>
          <a:xfrm>
            <a:off x="713985" y="5150637"/>
            <a:ext cx="4509371" cy="350381"/>
          </a:xfrm>
        </p:spPr>
        <p:txBody>
          <a:bodyPr>
            <a:normAutofit/>
          </a:bodyPr>
          <a:lstStyle>
            <a:lvl1pPr marL="0" indent="0">
              <a:buNone/>
              <a:defRPr sz="1350">
                <a:latin typeface="Calibri" panose="020F0502020204030204" pitchFamily="34" charset="0"/>
                <a:cs typeface="Calibri" panose="020F0502020204030204" pitchFamily="34" charset="0"/>
              </a:defRPr>
            </a:lvl1pPr>
          </a:lstStyle>
          <a:p>
            <a:pPr lvl="0"/>
            <a:r>
              <a:rPr lang="en-US"/>
              <a:t>Click to edit Master text styles</a:t>
            </a:r>
          </a:p>
        </p:txBody>
      </p:sp>
      <p:pic>
        <p:nvPicPr>
          <p:cNvPr id="24" name="Picture 23" descr="http://osse.dc.gov/sites/default/files/dc/shared_assets/social_icons/facebook.png">
            <a:extLst>
              <a:ext uri="{FF2B5EF4-FFF2-40B4-BE49-F238E27FC236}">
                <a16:creationId xmlns:a16="http://schemas.microsoft.com/office/drawing/2014/main" id="{D122C822-DCE2-8042-BF2D-A3BBD666770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74812" y="2110128"/>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http://osse.dc.gov/sites/default/files/dc/shared_assets/social_icons/twitter.png">
            <a:extLst>
              <a:ext uri="{FF2B5EF4-FFF2-40B4-BE49-F238E27FC236}">
                <a16:creationId xmlns:a16="http://schemas.microsoft.com/office/drawing/2014/main" id="{9EF51AD8-9DBD-C941-91B1-C397E75818D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71811" y="2830396"/>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osse.dc.gov/sites/default/files/dc/shared_assets/social_icons/youtube.png">
            <a:extLst>
              <a:ext uri="{FF2B5EF4-FFF2-40B4-BE49-F238E27FC236}">
                <a16:creationId xmlns:a16="http://schemas.microsoft.com/office/drawing/2014/main" id="{7DFDA345-8430-784D-96C2-05F18DE8003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71811" y="360792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http://cdn.mysitemyway.com/etc-mysitemyway/icons/legacy-previews/icons/matte-blue-and-white-square-icons-business/116968-matte-blue-and-white-square-icon-business-globe.png">
            <a:extLst>
              <a:ext uri="{FF2B5EF4-FFF2-40B4-BE49-F238E27FC236}">
                <a16:creationId xmlns:a16="http://schemas.microsoft.com/office/drawing/2014/main" id="{A9485A02-93AA-4B48-9EA4-BAB84DC83E3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734743" y="4259519"/>
            <a:ext cx="664152" cy="49811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B280E38E-3572-9D4C-8127-26FA2C113FF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34184" y="6060103"/>
            <a:ext cx="578721" cy="462173"/>
          </a:xfrm>
          <a:prstGeom prst="rect">
            <a:avLst/>
          </a:prstGeom>
        </p:spPr>
      </p:pic>
    </p:spTree>
    <p:extLst>
      <p:ext uri="{BB962C8B-B14F-4D97-AF65-F5344CB8AC3E}">
        <p14:creationId xmlns:p14="http://schemas.microsoft.com/office/powerpoint/2010/main" val="3938101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3A25B7-A924-4C03-8022-000A9EA88D1A}"/>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4E3A68D8-CB71-4A41-B029-626BD6912875}"/>
              </a:ext>
              <a:ext uri="{C183D7F6-B498-43B3-948B-1728B52AA6E4}">
                <adec:decorative xmlns:adec="http://schemas.microsoft.com/office/drawing/2017/decorative" val="1"/>
              </a:ext>
            </a:extLst>
          </p:cNvPr>
          <p:cNvSpPr/>
          <p:nvPr userDrawn="1"/>
        </p:nvSpPr>
        <p:spPr>
          <a:xfrm>
            <a:off x="-1" y="-9524"/>
            <a:ext cx="12192000" cy="6105524"/>
          </a:xfrm>
          <a:prstGeom prst="rect">
            <a:avLst/>
          </a:prstGeom>
          <a:gradFill flip="none" rotWithShape="1">
            <a:gsLst>
              <a:gs pos="10000">
                <a:schemeClr val="accent5"/>
              </a:gs>
              <a:gs pos="90000">
                <a:schemeClr val="accent1"/>
              </a:gs>
              <a:gs pos="70000">
                <a:schemeClr val="accent2"/>
              </a:gs>
              <a:gs pos="30000">
                <a:schemeClr val="accent4"/>
              </a:gs>
              <a:gs pos="50000">
                <a:srgbClr val="FCEA37"/>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Freeform: Shape 13">
            <a:extLst>
              <a:ext uri="{FF2B5EF4-FFF2-40B4-BE49-F238E27FC236}">
                <a16:creationId xmlns:a16="http://schemas.microsoft.com/office/drawing/2014/main" id="{9ECFC55D-2CEE-47A4-9ACA-D6C78D236982}"/>
              </a:ext>
              <a:ext uri="{C183D7F6-B498-43B3-948B-1728B52AA6E4}">
                <adec:decorative xmlns:adec="http://schemas.microsoft.com/office/drawing/2017/decorative" val="1"/>
              </a:ext>
            </a:extLst>
          </p:cNvPr>
          <p:cNvSpPr/>
          <p:nvPr userDrawn="1"/>
        </p:nvSpPr>
        <p:spPr>
          <a:xfrm>
            <a:off x="-1" y="-9523"/>
            <a:ext cx="11430001" cy="6105523"/>
          </a:xfrm>
          <a:custGeom>
            <a:avLst/>
            <a:gdLst>
              <a:gd name="connsiteX0" fmla="*/ 0 w 11430001"/>
              <a:gd name="connsiteY0" fmla="*/ 0 h 6105523"/>
              <a:gd name="connsiteX1" fmla="*/ 7874003 w 11430001"/>
              <a:gd name="connsiteY1" fmla="*/ 0 h 6105523"/>
              <a:gd name="connsiteX2" fmla="*/ 7874003 w 11430001"/>
              <a:gd name="connsiteY2" fmla="*/ 771522 h 6105523"/>
              <a:gd name="connsiteX3" fmla="*/ 11430001 w 11430001"/>
              <a:gd name="connsiteY3" fmla="*/ 771522 h 6105523"/>
              <a:gd name="connsiteX4" fmla="*/ 11430001 w 11430001"/>
              <a:gd name="connsiteY4" fmla="*/ 6105523 h 6105523"/>
              <a:gd name="connsiteX5" fmla="*/ 7874003 w 11430001"/>
              <a:gd name="connsiteY5" fmla="*/ 6105523 h 6105523"/>
              <a:gd name="connsiteX6" fmla="*/ 5334002 w 11430001"/>
              <a:gd name="connsiteY6" fmla="*/ 6105523 h 6105523"/>
              <a:gd name="connsiteX7" fmla="*/ 0 w 11430001"/>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1" h="6105523">
                <a:moveTo>
                  <a:pt x="0" y="0"/>
                </a:moveTo>
                <a:lnTo>
                  <a:pt x="7874003" y="0"/>
                </a:lnTo>
                <a:lnTo>
                  <a:pt x="7874003" y="771522"/>
                </a:lnTo>
                <a:lnTo>
                  <a:pt x="11430001" y="771522"/>
                </a:lnTo>
                <a:lnTo>
                  <a:pt x="11430001" y="6105523"/>
                </a:lnTo>
                <a:lnTo>
                  <a:pt x="7874003" y="6105523"/>
                </a:lnTo>
                <a:lnTo>
                  <a:pt x="5334002" y="6105523"/>
                </a:lnTo>
                <a:lnTo>
                  <a:pt x="0" y="6105523"/>
                </a:lnTo>
                <a:close/>
              </a:path>
            </a:pathLst>
          </a:custGeom>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Title 5">
            <a:extLst>
              <a:ext uri="{FF2B5EF4-FFF2-40B4-BE49-F238E27FC236}">
                <a16:creationId xmlns:a16="http://schemas.microsoft.com/office/drawing/2014/main" id="{00406F9C-B330-46B3-A03C-15F85CD76061}"/>
              </a:ext>
            </a:extLst>
          </p:cNvPr>
          <p:cNvSpPr>
            <a:spLocks noGrp="1"/>
          </p:cNvSpPr>
          <p:nvPr>
            <p:ph type="title"/>
          </p:nvPr>
        </p:nvSpPr>
        <p:spPr>
          <a:xfrm>
            <a:off x="762000" y="3822282"/>
            <a:ext cx="5012267" cy="2273710"/>
          </a:xfrm>
        </p:spPr>
        <p:txBody>
          <a:bodyPr anchor="t"/>
          <a:lstStyle>
            <a:lvl1pPr>
              <a:defRPr sz="3150"/>
            </a:lvl1pPr>
          </a:lstStyle>
          <a:p>
            <a:r>
              <a:rPr lang="en-US"/>
              <a:t>Click to edit Master title style</a:t>
            </a:r>
          </a:p>
        </p:txBody>
      </p:sp>
      <p:sp>
        <p:nvSpPr>
          <p:cNvPr id="21" name="Picture Placeholder 20">
            <a:extLst>
              <a:ext uri="{FF2B5EF4-FFF2-40B4-BE49-F238E27FC236}">
                <a16:creationId xmlns:a16="http://schemas.microsoft.com/office/drawing/2014/main" id="{34FC9061-555D-4FE2-ABE9-07A195BC022E}"/>
              </a:ext>
            </a:extLst>
          </p:cNvPr>
          <p:cNvSpPr>
            <a:spLocks noGrp="1"/>
          </p:cNvSpPr>
          <p:nvPr>
            <p:ph type="pic" sz="quarter" idx="13"/>
          </p:nvPr>
        </p:nvSpPr>
        <p:spPr>
          <a:xfrm>
            <a:off x="758952" y="761988"/>
            <a:ext cx="3566160" cy="2660904"/>
          </a:xfrm>
          <a:solidFill>
            <a:schemeClr val="accent6"/>
          </a:solidFill>
        </p:spPr>
        <p:txBody>
          <a:bodyPr/>
          <a:lstStyle/>
          <a:p>
            <a:r>
              <a:rPr lang="en-US"/>
              <a:t>Click icon to add picture</a:t>
            </a:r>
          </a:p>
        </p:txBody>
      </p:sp>
      <p:sp>
        <p:nvSpPr>
          <p:cNvPr id="22" name="Picture Placeholder 20">
            <a:extLst>
              <a:ext uri="{FF2B5EF4-FFF2-40B4-BE49-F238E27FC236}">
                <a16:creationId xmlns:a16="http://schemas.microsoft.com/office/drawing/2014/main" id="{7C8788B5-2964-4199-A168-84BDEBE3E9A7}"/>
              </a:ext>
            </a:extLst>
          </p:cNvPr>
          <p:cNvSpPr>
            <a:spLocks noGrp="1"/>
          </p:cNvSpPr>
          <p:nvPr>
            <p:ph type="pic" sz="quarter" idx="14"/>
          </p:nvPr>
        </p:nvSpPr>
        <p:spPr>
          <a:xfrm>
            <a:off x="4294632" y="761980"/>
            <a:ext cx="3566160" cy="2660904"/>
          </a:xfrm>
          <a:solidFill>
            <a:schemeClr val="accent6"/>
          </a:solidFill>
        </p:spPr>
        <p:txBody>
          <a:bodyPr/>
          <a:lstStyle/>
          <a:p>
            <a:r>
              <a:rPr lang="en-US"/>
              <a:t>Click icon to add picture</a:t>
            </a:r>
          </a:p>
        </p:txBody>
      </p:sp>
      <p:sp>
        <p:nvSpPr>
          <p:cNvPr id="23" name="Picture Placeholder 20">
            <a:extLst>
              <a:ext uri="{FF2B5EF4-FFF2-40B4-BE49-F238E27FC236}">
                <a16:creationId xmlns:a16="http://schemas.microsoft.com/office/drawing/2014/main" id="{D4B5D4A5-C34C-4703-AFB6-DA982B6FF83B}"/>
              </a:ext>
            </a:extLst>
          </p:cNvPr>
          <p:cNvSpPr>
            <a:spLocks noGrp="1"/>
          </p:cNvSpPr>
          <p:nvPr>
            <p:ph type="pic" sz="quarter" idx="15"/>
          </p:nvPr>
        </p:nvSpPr>
        <p:spPr>
          <a:xfrm>
            <a:off x="7859599" y="761980"/>
            <a:ext cx="3566160" cy="2660904"/>
          </a:xfrm>
          <a:solidFill>
            <a:schemeClr val="accent6"/>
          </a:solidFill>
        </p:spPr>
        <p:txBody>
          <a:bodyPr/>
          <a:lstStyle/>
          <a:p>
            <a:r>
              <a:rPr lang="en-US"/>
              <a:t>Click icon to add picture</a:t>
            </a:r>
          </a:p>
        </p:txBody>
      </p:sp>
      <p:sp>
        <p:nvSpPr>
          <p:cNvPr id="19" name="Content Placeholder 1">
            <a:extLst>
              <a:ext uri="{FF2B5EF4-FFF2-40B4-BE49-F238E27FC236}">
                <a16:creationId xmlns:a16="http://schemas.microsoft.com/office/drawing/2014/main" id="{8CA9663F-19C9-4799-8B97-333815BF6A4F}"/>
              </a:ext>
            </a:extLst>
          </p:cNvPr>
          <p:cNvSpPr>
            <a:spLocks noGrp="1"/>
          </p:cNvSpPr>
          <p:nvPr>
            <p:ph idx="1"/>
          </p:nvPr>
        </p:nvSpPr>
        <p:spPr>
          <a:xfrm>
            <a:off x="6417735" y="3822282"/>
            <a:ext cx="4607484" cy="2273710"/>
          </a:xfrm>
        </p:spPr>
        <p:txBody>
          <a:bodyPr anchor="t">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114563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Slide _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0071" y="2744002"/>
            <a:ext cx="2011891" cy="1606718"/>
          </a:xfrm>
          <a:prstGeom prst="rect">
            <a:avLst/>
          </a:prstGeom>
        </p:spPr>
      </p:pic>
      <p:sp>
        <p:nvSpPr>
          <p:cNvPr id="9" name="Rectangle 8"/>
          <p:cNvSpPr/>
          <p:nvPr userDrawn="1"/>
        </p:nvSpPr>
        <p:spPr>
          <a:xfrm>
            <a:off x="4354974" y="2840228"/>
            <a:ext cx="6095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4680567" y="3818501"/>
            <a:ext cx="6604000" cy="0"/>
          </a:xfrm>
          <a:prstGeom prst="line">
            <a:avLst/>
          </a:prstGeom>
          <a:ln w="12700" cmpd="sng">
            <a:solidFill>
              <a:schemeClr val="tx2"/>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 name="Text Placeholder 22"/>
          <p:cNvSpPr>
            <a:spLocks noGrp="1"/>
          </p:cNvSpPr>
          <p:nvPr>
            <p:ph type="body" sz="quarter" idx="10" hasCustomPrompt="1"/>
          </p:nvPr>
        </p:nvSpPr>
        <p:spPr>
          <a:xfrm>
            <a:off x="4650444" y="2549425"/>
            <a:ext cx="6843183" cy="645807"/>
          </a:xfrm>
          <a:prstGeom prst="rect">
            <a:avLst/>
          </a:prstGeom>
        </p:spPr>
        <p:txBody>
          <a:bodyPr/>
          <a:lstStyle>
            <a:lvl1pPr marL="0" indent="0">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12" name="Text Placeholder 22"/>
          <p:cNvSpPr>
            <a:spLocks noGrp="1"/>
          </p:cNvSpPr>
          <p:nvPr>
            <p:ph type="body" sz="quarter" idx="11" hasCustomPrompt="1"/>
          </p:nvPr>
        </p:nvSpPr>
        <p:spPr>
          <a:xfrm>
            <a:off x="4648945" y="3232903"/>
            <a:ext cx="6843183" cy="476523"/>
          </a:xfrm>
          <a:prstGeom prst="rect">
            <a:avLst/>
          </a:prstGeom>
        </p:spPr>
        <p:txBody>
          <a:bodyPr/>
          <a:lstStyle>
            <a:lvl1pPr marL="0" indent="0">
              <a:buNone/>
              <a:defRPr sz="2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13" name="Text Placeholder 22"/>
          <p:cNvSpPr>
            <a:spLocks noGrp="1"/>
          </p:cNvSpPr>
          <p:nvPr>
            <p:ph type="body" sz="quarter" idx="12" hasCustomPrompt="1"/>
          </p:nvPr>
        </p:nvSpPr>
        <p:spPr>
          <a:xfrm>
            <a:off x="4648943" y="3874198"/>
            <a:ext cx="6843183" cy="476523"/>
          </a:xfrm>
          <a:prstGeom prst="rect">
            <a:avLst/>
          </a:prstGeom>
        </p:spPr>
        <p:txBody>
          <a:bodyPr/>
          <a:lstStyle>
            <a:lvl1pPr marL="0" indent="0">
              <a:buNone/>
              <a:defRPr sz="1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1165427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Slide _ Navy">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0071" y="2744002"/>
            <a:ext cx="2011891" cy="1606718"/>
          </a:xfrm>
          <a:prstGeom prst="rect">
            <a:avLst/>
          </a:prstGeom>
        </p:spPr>
      </p:pic>
      <p:cxnSp>
        <p:nvCxnSpPr>
          <p:cNvPr id="6" name="Straight Connector 5"/>
          <p:cNvCxnSpPr/>
          <p:nvPr userDrawn="1"/>
        </p:nvCxnSpPr>
        <p:spPr>
          <a:xfrm>
            <a:off x="4680567" y="3818501"/>
            <a:ext cx="6604000" cy="0"/>
          </a:xfrm>
          <a:prstGeom prst="line">
            <a:avLst/>
          </a:prstGeom>
          <a:ln w="12700" cmpd="sng">
            <a:solidFill>
              <a:schemeClr val="tx2"/>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4354974" y="2840228"/>
            <a:ext cx="60959" cy="1418458"/>
          </a:xfrm>
          <a:prstGeom prst="rect">
            <a:avLst/>
          </a:prstGeom>
          <a:solidFill>
            <a:schemeClr val="tx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 name="Text Placeholder 22"/>
          <p:cNvSpPr>
            <a:spLocks noGrp="1"/>
          </p:cNvSpPr>
          <p:nvPr>
            <p:ph type="body" sz="quarter" idx="10" hasCustomPrompt="1"/>
          </p:nvPr>
        </p:nvSpPr>
        <p:spPr>
          <a:xfrm>
            <a:off x="4650444" y="2549425"/>
            <a:ext cx="6843183" cy="645807"/>
          </a:xfrm>
          <a:prstGeom prst="rect">
            <a:avLst/>
          </a:prstGeom>
        </p:spPr>
        <p:txBody>
          <a:bodyPr/>
          <a:lstStyle>
            <a:lvl1pPr marL="0" indent="0">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17" name="Text Placeholder 22"/>
          <p:cNvSpPr>
            <a:spLocks noGrp="1"/>
          </p:cNvSpPr>
          <p:nvPr>
            <p:ph type="body" sz="quarter" idx="11" hasCustomPrompt="1"/>
          </p:nvPr>
        </p:nvSpPr>
        <p:spPr>
          <a:xfrm>
            <a:off x="4648945" y="3232903"/>
            <a:ext cx="6843183" cy="476523"/>
          </a:xfrm>
          <a:prstGeom prst="rect">
            <a:avLst/>
          </a:prstGeom>
        </p:spPr>
        <p:txBody>
          <a:bodyPr/>
          <a:lstStyle>
            <a:lvl1pPr marL="0" indent="0">
              <a:buNone/>
              <a:defRPr sz="2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18" name="Text Placeholder 22"/>
          <p:cNvSpPr>
            <a:spLocks noGrp="1"/>
          </p:cNvSpPr>
          <p:nvPr>
            <p:ph type="body" sz="quarter" idx="12" hasCustomPrompt="1"/>
          </p:nvPr>
        </p:nvSpPr>
        <p:spPr>
          <a:xfrm>
            <a:off x="4648943" y="3874198"/>
            <a:ext cx="6843183" cy="476523"/>
          </a:xfrm>
          <a:prstGeom prst="rect">
            <a:avLst/>
          </a:prstGeom>
        </p:spPr>
        <p:txBody>
          <a:bodyPr/>
          <a:lstStyle>
            <a:lvl1pPr marL="0" indent="0">
              <a:buNone/>
              <a:defRPr sz="1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2924159137"/>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Slide _ Photo 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7" name="Rectangle 6"/>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9"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10"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11"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287833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B344-5B4E-4B95-910F-25F56C2D5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0DBD01-24C1-434E-BD11-6EE3F21806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DEE7DA-646E-4A7A-949C-ADB5EFCE8F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010323-6C70-4BB0-8068-B7B7F2801412}"/>
              </a:ext>
            </a:extLst>
          </p:cNvPr>
          <p:cNvSpPr>
            <a:spLocks noGrp="1"/>
          </p:cNvSpPr>
          <p:nvPr>
            <p:ph type="dt" sz="half" idx="10"/>
          </p:nvPr>
        </p:nvSpPr>
        <p:spPr/>
        <p:txBody>
          <a:bodyPr/>
          <a:lstStyle/>
          <a:p>
            <a:fld id="{AE32E986-1137-4EE8-8806-EB26FE96E24C}" type="datetimeFigureOut">
              <a:rPr lang="en-US" smtClean="0"/>
              <a:t>3/29/2024</a:t>
            </a:fld>
            <a:endParaRPr lang="en-US"/>
          </a:p>
        </p:txBody>
      </p:sp>
      <p:sp>
        <p:nvSpPr>
          <p:cNvPr id="6" name="Footer Placeholder 5">
            <a:extLst>
              <a:ext uri="{FF2B5EF4-FFF2-40B4-BE49-F238E27FC236}">
                <a16:creationId xmlns:a16="http://schemas.microsoft.com/office/drawing/2014/main" id="{1EE1D820-F614-487B-8A1F-ABAE1C8FB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E3E73-E6D8-45B5-90ED-F582F041A2A8}"/>
              </a:ext>
            </a:extLst>
          </p:cNvPr>
          <p:cNvSpPr>
            <a:spLocks noGrp="1"/>
          </p:cNvSpPr>
          <p:nvPr>
            <p:ph type="sldNum" sz="quarter" idx="12"/>
          </p:nvPr>
        </p:nvSpPr>
        <p:spPr/>
        <p:txBody>
          <a:bodyPr/>
          <a:lstStyle/>
          <a:p>
            <a:fld id="{6D6C06B8-4305-4D1B-8BD9-E5A6D90A6084}" type="slidenum">
              <a:rPr lang="en-US" smtClean="0"/>
              <a:t>‹#›</a:t>
            </a:fld>
            <a:endParaRPr lang="en-US"/>
          </a:p>
        </p:txBody>
      </p:sp>
    </p:spTree>
    <p:extLst>
      <p:ext uri="{BB962C8B-B14F-4D97-AF65-F5344CB8AC3E}">
        <p14:creationId xmlns:p14="http://schemas.microsoft.com/office/powerpoint/2010/main" val="3828553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Slide _ Photo 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1068"/>
          <a:stretch/>
        </p:blipFill>
        <p:spPr>
          <a:xfrm>
            <a:off x="4565" y="10551"/>
            <a:ext cx="12192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585539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Slide _ Photo I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1194"/>
          <a:stretch/>
        </p:blipFill>
        <p:spPr>
          <a:xfrm>
            <a:off x="17652" y="-1840"/>
            <a:ext cx="12177912" cy="685984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2340889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Slide _ Photo IV">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95239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 Slide _ Photo V">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3038974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Slide _ Photo V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
        <p:nvSpPr>
          <p:cNvPr id="10"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Tree>
    <p:extLst>
      <p:ext uri="{BB962C8B-B14F-4D97-AF65-F5344CB8AC3E}">
        <p14:creationId xmlns:p14="http://schemas.microsoft.com/office/powerpoint/2010/main" val="35359478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Slide _ Photo VI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4" name="Rectangle 3"/>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6"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
        <p:nvSpPr>
          <p:cNvPr id="9"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Tree>
    <p:extLst>
      <p:ext uri="{BB962C8B-B14F-4D97-AF65-F5344CB8AC3E}">
        <p14:creationId xmlns:p14="http://schemas.microsoft.com/office/powerpoint/2010/main" val="1269170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Slide _ Photo VI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0831"/>
          <a:stretch/>
        </p:blipFill>
        <p:spPr>
          <a:xfrm>
            <a:off x="12023" y="0"/>
            <a:ext cx="12205100" cy="684711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
        <p:nvSpPr>
          <p:cNvPr id="10"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Tree>
    <p:extLst>
      <p:ext uri="{BB962C8B-B14F-4D97-AF65-F5344CB8AC3E}">
        <p14:creationId xmlns:p14="http://schemas.microsoft.com/office/powerpoint/2010/main" val="6724865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9" name="Straight Connector 8"/>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1"/>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2" name="Title 1"/>
          <p:cNvSpPr>
            <a:spLocks noGrp="1"/>
          </p:cNvSpPr>
          <p:nvPr>
            <p:ph type="title" hasCustomPrompt="1"/>
          </p:nvPr>
        </p:nvSpPr>
        <p:spPr>
          <a:xfrm>
            <a:off x="1584742" y="164576"/>
            <a:ext cx="2258165" cy="646331"/>
          </a:xfrm>
          <a:prstGeom prst="rect">
            <a:avLst/>
          </a:prstGeom>
        </p:spPr>
        <p:txBody>
          <a:bodyPr>
            <a:noAutofit/>
          </a:bodyPr>
          <a:lstStyle>
            <a:lvl1pPr algn="l">
              <a:defRPr sz="3600">
                <a:solidFill>
                  <a:schemeClr val="bg1"/>
                </a:solidFill>
              </a:defRPr>
            </a:lvl1pPr>
          </a:lstStyle>
          <a:p>
            <a:r>
              <a:rPr lang="en-US"/>
              <a:t>Agenda</a:t>
            </a:r>
          </a:p>
        </p:txBody>
      </p:sp>
      <p:sp>
        <p:nvSpPr>
          <p:cNvPr id="6"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sp>
        <p:nvSpPr>
          <p:cNvPr id="8" name="Text Placeholder 7"/>
          <p:cNvSpPr>
            <a:spLocks noGrp="1"/>
          </p:cNvSpPr>
          <p:nvPr>
            <p:ph type="body" sz="quarter" idx="14"/>
          </p:nvPr>
        </p:nvSpPr>
        <p:spPr>
          <a:xfrm>
            <a:off x="412061" y="1247560"/>
            <a:ext cx="11163313" cy="3763962"/>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7934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D11242"/>
        </a:solidFill>
        <a:effectLst/>
      </p:bgPr>
    </p:bg>
    <p:spTree>
      <p:nvGrpSpPr>
        <p:cNvPr id="1" name=""/>
        <p:cNvGrpSpPr/>
        <p:nvPr/>
      </p:nvGrpSpPr>
      <p:grpSpPr>
        <a:xfrm>
          <a:off x="0" y="0"/>
          <a:ext cx="0" cy="0"/>
          <a:chOff x="0" y="0"/>
          <a:chExt cx="0" cy="0"/>
        </a:xfrm>
      </p:grpSpPr>
      <p:sp>
        <p:nvSpPr>
          <p:cNvPr id="7" name="Text Placeholder 22"/>
          <p:cNvSpPr>
            <a:spLocks noGrp="1"/>
          </p:cNvSpPr>
          <p:nvPr>
            <p:ph type="body" sz="quarter" idx="10" hasCustomPrompt="1"/>
          </p:nvPr>
        </p:nvSpPr>
        <p:spPr>
          <a:xfrm>
            <a:off x="3554749" y="3214771"/>
            <a:ext cx="6843183" cy="645807"/>
          </a:xfrm>
          <a:prstGeom prst="rect">
            <a:avLst/>
          </a:prstGeom>
        </p:spPr>
        <p:txBody>
          <a:bodyPr/>
          <a:lstStyle>
            <a:lvl1pPr marL="0" indent="0">
              <a:buNone/>
              <a:defRPr sz="4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Section Title</a:t>
            </a:r>
          </a:p>
        </p:txBody>
      </p:sp>
      <p:sp>
        <p:nvSpPr>
          <p:cNvPr id="8" name="Rectangle 7"/>
          <p:cNvSpPr/>
          <p:nvPr userDrawn="1"/>
        </p:nvSpPr>
        <p:spPr>
          <a:xfrm flipH="1">
            <a:off x="3358487" y="3043552"/>
            <a:ext cx="6095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0605" y="2985602"/>
            <a:ext cx="1382580" cy="1104144"/>
          </a:xfrm>
          <a:prstGeom prst="rect">
            <a:avLst/>
          </a:prstGeom>
        </p:spPr>
      </p:pic>
    </p:spTree>
    <p:extLst>
      <p:ext uri="{BB962C8B-B14F-4D97-AF65-F5344CB8AC3E}">
        <p14:creationId xmlns:p14="http://schemas.microsoft.com/office/powerpoint/2010/main" val="19200029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_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sp>
        <p:nvSpPr>
          <p:cNvPr id="17" name="Text Placeholder 16"/>
          <p:cNvSpPr>
            <a:spLocks noGrp="1"/>
          </p:cNvSpPr>
          <p:nvPr>
            <p:ph type="body" sz="quarter" idx="13"/>
          </p:nvPr>
        </p:nvSpPr>
        <p:spPr>
          <a:xfrm>
            <a:off x="412061" y="1124701"/>
            <a:ext cx="11367191" cy="5023237"/>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21" name="Title 1"/>
          <p:cNvSpPr>
            <a:spLocks noGrp="1"/>
          </p:cNvSpPr>
          <p:nvPr>
            <p:ph type="title" hasCustomPrompt="1"/>
          </p:nvPr>
        </p:nvSpPr>
        <p:spPr>
          <a:xfrm>
            <a:off x="1333781" y="113245"/>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2021208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0540-E449-4013-BECC-6061C903D9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3197A1-7D2E-4526-B968-6BB02DF435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DD7F76-43E6-43F4-9341-EF896AA1E0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68FE63-9690-465E-ABCA-EDE09CE1B2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D36E64-C88D-4CC7-9C93-7BFCA0565A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E27055-5817-41C4-B879-BB48208B4407}"/>
              </a:ext>
            </a:extLst>
          </p:cNvPr>
          <p:cNvSpPr>
            <a:spLocks noGrp="1"/>
          </p:cNvSpPr>
          <p:nvPr>
            <p:ph type="dt" sz="half" idx="10"/>
          </p:nvPr>
        </p:nvSpPr>
        <p:spPr/>
        <p:txBody>
          <a:bodyPr/>
          <a:lstStyle/>
          <a:p>
            <a:fld id="{AE32E986-1137-4EE8-8806-EB26FE96E24C}" type="datetimeFigureOut">
              <a:rPr lang="en-US" smtClean="0"/>
              <a:t>3/29/2024</a:t>
            </a:fld>
            <a:endParaRPr lang="en-US"/>
          </a:p>
        </p:txBody>
      </p:sp>
      <p:sp>
        <p:nvSpPr>
          <p:cNvPr id="8" name="Footer Placeholder 7">
            <a:extLst>
              <a:ext uri="{FF2B5EF4-FFF2-40B4-BE49-F238E27FC236}">
                <a16:creationId xmlns:a16="http://schemas.microsoft.com/office/drawing/2014/main" id="{850D0C07-14D4-4A43-9352-3723069E8A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12258D-4988-4FAA-B435-205DAD2C1897}"/>
              </a:ext>
            </a:extLst>
          </p:cNvPr>
          <p:cNvSpPr>
            <a:spLocks noGrp="1"/>
          </p:cNvSpPr>
          <p:nvPr>
            <p:ph type="sldNum" sz="quarter" idx="12"/>
          </p:nvPr>
        </p:nvSpPr>
        <p:spPr/>
        <p:txBody>
          <a:bodyPr/>
          <a:lstStyle/>
          <a:p>
            <a:fld id="{6D6C06B8-4305-4D1B-8BD9-E5A6D90A6084}" type="slidenum">
              <a:rPr lang="en-US" smtClean="0"/>
              <a:t>‹#›</a:t>
            </a:fld>
            <a:endParaRPr lang="en-US"/>
          </a:p>
        </p:txBody>
      </p:sp>
    </p:spTree>
    <p:extLst>
      <p:ext uri="{BB962C8B-B14F-4D97-AF65-F5344CB8AC3E}">
        <p14:creationId xmlns:p14="http://schemas.microsoft.com/office/powerpoint/2010/main" val="2246067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cxnSp>
        <p:nvCxnSpPr>
          <p:cNvPr id="4" name="Straight Connector 3"/>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9" name="Oval 18"/>
          <p:cNvSpPr/>
          <p:nvPr userDrawn="1"/>
        </p:nvSpPr>
        <p:spPr>
          <a:xfrm>
            <a:off x="9987707" y="2883301"/>
            <a:ext cx="573980" cy="4304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a:solidFill>
                  <a:srgbClr val="C00000"/>
                </a:solidFill>
              </a:rPr>
              <a:t>”</a:t>
            </a:r>
          </a:p>
        </p:txBody>
      </p:sp>
      <p:sp>
        <p:nvSpPr>
          <p:cNvPr id="20" name="Oval 19"/>
          <p:cNvSpPr/>
          <p:nvPr userDrawn="1"/>
        </p:nvSpPr>
        <p:spPr>
          <a:xfrm>
            <a:off x="1282574" y="2576061"/>
            <a:ext cx="573980" cy="4304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a:solidFill>
                  <a:srgbClr val="C00000"/>
                </a:solidFill>
              </a:rPr>
              <a:t>“</a:t>
            </a:r>
          </a:p>
        </p:txBody>
      </p:sp>
      <p:sp>
        <p:nvSpPr>
          <p:cNvPr id="23" name="Picture Placeholder 22"/>
          <p:cNvSpPr>
            <a:spLocks noGrp="1"/>
          </p:cNvSpPr>
          <p:nvPr>
            <p:ph type="pic" sz="quarter" idx="13"/>
          </p:nvPr>
        </p:nvSpPr>
        <p:spPr>
          <a:xfrm>
            <a:off x="0" y="3505200"/>
            <a:ext cx="12192000" cy="2611438"/>
          </a:xfrm>
          <a:prstGeom prst="rect">
            <a:avLst/>
          </a:prstGeom>
        </p:spPr>
        <p:txBody>
          <a:bodyPr anchor="ctr"/>
          <a:lstStyle>
            <a:lvl1pPr marL="0" indent="0" algn="ctr">
              <a:buNone/>
              <a:defRPr/>
            </a:lvl1pPr>
          </a:lstStyle>
          <a:p>
            <a:endParaRPr lang="en-US"/>
          </a:p>
        </p:txBody>
      </p:sp>
      <p:sp>
        <p:nvSpPr>
          <p:cNvPr id="24" name="Title 23"/>
          <p:cNvSpPr>
            <a:spLocks noGrp="1"/>
          </p:cNvSpPr>
          <p:nvPr>
            <p:ph type="title" hasCustomPrompt="1"/>
          </p:nvPr>
        </p:nvSpPr>
        <p:spPr>
          <a:xfrm>
            <a:off x="1487401" y="116221"/>
            <a:ext cx="2886431" cy="646331"/>
          </a:xfrm>
          <a:prstGeom prst="rect">
            <a:avLst/>
          </a:prstGeom>
        </p:spPr>
        <p:txBody>
          <a:bodyPr wrap="none">
            <a:spAutoFit/>
          </a:bodyPr>
          <a:lstStyle>
            <a:lvl1pPr algn="l">
              <a:defRPr sz="3600" b="0">
                <a:solidFill>
                  <a:schemeClr val="bg1"/>
                </a:solidFill>
              </a:defRPr>
            </a:lvl1pPr>
          </a:lstStyle>
          <a:p>
            <a:r>
              <a:rPr lang="en-US" kern="3000" spc="30">
                <a:latin typeface="Calibri" charset="0"/>
                <a:ea typeface="Calibri" charset="0"/>
                <a:cs typeface="Calibri" charset="0"/>
              </a:rPr>
              <a:t>Enter Heading</a:t>
            </a:r>
          </a:p>
        </p:txBody>
      </p:sp>
      <p:sp>
        <p:nvSpPr>
          <p:cNvPr id="5" name="Text Placeholder 4"/>
          <p:cNvSpPr>
            <a:spLocks noGrp="1"/>
          </p:cNvSpPr>
          <p:nvPr>
            <p:ph type="body" sz="quarter" idx="14" hasCustomPrompt="1"/>
          </p:nvPr>
        </p:nvSpPr>
        <p:spPr>
          <a:xfrm>
            <a:off x="2048733" y="2515000"/>
            <a:ext cx="7782983" cy="736600"/>
          </a:xfrm>
          <a:prstGeom prst="rect">
            <a:avLst/>
          </a:prstGeom>
        </p:spPr>
        <p:txBody>
          <a:bodyP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Insert quote or descriptive text.</a:t>
            </a:r>
          </a:p>
        </p:txBody>
      </p:sp>
      <p:sp>
        <p:nvSpPr>
          <p:cNvPr id="26" name="Text Placeholder 4"/>
          <p:cNvSpPr>
            <a:spLocks noGrp="1"/>
          </p:cNvSpPr>
          <p:nvPr>
            <p:ph type="body" sz="quarter" idx="15" hasCustomPrompt="1"/>
          </p:nvPr>
        </p:nvSpPr>
        <p:spPr>
          <a:xfrm>
            <a:off x="807524" y="1236922"/>
            <a:ext cx="10972416" cy="736600"/>
          </a:xfrm>
          <a:prstGeom prst="rect">
            <a:avLst/>
          </a:prstGeom>
        </p:spPr>
        <p:txBody>
          <a:bodyPr/>
          <a:lstStyle>
            <a:lvl1pPr marL="0" indent="0">
              <a:buNone/>
              <a:defRPr sz="1800" b="0" baseline="0"/>
            </a:lvl1pPr>
            <a:lvl2pPr marL="457200" indent="0">
              <a:buNone/>
              <a:defRPr/>
            </a:lvl2pPr>
            <a:lvl3pPr marL="914400" indent="0">
              <a:buNone/>
              <a:defRPr/>
            </a:lvl3pPr>
            <a:lvl4pPr marL="1371600" indent="0">
              <a:buNone/>
              <a:defRPr/>
            </a:lvl4pPr>
            <a:lvl5pPr marL="1828800" indent="0">
              <a:buNone/>
              <a:defRPr/>
            </a:lvl5pPr>
          </a:lstStyle>
          <a:p>
            <a:pPr lvl="0"/>
            <a:r>
              <a:rPr lang="en-US" kern="3000" spc="30">
                <a:latin typeface="Calibri" charset="0"/>
                <a:ea typeface="Calibri" charset="0"/>
                <a:cs typeface="Calibri" charset="0"/>
              </a:rPr>
              <a:t>This slide is useful to introduce a main or core idea. Use this area to summarize information or highlight a core idea. </a:t>
            </a:r>
            <a:endParaRPr lang="en-US"/>
          </a:p>
        </p:txBody>
      </p:sp>
    </p:spTree>
    <p:extLst>
      <p:ext uri="{BB962C8B-B14F-4D97-AF65-F5344CB8AC3E}">
        <p14:creationId xmlns:p14="http://schemas.microsoft.com/office/powerpoint/2010/main" val="39511984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_I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9" name="Content Placeholder 18"/>
          <p:cNvSpPr>
            <a:spLocks noGrp="1"/>
          </p:cNvSpPr>
          <p:nvPr>
            <p:ph sz="quarter" idx="13" hasCustomPrompt="1"/>
          </p:nvPr>
        </p:nvSpPr>
        <p:spPr>
          <a:xfrm>
            <a:off x="412060" y="2814638"/>
            <a:ext cx="11367880" cy="2995612"/>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Bullet 1</a:t>
            </a:r>
          </a:p>
          <a:p>
            <a:pPr lvl="0"/>
            <a:r>
              <a:rPr lang="en-US"/>
              <a:t>Bullet 2</a:t>
            </a:r>
          </a:p>
          <a:p>
            <a:pPr lvl="0"/>
            <a:r>
              <a:rPr lang="en-US"/>
              <a:t>Bullet 3</a:t>
            </a:r>
          </a:p>
        </p:txBody>
      </p:sp>
      <p:sp>
        <p:nvSpPr>
          <p:cNvPr id="20" name="Title 19"/>
          <p:cNvSpPr>
            <a:spLocks noGrp="1"/>
          </p:cNvSpPr>
          <p:nvPr>
            <p:ph type="title" hasCustomPrompt="1"/>
          </p:nvPr>
        </p:nvSpPr>
        <p:spPr>
          <a:xfrm>
            <a:off x="1277503" y="126121"/>
            <a:ext cx="2886431" cy="646331"/>
          </a:xfrm>
          <a:prstGeom prst="rect">
            <a:avLst/>
          </a:prstGeom>
        </p:spPr>
        <p:txBody>
          <a:bodyPr wrap="none">
            <a:spAutoFit/>
          </a:bodyPr>
          <a:lstStyle>
            <a:lvl1pPr algn="l">
              <a:defRPr sz="3600">
                <a:solidFill>
                  <a:schemeClr val="bg1"/>
                </a:solidFill>
              </a:defRPr>
            </a:lvl1pPr>
          </a:lstStyle>
          <a:p>
            <a:r>
              <a:rPr lang="en-US" kern="3000" spc="30">
                <a:latin typeface="Calibri" charset="0"/>
                <a:ea typeface="Calibri" charset="0"/>
                <a:cs typeface="Calibri" charset="0"/>
              </a:rPr>
              <a:t>Enter Heading</a:t>
            </a:r>
          </a:p>
        </p:txBody>
      </p:sp>
      <p:sp>
        <p:nvSpPr>
          <p:cNvPr id="13" name="Text Placeholder 4"/>
          <p:cNvSpPr>
            <a:spLocks noGrp="1"/>
          </p:cNvSpPr>
          <p:nvPr>
            <p:ph type="body" sz="quarter" idx="14" hasCustomPrompt="1"/>
          </p:nvPr>
        </p:nvSpPr>
        <p:spPr>
          <a:xfrm>
            <a:off x="412060" y="1369248"/>
            <a:ext cx="1136788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a:latin typeface="Calibri" charset="0"/>
                <a:ea typeface="Calibri" charset="0"/>
                <a:cs typeface="Calibri" charset="0"/>
              </a:rPr>
              <a:t>This slide is useful for bulleted ideas and concepts. Keep it streamlined by not using more than two bulleted concepts for ample legibility. Use this area to summarize information or highlight a core idea. </a:t>
            </a:r>
          </a:p>
        </p:txBody>
      </p:sp>
    </p:spTree>
    <p:extLst>
      <p:ext uri="{BB962C8B-B14F-4D97-AF65-F5344CB8AC3E}">
        <p14:creationId xmlns:p14="http://schemas.microsoft.com/office/powerpoint/2010/main" val="11502850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_II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8" name="Picture Placeholder 17"/>
          <p:cNvSpPr>
            <a:spLocks noGrp="1"/>
          </p:cNvSpPr>
          <p:nvPr>
            <p:ph type="pic" sz="quarter" idx="13"/>
          </p:nvPr>
        </p:nvSpPr>
        <p:spPr>
          <a:xfrm>
            <a:off x="803481" y="2248237"/>
            <a:ext cx="2918884" cy="2189163"/>
          </a:xfrm>
          <a:prstGeom prst="rect">
            <a:avLst/>
          </a:prstGeom>
        </p:spPr>
        <p:txBody>
          <a:bodyPr anchor="ctr"/>
          <a:lstStyle>
            <a:lvl1pPr marL="0" indent="0" algn="ctr">
              <a:buNone/>
              <a:defRPr sz="2000"/>
            </a:lvl1pPr>
          </a:lstStyle>
          <a:p>
            <a:endParaRPr lang="en-US"/>
          </a:p>
        </p:txBody>
      </p:sp>
      <p:sp>
        <p:nvSpPr>
          <p:cNvPr id="19" name="Picture Placeholder 17"/>
          <p:cNvSpPr>
            <a:spLocks noGrp="1"/>
          </p:cNvSpPr>
          <p:nvPr>
            <p:ph type="pic" sz="quarter" idx="14"/>
          </p:nvPr>
        </p:nvSpPr>
        <p:spPr>
          <a:xfrm>
            <a:off x="4601839" y="2248237"/>
            <a:ext cx="2918884" cy="2189163"/>
          </a:xfrm>
          <a:prstGeom prst="rect">
            <a:avLst/>
          </a:prstGeom>
        </p:spPr>
        <p:txBody>
          <a:bodyPr anchor="ctr"/>
          <a:lstStyle>
            <a:lvl1pPr marL="0" indent="0" algn="ctr">
              <a:buNone/>
              <a:defRPr sz="2000"/>
            </a:lvl1pPr>
          </a:lstStyle>
          <a:p>
            <a:endParaRPr lang="en-US"/>
          </a:p>
        </p:txBody>
      </p:sp>
      <p:sp>
        <p:nvSpPr>
          <p:cNvPr id="20" name="Picture Placeholder 17"/>
          <p:cNvSpPr>
            <a:spLocks noGrp="1"/>
          </p:cNvSpPr>
          <p:nvPr>
            <p:ph type="pic" sz="quarter" idx="15"/>
          </p:nvPr>
        </p:nvSpPr>
        <p:spPr>
          <a:xfrm>
            <a:off x="8400197" y="2248237"/>
            <a:ext cx="2918884" cy="2189163"/>
          </a:xfrm>
          <a:prstGeom prst="rect">
            <a:avLst/>
          </a:prstGeom>
        </p:spPr>
        <p:txBody>
          <a:bodyPr anchor="ctr"/>
          <a:lstStyle>
            <a:lvl1pPr marL="0" indent="0" algn="ctr">
              <a:buNone/>
              <a:defRPr sz="2000"/>
            </a:lvl1pPr>
          </a:lstStyle>
          <a:p>
            <a:endParaRPr lang="en-US"/>
          </a:p>
        </p:txBody>
      </p:sp>
      <p:sp>
        <p:nvSpPr>
          <p:cNvPr id="22" name="Text Placeholder 21"/>
          <p:cNvSpPr>
            <a:spLocks noGrp="1"/>
          </p:cNvSpPr>
          <p:nvPr>
            <p:ph type="body" sz="quarter" idx="16" hasCustomPrompt="1"/>
          </p:nvPr>
        </p:nvSpPr>
        <p:spPr>
          <a:xfrm>
            <a:off x="804334"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3" name="Text Placeholder 21"/>
          <p:cNvSpPr>
            <a:spLocks noGrp="1"/>
          </p:cNvSpPr>
          <p:nvPr>
            <p:ph type="body" sz="quarter" idx="17" hasCustomPrompt="1"/>
          </p:nvPr>
        </p:nvSpPr>
        <p:spPr>
          <a:xfrm>
            <a:off x="4601839"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4" name="Text Placeholder 21"/>
          <p:cNvSpPr>
            <a:spLocks noGrp="1"/>
          </p:cNvSpPr>
          <p:nvPr>
            <p:ph type="body" sz="quarter" idx="18" hasCustomPrompt="1"/>
          </p:nvPr>
        </p:nvSpPr>
        <p:spPr>
          <a:xfrm>
            <a:off x="8399345"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6" name="Text Placeholder 4"/>
          <p:cNvSpPr>
            <a:spLocks noGrp="1"/>
          </p:cNvSpPr>
          <p:nvPr>
            <p:ph type="body" sz="quarter" idx="19" hasCustomPrompt="1"/>
          </p:nvPr>
        </p:nvSpPr>
        <p:spPr>
          <a:xfrm>
            <a:off x="412060" y="1220312"/>
            <a:ext cx="1136788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a:latin typeface="Calibri" charset="0"/>
                <a:ea typeface="Calibri" charset="0"/>
                <a:cs typeface="Calibri" charset="0"/>
              </a:rPr>
              <a:t>This slide is useful to introduce teams or a trio of ideas. Use this area to summarize information or highlight a core idea. </a:t>
            </a:r>
          </a:p>
        </p:txBody>
      </p:sp>
      <p:sp>
        <p:nvSpPr>
          <p:cNvPr id="4" name="Title 3"/>
          <p:cNvSpPr>
            <a:spLocks noGrp="1"/>
          </p:cNvSpPr>
          <p:nvPr>
            <p:ph type="title" hasCustomPrompt="1"/>
          </p:nvPr>
        </p:nvSpPr>
        <p:spPr>
          <a:xfrm>
            <a:off x="1242614" y="114071"/>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17833710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deas Trio">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Oval 16"/>
          <p:cNvSpPr/>
          <p:nvPr userDrawn="1"/>
        </p:nvSpPr>
        <p:spPr>
          <a:xfrm>
            <a:off x="1053284" y="2372007"/>
            <a:ext cx="2894317" cy="2170738"/>
          </a:xfrm>
          <a:prstGeom prst="ellipse">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latin typeface="Calibri Regular" charset="0"/>
            </a:endParaRPr>
          </a:p>
        </p:txBody>
      </p:sp>
      <p:sp>
        <p:nvSpPr>
          <p:cNvPr id="18" name="Oval 17"/>
          <p:cNvSpPr/>
          <p:nvPr userDrawn="1"/>
        </p:nvSpPr>
        <p:spPr>
          <a:xfrm>
            <a:off x="4303767" y="2372006"/>
            <a:ext cx="2894317" cy="217073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latin typeface="Calibri Regular" charset="0"/>
            </a:endParaRPr>
          </a:p>
        </p:txBody>
      </p:sp>
      <p:sp>
        <p:nvSpPr>
          <p:cNvPr id="19" name="Oval 18"/>
          <p:cNvSpPr/>
          <p:nvPr userDrawn="1"/>
        </p:nvSpPr>
        <p:spPr>
          <a:xfrm>
            <a:off x="7580994" y="2372005"/>
            <a:ext cx="2894317" cy="21707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latin typeface="Calibri Regular" charset="0"/>
            </a:endParaRPr>
          </a:p>
        </p:txBody>
      </p:sp>
      <p:sp>
        <p:nvSpPr>
          <p:cNvPr id="20" name="Rectangle 19"/>
          <p:cNvSpPr/>
          <p:nvPr userDrawn="1"/>
        </p:nvSpPr>
        <p:spPr>
          <a:xfrm flipH="1">
            <a:off x="906223" y="4745825"/>
            <a:ext cx="65152" cy="10297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schemeClr val="tx1">
                  <a:lumMod val="75000"/>
                  <a:lumOff val="25000"/>
                </a:schemeClr>
              </a:solidFill>
            </a:endParaRPr>
          </a:p>
        </p:txBody>
      </p:sp>
      <p:sp>
        <p:nvSpPr>
          <p:cNvPr id="21" name="Rectangle 20"/>
          <p:cNvSpPr/>
          <p:nvPr userDrawn="1"/>
        </p:nvSpPr>
        <p:spPr>
          <a:xfrm flipH="1">
            <a:off x="4497881" y="4705338"/>
            <a:ext cx="60959" cy="9968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schemeClr val="tx1">
                  <a:lumMod val="75000"/>
                  <a:lumOff val="25000"/>
                </a:schemeClr>
              </a:solidFill>
            </a:endParaRPr>
          </a:p>
        </p:txBody>
      </p:sp>
      <p:sp>
        <p:nvSpPr>
          <p:cNvPr id="22" name="Rectangle 21"/>
          <p:cNvSpPr/>
          <p:nvPr userDrawn="1"/>
        </p:nvSpPr>
        <p:spPr>
          <a:xfrm flipH="1">
            <a:off x="7775107" y="4705338"/>
            <a:ext cx="60959" cy="988244"/>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schemeClr val="tx1">
                  <a:lumMod val="75000"/>
                  <a:lumOff val="25000"/>
                </a:schemeClr>
              </a:solidFill>
            </a:endParaRPr>
          </a:p>
        </p:txBody>
      </p:sp>
      <p:sp>
        <p:nvSpPr>
          <p:cNvPr id="23" name="Text Placeholder 21"/>
          <p:cNvSpPr>
            <a:spLocks noGrp="1"/>
          </p:cNvSpPr>
          <p:nvPr>
            <p:ph type="body" sz="quarter" idx="16" hasCustomPrompt="1"/>
          </p:nvPr>
        </p:nvSpPr>
        <p:spPr>
          <a:xfrm>
            <a:off x="958806"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4" name="Text Placeholder 21"/>
          <p:cNvSpPr>
            <a:spLocks noGrp="1"/>
          </p:cNvSpPr>
          <p:nvPr>
            <p:ph type="body" sz="quarter" idx="17" hasCustomPrompt="1"/>
          </p:nvPr>
        </p:nvSpPr>
        <p:spPr>
          <a:xfrm>
            <a:off x="4559801"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5" name="Text Placeholder 21"/>
          <p:cNvSpPr>
            <a:spLocks noGrp="1"/>
          </p:cNvSpPr>
          <p:nvPr>
            <p:ph type="body" sz="quarter" idx="18" hasCustomPrompt="1"/>
          </p:nvPr>
        </p:nvSpPr>
        <p:spPr>
          <a:xfrm>
            <a:off x="7837027"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6" name="Text Placeholder 21"/>
          <p:cNvSpPr>
            <a:spLocks noGrp="1"/>
          </p:cNvSpPr>
          <p:nvPr>
            <p:ph type="body" sz="quarter" idx="19" hasCustomPrompt="1"/>
          </p:nvPr>
        </p:nvSpPr>
        <p:spPr>
          <a:xfrm>
            <a:off x="1053284" y="3160491"/>
            <a:ext cx="2824405"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a:t>Click to edit text</a:t>
            </a:r>
          </a:p>
        </p:txBody>
      </p:sp>
      <p:sp>
        <p:nvSpPr>
          <p:cNvPr id="27" name="Text Placeholder 21"/>
          <p:cNvSpPr>
            <a:spLocks noGrp="1"/>
          </p:cNvSpPr>
          <p:nvPr>
            <p:ph type="body" sz="quarter" idx="20" hasCustomPrompt="1"/>
          </p:nvPr>
        </p:nvSpPr>
        <p:spPr>
          <a:xfrm>
            <a:off x="4303767" y="3160490"/>
            <a:ext cx="2894317"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a:t>Click to edit text</a:t>
            </a:r>
          </a:p>
        </p:txBody>
      </p:sp>
      <p:sp>
        <p:nvSpPr>
          <p:cNvPr id="28" name="Text Placeholder 21"/>
          <p:cNvSpPr>
            <a:spLocks noGrp="1"/>
          </p:cNvSpPr>
          <p:nvPr>
            <p:ph type="body" sz="quarter" idx="21" hasCustomPrompt="1"/>
          </p:nvPr>
        </p:nvSpPr>
        <p:spPr>
          <a:xfrm>
            <a:off x="7554250" y="3160489"/>
            <a:ext cx="2921061"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a:t>Click to edit text</a:t>
            </a:r>
          </a:p>
        </p:txBody>
      </p:sp>
      <p:sp>
        <p:nvSpPr>
          <p:cNvPr id="4" name="Title 3"/>
          <p:cNvSpPr>
            <a:spLocks noGrp="1"/>
          </p:cNvSpPr>
          <p:nvPr>
            <p:ph type="title" hasCustomPrompt="1"/>
          </p:nvPr>
        </p:nvSpPr>
        <p:spPr>
          <a:xfrm>
            <a:off x="1264341" y="105065"/>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
        <p:nvSpPr>
          <p:cNvPr id="32" name="Text Placeholder 4"/>
          <p:cNvSpPr>
            <a:spLocks noGrp="1"/>
          </p:cNvSpPr>
          <p:nvPr>
            <p:ph type="body" sz="quarter" idx="22" hasCustomPrompt="1"/>
          </p:nvPr>
        </p:nvSpPr>
        <p:spPr>
          <a:xfrm>
            <a:off x="409653" y="1275064"/>
            <a:ext cx="1136788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a:latin typeface="Calibri" charset="0"/>
                <a:ea typeface="Calibri" charset="0"/>
                <a:cs typeface="Calibri" charset="0"/>
              </a:rPr>
              <a:t>This slide is useful to introduce teams or a trio of ideas. Use this area to summarize information or highlight a core idea. </a:t>
            </a:r>
          </a:p>
        </p:txBody>
      </p:sp>
    </p:spTree>
    <p:extLst>
      <p:ext uri="{BB962C8B-B14F-4D97-AF65-F5344CB8AC3E}">
        <p14:creationId xmlns:p14="http://schemas.microsoft.com/office/powerpoint/2010/main" val="42371900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_IV">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Rectangle 16"/>
          <p:cNvSpPr/>
          <p:nvPr userDrawn="1"/>
        </p:nvSpPr>
        <p:spPr>
          <a:xfrm>
            <a:off x="759170" y="2479435"/>
            <a:ext cx="6095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schemeClr val="tx1">
                  <a:lumMod val="75000"/>
                  <a:lumOff val="25000"/>
                </a:schemeClr>
              </a:solidFill>
            </a:endParaRPr>
          </a:p>
        </p:txBody>
      </p:sp>
      <p:sp>
        <p:nvSpPr>
          <p:cNvPr id="18" name="Rectangle 17"/>
          <p:cNvSpPr/>
          <p:nvPr userDrawn="1"/>
        </p:nvSpPr>
        <p:spPr>
          <a:xfrm>
            <a:off x="6531258" y="2545685"/>
            <a:ext cx="6095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schemeClr val="tx1">
                  <a:lumMod val="75000"/>
                  <a:lumOff val="25000"/>
                </a:schemeClr>
              </a:solidFill>
            </a:endParaRPr>
          </a:p>
        </p:txBody>
      </p:sp>
      <p:sp>
        <p:nvSpPr>
          <p:cNvPr id="19" name="Rectangle 18"/>
          <p:cNvSpPr/>
          <p:nvPr userDrawn="1"/>
        </p:nvSpPr>
        <p:spPr>
          <a:xfrm>
            <a:off x="816497" y="4658134"/>
            <a:ext cx="6095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schemeClr val="tx1">
                  <a:lumMod val="75000"/>
                  <a:lumOff val="25000"/>
                </a:schemeClr>
              </a:solidFill>
            </a:endParaRPr>
          </a:p>
        </p:txBody>
      </p:sp>
      <p:sp>
        <p:nvSpPr>
          <p:cNvPr id="20" name="Rectangle 19"/>
          <p:cNvSpPr/>
          <p:nvPr userDrawn="1"/>
        </p:nvSpPr>
        <p:spPr>
          <a:xfrm>
            <a:off x="6531258" y="4628095"/>
            <a:ext cx="6095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schemeClr val="tx1">
                  <a:lumMod val="75000"/>
                  <a:lumOff val="25000"/>
                </a:schemeClr>
              </a:solidFill>
            </a:endParaRPr>
          </a:p>
        </p:txBody>
      </p:sp>
      <p:sp>
        <p:nvSpPr>
          <p:cNvPr id="23" name="Text Placeholder 21"/>
          <p:cNvSpPr>
            <a:spLocks noGrp="1"/>
          </p:cNvSpPr>
          <p:nvPr>
            <p:ph type="body" sz="quarter" idx="16" hasCustomPrompt="1"/>
          </p:nvPr>
        </p:nvSpPr>
        <p:spPr>
          <a:xfrm>
            <a:off x="1070246" y="4907308"/>
            <a:ext cx="4123417"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4" name="Text Placeholder 21"/>
          <p:cNvSpPr>
            <a:spLocks noGrp="1"/>
          </p:cNvSpPr>
          <p:nvPr>
            <p:ph type="body" sz="quarter" idx="17" hasCustomPrompt="1"/>
          </p:nvPr>
        </p:nvSpPr>
        <p:spPr>
          <a:xfrm>
            <a:off x="6896340" y="4907308"/>
            <a:ext cx="4134755"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5" name="Text Placeholder 21"/>
          <p:cNvSpPr>
            <a:spLocks noGrp="1"/>
          </p:cNvSpPr>
          <p:nvPr>
            <p:ph type="body" sz="quarter" idx="18" hasCustomPrompt="1"/>
          </p:nvPr>
        </p:nvSpPr>
        <p:spPr>
          <a:xfrm>
            <a:off x="6896340" y="2775602"/>
            <a:ext cx="4134755" cy="1172097"/>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6" name="Text Placeholder 21"/>
          <p:cNvSpPr>
            <a:spLocks noGrp="1"/>
          </p:cNvSpPr>
          <p:nvPr>
            <p:ph type="body" sz="quarter" idx="19" hasCustomPrompt="1"/>
          </p:nvPr>
        </p:nvSpPr>
        <p:spPr>
          <a:xfrm>
            <a:off x="1012921" y="2781576"/>
            <a:ext cx="4134753"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7" name="Text Placeholder 21"/>
          <p:cNvSpPr>
            <a:spLocks noGrp="1"/>
          </p:cNvSpPr>
          <p:nvPr>
            <p:ph type="body" sz="quarter" idx="20" hasCustomPrompt="1"/>
          </p:nvPr>
        </p:nvSpPr>
        <p:spPr>
          <a:xfrm>
            <a:off x="1012918" y="2370099"/>
            <a:ext cx="4134756"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a:t>CLICK TO EDIT TEXT</a:t>
            </a:r>
          </a:p>
        </p:txBody>
      </p:sp>
      <p:sp>
        <p:nvSpPr>
          <p:cNvPr id="28" name="Text Placeholder 21"/>
          <p:cNvSpPr>
            <a:spLocks noGrp="1"/>
          </p:cNvSpPr>
          <p:nvPr>
            <p:ph type="body" sz="quarter" idx="21" hasCustomPrompt="1"/>
          </p:nvPr>
        </p:nvSpPr>
        <p:spPr>
          <a:xfrm>
            <a:off x="6896341" y="2373592"/>
            <a:ext cx="4134756"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a:t>CLICK TO EDIT TEXT</a:t>
            </a:r>
          </a:p>
        </p:txBody>
      </p:sp>
      <p:sp>
        <p:nvSpPr>
          <p:cNvPr id="29" name="Text Placeholder 21"/>
          <p:cNvSpPr>
            <a:spLocks noGrp="1"/>
          </p:cNvSpPr>
          <p:nvPr>
            <p:ph type="body" sz="quarter" idx="22" hasCustomPrompt="1"/>
          </p:nvPr>
        </p:nvSpPr>
        <p:spPr>
          <a:xfrm>
            <a:off x="1058907" y="4482859"/>
            <a:ext cx="4134756"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a:t>CLICK TO EDIT TEXT</a:t>
            </a:r>
          </a:p>
        </p:txBody>
      </p:sp>
      <p:sp>
        <p:nvSpPr>
          <p:cNvPr id="30" name="Text Placeholder 21"/>
          <p:cNvSpPr>
            <a:spLocks noGrp="1"/>
          </p:cNvSpPr>
          <p:nvPr>
            <p:ph type="body" sz="quarter" idx="23" hasCustomPrompt="1"/>
          </p:nvPr>
        </p:nvSpPr>
        <p:spPr>
          <a:xfrm>
            <a:off x="6896339" y="4482013"/>
            <a:ext cx="4134756"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a:t>CLICK TO EDIT TEXT</a:t>
            </a:r>
          </a:p>
        </p:txBody>
      </p:sp>
      <p:sp>
        <p:nvSpPr>
          <p:cNvPr id="21" name="Text Placeholder 4"/>
          <p:cNvSpPr>
            <a:spLocks noGrp="1"/>
          </p:cNvSpPr>
          <p:nvPr>
            <p:ph type="body" sz="quarter" idx="24" hasCustomPrompt="1"/>
          </p:nvPr>
        </p:nvSpPr>
        <p:spPr>
          <a:xfrm>
            <a:off x="409653" y="1275064"/>
            <a:ext cx="1136788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a:latin typeface="Calibri" charset="0"/>
                <a:ea typeface="Calibri" charset="0"/>
                <a:cs typeface="Calibri" charset="0"/>
              </a:rPr>
              <a:t>This slide is useful to introduce teams or a trio of ideas. Use this area to summarize information or highlight a core idea. </a:t>
            </a:r>
          </a:p>
        </p:txBody>
      </p:sp>
      <p:sp>
        <p:nvSpPr>
          <p:cNvPr id="4" name="Title 3"/>
          <p:cNvSpPr>
            <a:spLocks noGrp="1"/>
          </p:cNvSpPr>
          <p:nvPr>
            <p:ph type="title" hasCustomPrompt="1"/>
          </p:nvPr>
        </p:nvSpPr>
        <p:spPr>
          <a:xfrm>
            <a:off x="1261934" y="102434"/>
            <a:ext cx="3931729" cy="688323"/>
          </a:xfrm>
          <a:prstGeom prst="rect">
            <a:avLst/>
          </a:prstGeom>
        </p:spPr>
        <p:txBody>
          <a:bodyPr wrap="none"/>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332627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_V">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Text Placeholder 21"/>
          <p:cNvSpPr>
            <a:spLocks noGrp="1"/>
          </p:cNvSpPr>
          <p:nvPr>
            <p:ph type="body" sz="quarter" idx="19" hasCustomPrompt="1"/>
          </p:nvPr>
        </p:nvSpPr>
        <p:spPr>
          <a:xfrm>
            <a:off x="1145139" y="2514470"/>
            <a:ext cx="4849029"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8" name="Text Placeholder 21"/>
          <p:cNvSpPr>
            <a:spLocks noGrp="1"/>
          </p:cNvSpPr>
          <p:nvPr>
            <p:ph type="body" sz="quarter" idx="20" hasCustomPrompt="1"/>
          </p:nvPr>
        </p:nvSpPr>
        <p:spPr>
          <a:xfrm>
            <a:off x="1123312" y="1638835"/>
            <a:ext cx="487085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19" name="Text Placeholder 21"/>
          <p:cNvSpPr>
            <a:spLocks noGrp="1"/>
          </p:cNvSpPr>
          <p:nvPr>
            <p:ph type="body" sz="quarter" idx="21" hasCustomPrompt="1"/>
          </p:nvPr>
        </p:nvSpPr>
        <p:spPr>
          <a:xfrm>
            <a:off x="6361819" y="2514471"/>
            <a:ext cx="4849029" cy="1596919"/>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0" name="Text Placeholder 21"/>
          <p:cNvSpPr>
            <a:spLocks noGrp="1"/>
          </p:cNvSpPr>
          <p:nvPr>
            <p:ph type="body" sz="quarter" idx="22" hasCustomPrompt="1"/>
          </p:nvPr>
        </p:nvSpPr>
        <p:spPr>
          <a:xfrm>
            <a:off x="6339992" y="1638835"/>
            <a:ext cx="487085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21" name="Text Placeholder 21"/>
          <p:cNvSpPr>
            <a:spLocks noGrp="1"/>
          </p:cNvSpPr>
          <p:nvPr>
            <p:ph type="body" sz="quarter" idx="23" hasCustomPrompt="1"/>
          </p:nvPr>
        </p:nvSpPr>
        <p:spPr>
          <a:xfrm>
            <a:off x="6360642" y="4285551"/>
            <a:ext cx="4849029" cy="1102104"/>
          </a:xfrm>
          <a:prstGeom prst="rect">
            <a:avLst/>
          </a:prstGeom>
        </p:spPr>
        <p:txBody>
          <a:bodyPr/>
          <a:lstStyle>
            <a:lvl1pPr marL="0" indent="0">
              <a:buNone/>
              <a:defRPr sz="1600" b="1"/>
            </a:lvl1pPr>
            <a:lvl2pPr>
              <a:defRPr sz="1400"/>
            </a:lvl2pPr>
            <a:lvl3pPr>
              <a:defRPr sz="1400"/>
            </a:lvl3pPr>
            <a:lvl4pPr>
              <a:defRPr sz="1400"/>
            </a:lvl4pPr>
            <a:lvl5pPr>
              <a:defRPr sz="1400"/>
            </a:lvl5pPr>
          </a:lstStyle>
          <a:p>
            <a:pPr lvl="0"/>
            <a:r>
              <a:rPr lang="en-US"/>
              <a:t>Click to edit text</a:t>
            </a:r>
          </a:p>
        </p:txBody>
      </p:sp>
      <p:sp>
        <p:nvSpPr>
          <p:cNvPr id="2" name="Title 1"/>
          <p:cNvSpPr>
            <a:spLocks noGrp="1"/>
          </p:cNvSpPr>
          <p:nvPr>
            <p:ph type="title" hasCustomPrompt="1"/>
          </p:nvPr>
        </p:nvSpPr>
        <p:spPr>
          <a:xfrm>
            <a:off x="1277504" y="139365"/>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13519521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_V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6" name="Text Placeholder 21"/>
          <p:cNvSpPr>
            <a:spLocks noGrp="1"/>
          </p:cNvSpPr>
          <p:nvPr>
            <p:ph type="body" sz="quarter" idx="19" hasCustomPrompt="1"/>
          </p:nvPr>
        </p:nvSpPr>
        <p:spPr>
          <a:xfrm>
            <a:off x="1798264" y="2693980"/>
            <a:ext cx="2966363"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7" name="Text Placeholder 21"/>
          <p:cNvSpPr>
            <a:spLocks noGrp="1"/>
          </p:cNvSpPr>
          <p:nvPr>
            <p:ph type="body" sz="quarter" idx="20" hasCustomPrompt="1"/>
          </p:nvPr>
        </p:nvSpPr>
        <p:spPr>
          <a:xfrm>
            <a:off x="1776438" y="1818345"/>
            <a:ext cx="2979716"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18" name="Text Placeholder 21"/>
          <p:cNvSpPr>
            <a:spLocks noGrp="1"/>
          </p:cNvSpPr>
          <p:nvPr>
            <p:ph type="body" sz="quarter" idx="21" hasCustomPrompt="1"/>
          </p:nvPr>
        </p:nvSpPr>
        <p:spPr>
          <a:xfrm>
            <a:off x="5126697" y="2693980"/>
            <a:ext cx="2966363"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9" name="Text Placeholder 21"/>
          <p:cNvSpPr>
            <a:spLocks noGrp="1"/>
          </p:cNvSpPr>
          <p:nvPr>
            <p:ph type="body" sz="quarter" idx="22" hasCustomPrompt="1"/>
          </p:nvPr>
        </p:nvSpPr>
        <p:spPr>
          <a:xfrm>
            <a:off x="5104871" y="1818345"/>
            <a:ext cx="2979716"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20" name="Text Placeholder 21"/>
          <p:cNvSpPr>
            <a:spLocks noGrp="1"/>
          </p:cNvSpPr>
          <p:nvPr>
            <p:ph type="body" sz="quarter" idx="23" hasCustomPrompt="1"/>
          </p:nvPr>
        </p:nvSpPr>
        <p:spPr>
          <a:xfrm>
            <a:off x="8455131" y="2693980"/>
            <a:ext cx="2966363"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1" name="Text Placeholder 21"/>
          <p:cNvSpPr>
            <a:spLocks noGrp="1"/>
          </p:cNvSpPr>
          <p:nvPr>
            <p:ph type="body" sz="quarter" idx="24" hasCustomPrompt="1"/>
          </p:nvPr>
        </p:nvSpPr>
        <p:spPr>
          <a:xfrm>
            <a:off x="8433305" y="1818345"/>
            <a:ext cx="2979716"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2" name="Title 1"/>
          <p:cNvSpPr>
            <a:spLocks noGrp="1"/>
          </p:cNvSpPr>
          <p:nvPr>
            <p:ph type="title" hasCustomPrompt="1"/>
          </p:nvPr>
        </p:nvSpPr>
        <p:spPr>
          <a:xfrm>
            <a:off x="1264341" y="87766"/>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3418912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 Content_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6" name="Rectangle 15"/>
          <p:cNvSpPr/>
          <p:nvPr userDrawn="1"/>
        </p:nvSpPr>
        <p:spPr>
          <a:xfrm>
            <a:off x="1743433" y="1329977"/>
            <a:ext cx="10446160" cy="32127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Picture Placeholder 17"/>
          <p:cNvSpPr>
            <a:spLocks noGrp="1"/>
          </p:cNvSpPr>
          <p:nvPr>
            <p:ph type="pic" sz="quarter" idx="13" hasCustomPrompt="1"/>
          </p:nvPr>
        </p:nvSpPr>
        <p:spPr>
          <a:xfrm>
            <a:off x="1743434" y="1330657"/>
            <a:ext cx="10354733" cy="3212769"/>
          </a:xfrm>
          <a:prstGeom prst="rect">
            <a:avLst/>
          </a:prstGeom>
        </p:spPr>
        <p:txBody>
          <a:bodyPr anchor="ctr"/>
          <a:lstStyle>
            <a:lvl1pPr marL="0" indent="0" algn="ctr">
              <a:buNone/>
              <a:defRPr baseline="0"/>
            </a:lvl1pPr>
          </a:lstStyle>
          <a:p>
            <a:r>
              <a:rPr lang="en-US"/>
              <a:t>Click to insert picture</a:t>
            </a:r>
          </a:p>
        </p:txBody>
      </p:sp>
      <p:sp>
        <p:nvSpPr>
          <p:cNvPr id="19" name="Text Placeholder 21"/>
          <p:cNvSpPr>
            <a:spLocks noGrp="1"/>
          </p:cNvSpPr>
          <p:nvPr>
            <p:ph type="body" sz="quarter" idx="19" hasCustomPrompt="1"/>
          </p:nvPr>
        </p:nvSpPr>
        <p:spPr>
          <a:xfrm>
            <a:off x="1743435" y="5171994"/>
            <a:ext cx="10036507" cy="1079354"/>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text</a:t>
            </a:r>
          </a:p>
        </p:txBody>
      </p:sp>
      <p:sp>
        <p:nvSpPr>
          <p:cNvPr id="4" name="Title 3"/>
          <p:cNvSpPr>
            <a:spLocks noGrp="1"/>
          </p:cNvSpPr>
          <p:nvPr>
            <p:ph type="title" hasCustomPrompt="1"/>
          </p:nvPr>
        </p:nvSpPr>
        <p:spPr>
          <a:xfrm>
            <a:off x="1264341" y="127008"/>
            <a:ext cx="3909940" cy="613642"/>
          </a:xfrm>
          <a:prstGeom prst="rect">
            <a:avLst/>
          </a:prstGeom>
        </p:spPr>
        <p:txBody>
          <a:bodyPr wrap="none"/>
          <a:lstStyle>
            <a:lvl1pPr algn="l">
              <a:defRPr sz="3600">
                <a:solidFill>
                  <a:schemeClr val="bg1"/>
                </a:solidFill>
              </a:defRPr>
            </a:lvl1pPr>
          </a:lstStyle>
          <a:p>
            <a:r>
              <a:rPr lang="en-US"/>
              <a:t>Enter Heading</a:t>
            </a:r>
          </a:p>
        </p:txBody>
      </p:sp>
      <p:sp>
        <p:nvSpPr>
          <p:cNvPr id="12" name="Text Placeholder 21"/>
          <p:cNvSpPr>
            <a:spLocks noGrp="1"/>
          </p:cNvSpPr>
          <p:nvPr>
            <p:ph type="body" sz="quarter" idx="20" hasCustomPrompt="1"/>
          </p:nvPr>
        </p:nvSpPr>
        <p:spPr>
          <a:xfrm>
            <a:off x="1743433" y="4693354"/>
            <a:ext cx="10036507" cy="327350"/>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TITLE</a:t>
            </a:r>
          </a:p>
        </p:txBody>
      </p:sp>
    </p:spTree>
    <p:extLst>
      <p:ext uri="{BB962C8B-B14F-4D97-AF65-F5344CB8AC3E}">
        <p14:creationId xmlns:p14="http://schemas.microsoft.com/office/powerpoint/2010/main" val="12879184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Content_II">
    <p:spTree>
      <p:nvGrpSpPr>
        <p:cNvPr id="1" name=""/>
        <p:cNvGrpSpPr/>
        <p:nvPr/>
      </p:nvGrpSpPr>
      <p:grpSpPr>
        <a:xfrm>
          <a:off x="0" y="0"/>
          <a:ext cx="0" cy="0"/>
          <a:chOff x="0" y="0"/>
          <a:chExt cx="0" cy="0"/>
        </a:xfrm>
      </p:grpSpPr>
      <p:cxnSp>
        <p:nvCxnSpPr>
          <p:cNvPr id="4" name="Straight Connector 3"/>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Rectangle 16"/>
          <p:cNvSpPr/>
          <p:nvPr userDrawn="1"/>
        </p:nvSpPr>
        <p:spPr>
          <a:xfrm>
            <a:off x="1835149" y="1393535"/>
            <a:ext cx="6083992" cy="31492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Picture Placeholder 17"/>
          <p:cNvSpPr>
            <a:spLocks noGrp="1"/>
          </p:cNvSpPr>
          <p:nvPr>
            <p:ph type="pic" sz="quarter" idx="13" hasCustomPrompt="1"/>
          </p:nvPr>
        </p:nvSpPr>
        <p:spPr>
          <a:xfrm>
            <a:off x="1855453" y="1393535"/>
            <a:ext cx="6083988" cy="3149890"/>
          </a:xfrm>
          <a:prstGeom prst="rect">
            <a:avLst/>
          </a:prstGeom>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r>
              <a:rPr lang="en-US"/>
              <a:t>Click to insert picture</a:t>
            </a:r>
          </a:p>
        </p:txBody>
      </p:sp>
      <p:sp>
        <p:nvSpPr>
          <p:cNvPr id="19" name="Text Placeholder 21"/>
          <p:cNvSpPr>
            <a:spLocks noGrp="1"/>
          </p:cNvSpPr>
          <p:nvPr>
            <p:ph type="body" sz="quarter" idx="19" hasCustomPrompt="1"/>
          </p:nvPr>
        </p:nvSpPr>
        <p:spPr>
          <a:xfrm>
            <a:off x="1743439" y="5229959"/>
            <a:ext cx="10036507" cy="1079354"/>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text</a:t>
            </a:r>
          </a:p>
        </p:txBody>
      </p:sp>
      <p:sp>
        <p:nvSpPr>
          <p:cNvPr id="20" name="Rectangle 19"/>
          <p:cNvSpPr/>
          <p:nvPr userDrawn="1"/>
        </p:nvSpPr>
        <p:spPr>
          <a:xfrm>
            <a:off x="8010859" y="1426163"/>
            <a:ext cx="3564255" cy="15035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8010859" y="3021314"/>
            <a:ext cx="3564256" cy="15078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Picture Placeholder 22"/>
          <p:cNvSpPr>
            <a:spLocks noGrp="1"/>
          </p:cNvSpPr>
          <p:nvPr>
            <p:ph type="pic" sz="quarter" idx="20" hasCustomPrompt="1"/>
          </p:nvPr>
        </p:nvSpPr>
        <p:spPr>
          <a:xfrm>
            <a:off x="8011585" y="1393535"/>
            <a:ext cx="3563529" cy="1536200"/>
          </a:xfrm>
          <a:prstGeom prst="rect">
            <a:avLst/>
          </a:prstGeom>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a:lvl1pPr>
          </a:lstStyle>
          <a:p>
            <a:r>
              <a:rPr lang="en-US"/>
              <a:t>Click to insert picture</a:t>
            </a:r>
          </a:p>
        </p:txBody>
      </p:sp>
      <p:sp>
        <p:nvSpPr>
          <p:cNvPr id="25" name="Picture Placeholder 24"/>
          <p:cNvSpPr>
            <a:spLocks noGrp="1"/>
          </p:cNvSpPr>
          <p:nvPr>
            <p:ph type="pic" sz="quarter" idx="21" hasCustomPrompt="1"/>
          </p:nvPr>
        </p:nvSpPr>
        <p:spPr>
          <a:xfrm>
            <a:off x="8011585" y="2991516"/>
            <a:ext cx="3563529" cy="1523376"/>
          </a:xfrm>
          <a:prstGeom prst="rect">
            <a:avLst/>
          </a:prstGeom>
        </p:spPr>
        <p:txBody>
          <a:bodyPr anchor="ctr"/>
          <a:lstStyle>
            <a:lvl1pPr marL="0" indent="0" algn="ctr">
              <a:buNone/>
              <a:defRPr sz="2400"/>
            </a:lvl1pPr>
          </a:lstStyle>
          <a:p>
            <a:r>
              <a:rPr lang="en-US"/>
              <a:t>Click to insert picture</a:t>
            </a:r>
          </a:p>
        </p:txBody>
      </p:sp>
      <p:sp>
        <p:nvSpPr>
          <p:cNvPr id="22" name="Text Placeholder 21"/>
          <p:cNvSpPr>
            <a:spLocks noGrp="1"/>
          </p:cNvSpPr>
          <p:nvPr>
            <p:ph type="body" sz="quarter" idx="22" hasCustomPrompt="1"/>
          </p:nvPr>
        </p:nvSpPr>
        <p:spPr>
          <a:xfrm>
            <a:off x="1743433" y="4693354"/>
            <a:ext cx="10036507" cy="327350"/>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TITLE</a:t>
            </a:r>
          </a:p>
        </p:txBody>
      </p:sp>
      <p:sp>
        <p:nvSpPr>
          <p:cNvPr id="2" name="Title 1"/>
          <p:cNvSpPr>
            <a:spLocks noGrp="1"/>
          </p:cNvSpPr>
          <p:nvPr>
            <p:ph type="title" hasCustomPrompt="1"/>
          </p:nvPr>
        </p:nvSpPr>
        <p:spPr>
          <a:xfrm>
            <a:off x="1264341" y="123280"/>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23099209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rt_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Chart Placeholder 16"/>
          <p:cNvSpPr>
            <a:spLocks noGrp="1"/>
          </p:cNvSpPr>
          <p:nvPr>
            <p:ph type="chart" sz="quarter" idx="13"/>
          </p:nvPr>
        </p:nvSpPr>
        <p:spPr>
          <a:xfrm>
            <a:off x="1354667" y="1585913"/>
            <a:ext cx="9964413" cy="4224337"/>
          </a:xfrm>
          <a:prstGeom prst="rect">
            <a:avLst/>
          </a:prstGeom>
        </p:spPr>
        <p:txBody>
          <a:bodyPr/>
          <a:lstStyle>
            <a:lvl1pPr algn="ctr">
              <a:defRPr baseline="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Click to insert chart</a:t>
            </a:r>
          </a:p>
        </p:txBody>
      </p:sp>
      <p:sp>
        <p:nvSpPr>
          <p:cNvPr id="2" name="Title 1"/>
          <p:cNvSpPr>
            <a:spLocks noGrp="1"/>
          </p:cNvSpPr>
          <p:nvPr>
            <p:ph type="title" hasCustomPrompt="1"/>
          </p:nvPr>
        </p:nvSpPr>
        <p:spPr>
          <a:xfrm>
            <a:off x="1264341" y="87765"/>
            <a:ext cx="2836418" cy="646331"/>
          </a:xfrm>
          <a:prstGeom prst="rect">
            <a:avLst/>
          </a:prstGeom>
        </p:spPr>
        <p:txBody>
          <a:bodyPr wrap="none">
            <a:spAutoFit/>
          </a:bodyPr>
          <a:lstStyle>
            <a:lvl1pPr algn="l">
              <a:defRPr sz="3600" baseline="0">
                <a:solidFill>
                  <a:schemeClr val="bg1"/>
                </a:solidFill>
              </a:defRPr>
            </a:lvl1pPr>
          </a:lstStyle>
          <a:p>
            <a:r>
              <a:rPr lang="en-US"/>
              <a:t>Enter Heading</a:t>
            </a:r>
          </a:p>
        </p:txBody>
      </p:sp>
    </p:spTree>
    <p:extLst>
      <p:ext uri="{BB962C8B-B14F-4D97-AF65-F5344CB8AC3E}">
        <p14:creationId xmlns:p14="http://schemas.microsoft.com/office/powerpoint/2010/main" val="3966321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D10D-89FF-4B63-8481-E1FB9771A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B35ED-D849-4130-B521-67807ECB7002}"/>
              </a:ext>
            </a:extLst>
          </p:cNvPr>
          <p:cNvSpPr>
            <a:spLocks noGrp="1"/>
          </p:cNvSpPr>
          <p:nvPr>
            <p:ph type="dt" sz="half" idx="10"/>
          </p:nvPr>
        </p:nvSpPr>
        <p:spPr/>
        <p:txBody>
          <a:bodyPr/>
          <a:lstStyle/>
          <a:p>
            <a:fld id="{AE32E986-1137-4EE8-8806-EB26FE96E24C}" type="datetimeFigureOut">
              <a:rPr lang="en-US" smtClean="0"/>
              <a:t>3/29/2024</a:t>
            </a:fld>
            <a:endParaRPr lang="en-US"/>
          </a:p>
        </p:txBody>
      </p:sp>
      <p:sp>
        <p:nvSpPr>
          <p:cNvPr id="4" name="Footer Placeholder 3">
            <a:extLst>
              <a:ext uri="{FF2B5EF4-FFF2-40B4-BE49-F238E27FC236}">
                <a16:creationId xmlns:a16="http://schemas.microsoft.com/office/drawing/2014/main" id="{12A35E7A-7852-465B-BCB7-A17FAE0D2B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68BA12-C80E-40E3-BC8E-9C421419EBA0}"/>
              </a:ext>
            </a:extLst>
          </p:cNvPr>
          <p:cNvSpPr>
            <a:spLocks noGrp="1"/>
          </p:cNvSpPr>
          <p:nvPr>
            <p:ph type="sldNum" sz="quarter" idx="12"/>
          </p:nvPr>
        </p:nvSpPr>
        <p:spPr/>
        <p:txBody>
          <a:bodyPr/>
          <a:lstStyle/>
          <a:p>
            <a:fld id="{6D6C06B8-4305-4D1B-8BD9-E5A6D90A6084}" type="slidenum">
              <a:rPr lang="en-US" smtClean="0"/>
              <a:t>‹#›</a:t>
            </a:fld>
            <a:endParaRPr lang="en-US"/>
          </a:p>
        </p:txBody>
      </p:sp>
    </p:spTree>
    <p:extLst>
      <p:ext uri="{BB962C8B-B14F-4D97-AF65-F5344CB8AC3E}">
        <p14:creationId xmlns:p14="http://schemas.microsoft.com/office/powerpoint/2010/main" val="39203023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rt_I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Chart Placeholder 16"/>
          <p:cNvSpPr>
            <a:spLocks noGrp="1"/>
          </p:cNvSpPr>
          <p:nvPr>
            <p:ph type="chart" sz="quarter" idx="13" hasCustomPrompt="1"/>
          </p:nvPr>
        </p:nvSpPr>
        <p:spPr>
          <a:xfrm>
            <a:off x="1102682" y="1854200"/>
            <a:ext cx="6737349" cy="3687763"/>
          </a:xfrm>
          <a:prstGeom prst="rect">
            <a:avLst/>
          </a:prstGeom>
        </p:spPr>
        <p:txBody>
          <a:bodyPr anchor="ctr"/>
          <a:lstStyle>
            <a:lvl1pPr marL="0" indent="0" algn="ctr">
              <a:buNone/>
              <a:defRPr baseline="0"/>
            </a:lvl1pPr>
          </a:lstStyle>
          <a:p>
            <a:r>
              <a:rPr lang="en-US"/>
              <a:t>Click to insert chart</a:t>
            </a:r>
          </a:p>
        </p:txBody>
      </p:sp>
      <p:sp>
        <p:nvSpPr>
          <p:cNvPr id="18" name="Text Placeholder 21"/>
          <p:cNvSpPr>
            <a:spLocks noGrp="1"/>
          </p:cNvSpPr>
          <p:nvPr>
            <p:ph type="body" sz="quarter" idx="23" hasCustomPrompt="1"/>
          </p:nvPr>
        </p:nvSpPr>
        <p:spPr>
          <a:xfrm>
            <a:off x="8199097" y="2729835"/>
            <a:ext cx="2966363"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9" name="Text Placeholder 21"/>
          <p:cNvSpPr>
            <a:spLocks noGrp="1"/>
          </p:cNvSpPr>
          <p:nvPr>
            <p:ph type="body" sz="quarter" idx="24" hasCustomPrompt="1"/>
          </p:nvPr>
        </p:nvSpPr>
        <p:spPr>
          <a:xfrm>
            <a:off x="8177271" y="1854200"/>
            <a:ext cx="2979716"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2" name="Title 1"/>
          <p:cNvSpPr>
            <a:spLocks noGrp="1"/>
          </p:cNvSpPr>
          <p:nvPr>
            <p:ph type="title" hasCustomPrompt="1"/>
          </p:nvPr>
        </p:nvSpPr>
        <p:spPr>
          <a:xfrm>
            <a:off x="1264341" y="133406"/>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24835204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A">
    <p:bg>
      <p:bgPr>
        <a:solidFill>
          <a:srgbClr val="D11242"/>
        </a:solidFill>
        <a:effectLst/>
      </p:bgPr>
    </p:bg>
    <p:spTree>
      <p:nvGrpSpPr>
        <p:cNvPr id="1" name=""/>
        <p:cNvGrpSpPr/>
        <p:nvPr/>
      </p:nvGrpSpPr>
      <p:grpSpPr>
        <a:xfrm>
          <a:off x="0" y="0"/>
          <a:ext cx="0" cy="0"/>
          <a:chOff x="0" y="0"/>
          <a:chExt cx="0" cy="0"/>
        </a:xfrm>
      </p:grpSpPr>
      <p:sp>
        <p:nvSpPr>
          <p:cNvPr id="3" name="Rectangle 2"/>
          <p:cNvSpPr/>
          <p:nvPr userDrawn="1"/>
        </p:nvSpPr>
        <p:spPr>
          <a:xfrm flipH="1">
            <a:off x="5379107" y="3085927"/>
            <a:ext cx="6095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907" y="3027977"/>
            <a:ext cx="1382580" cy="1104144"/>
          </a:xfrm>
          <a:prstGeom prst="rect">
            <a:avLst/>
          </a:prstGeom>
        </p:spPr>
      </p:pic>
      <p:sp>
        <p:nvSpPr>
          <p:cNvPr id="5" name="Rectangle 4"/>
          <p:cNvSpPr/>
          <p:nvPr userDrawn="1"/>
        </p:nvSpPr>
        <p:spPr>
          <a:xfrm>
            <a:off x="5635140" y="3164552"/>
            <a:ext cx="1374094"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a:solidFill>
                  <a:prstClr val="white"/>
                </a:solidFill>
                <a:latin typeface="Calibri Regular" charset="0"/>
              </a:rPr>
              <a:t>Q&amp;A</a:t>
            </a:r>
            <a:endParaRPr lang="en-US" sz="4800" u="sng">
              <a:solidFill>
                <a:prstClr val="white"/>
              </a:solidFill>
              <a:latin typeface="Calibri Regular" charset="0"/>
            </a:endParaRPr>
          </a:p>
        </p:txBody>
      </p:sp>
    </p:spTree>
    <p:extLst>
      <p:ext uri="{BB962C8B-B14F-4D97-AF65-F5344CB8AC3E}">
        <p14:creationId xmlns:p14="http://schemas.microsoft.com/office/powerpoint/2010/main" val="4644845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Content Placeholder 12"/>
          <p:cNvSpPr txBox="1">
            <a:spLocks/>
          </p:cNvSpPr>
          <p:nvPr userDrawn="1"/>
        </p:nvSpPr>
        <p:spPr>
          <a:xfrm>
            <a:off x="1584742" y="1699555"/>
            <a:ext cx="2644735" cy="39909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Font typeface="Arial" pitchFamily="34" charset="0"/>
              <a:buNone/>
            </a:pPr>
            <a:r>
              <a:rPr lang="en-US" sz="2000" b="1" u="sng" kern="3000" spc="30">
                <a:solidFill>
                  <a:schemeClr val="tx2"/>
                </a:solidFill>
                <a:latin typeface="Calibri Regular" charset="0"/>
              </a:rPr>
              <a:t>FIND US</a:t>
            </a:r>
          </a:p>
          <a:p>
            <a:pPr marL="0" indent="0">
              <a:buFont typeface="Arial" pitchFamily="34" charset="0"/>
              <a:buNone/>
            </a:pPr>
            <a:endParaRPr lang="en-US" sz="2000" kern="3000" spc="30">
              <a:solidFill>
                <a:srgbClr val="CB3F20"/>
              </a:solidFill>
              <a:latin typeface="Calibri Regular" charset="0"/>
            </a:endParaRPr>
          </a:p>
          <a:p>
            <a:pPr marL="0" indent="0">
              <a:buFont typeface="Arial" pitchFamily="34" charset="0"/>
              <a:buNone/>
            </a:pPr>
            <a:endParaRPr lang="en-US" sz="2000" kern="3000" spc="30">
              <a:solidFill>
                <a:srgbClr val="CB3F20"/>
              </a:solidFill>
              <a:latin typeface="Calibri Regular" charset="0"/>
            </a:endParaRPr>
          </a:p>
        </p:txBody>
      </p:sp>
      <p:pic>
        <p:nvPicPr>
          <p:cNvPr id="18" name="Picture 17" descr="http://osse.dc.gov/sites/default/files/dc/shared_assets/social_icons/facebook.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01756" y="222168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osse.dc.gov/sites/default/files/dc/shared_assets/social_icons/twitt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98755" y="2941951"/>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osse.dc.gov/sites/default/files/dc/shared_assets/social_icons/youtube.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98755" y="3719478"/>
            <a:ext cx="406400" cy="3048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7672883" y="2137110"/>
            <a:ext cx="230960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sz="1800" kern="3000" spc="30">
                <a:solidFill>
                  <a:prstClr val="black">
                    <a:lumMod val="75000"/>
                    <a:lumOff val="25000"/>
                  </a:prstClr>
                </a:solidFill>
                <a:latin typeface="Calibri Regular" charset="0"/>
              </a:rPr>
              <a:t>facebook.com/ossedc</a:t>
            </a:r>
          </a:p>
        </p:txBody>
      </p:sp>
      <p:sp>
        <p:nvSpPr>
          <p:cNvPr id="22" name="Rectangle 21"/>
          <p:cNvSpPr/>
          <p:nvPr userDrawn="1"/>
        </p:nvSpPr>
        <p:spPr>
          <a:xfrm>
            <a:off x="7686846" y="2859801"/>
            <a:ext cx="208614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sz="1800" kern="3000" spc="30">
                <a:solidFill>
                  <a:prstClr val="black">
                    <a:lumMod val="75000"/>
                    <a:lumOff val="25000"/>
                  </a:prstClr>
                </a:solidFill>
                <a:latin typeface="Calibri Regular" charset="0"/>
              </a:rPr>
              <a:t>twitter.com/ossedc</a:t>
            </a:r>
          </a:p>
        </p:txBody>
      </p:sp>
      <p:sp>
        <p:nvSpPr>
          <p:cNvPr id="23" name="Rectangle 22"/>
          <p:cNvSpPr/>
          <p:nvPr userDrawn="1"/>
        </p:nvSpPr>
        <p:spPr>
          <a:xfrm>
            <a:off x="7796215" y="3638510"/>
            <a:ext cx="2812308"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sz="1800" kern="3000" spc="30">
                <a:solidFill>
                  <a:prstClr val="black">
                    <a:lumMod val="75000"/>
                    <a:lumOff val="25000"/>
                  </a:prstClr>
                </a:solidFill>
                <a:latin typeface="Calibri Regular" charset="0"/>
              </a:rPr>
              <a:t>youtube.com/DCEducation</a:t>
            </a:r>
          </a:p>
        </p:txBody>
      </p:sp>
      <p:pic>
        <p:nvPicPr>
          <p:cNvPr id="24" name="Picture 23" descr="http://cdn.mysitemyway.com/etc-mysitemyway/icons/legacy-previews/icons/matte-blue-and-white-square-icons-business/116968-matte-blue-and-white-square-icon-business-globe.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761687" y="4371074"/>
            <a:ext cx="664152" cy="49811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7703534" y="4404821"/>
            <a:ext cx="188224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800" kern="3000" spc="30">
                <a:solidFill>
                  <a:schemeClr val="tx1">
                    <a:lumMod val="75000"/>
                    <a:lumOff val="25000"/>
                  </a:schemeClr>
                </a:solidFill>
                <a:latin typeface="Calibri Regular" charset="0"/>
              </a:rPr>
              <a:t>www.osse.dc.gov</a:t>
            </a:r>
          </a:p>
        </p:txBody>
      </p:sp>
      <p:sp>
        <p:nvSpPr>
          <p:cNvPr id="28" name="Title 1"/>
          <p:cNvSpPr>
            <a:spLocks noGrp="1"/>
          </p:cNvSpPr>
          <p:nvPr>
            <p:ph type="title" hasCustomPrompt="1"/>
          </p:nvPr>
        </p:nvSpPr>
        <p:spPr>
          <a:xfrm>
            <a:off x="1584742" y="126170"/>
            <a:ext cx="3845572" cy="537186"/>
          </a:xfrm>
          <a:prstGeom prst="rect">
            <a:avLst/>
          </a:prstGeom>
        </p:spPr>
        <p:txBody>
          <a:bodyPr wrap="none"/>
          <a:lstStyle>
            <a:lvl1pPr algn="l">
              <a:defRPr sz="3600">
                <a:solidFill>
                  <a:schemeClr val="bg1"/>
                </a:solidFill>
              </a:defRPr>
            </a:lvl1pPr>
          </a:lstStyle>
          <a:p>
            <a:r>
              <a:rPr lang="en-US"/>
              <a:t>Stay In Touch</a:t>
            </a:r>
          </a:p>
        </p:txBody>
      </p:sp>
      <p:sp>
        <p:nvSpPr>
          <p:cNvPr id="27" name="Content Placeholder 12"/>
          <p:cNvSpPr txBox="1">
            <a:spLocks/>
          </p:cNvSpPr>
          <p:nvPr userDrawn="1"/>
        </p:nvSpPr>
        <p:spPr>
          <a:xfrm>
            <a:off x="6751394" y="1699555"/>
            <a:ext cx="2644735" cy="39909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Font typeface="Arial" pitchFamily="34" charset="0"/>
              <a:buNone/>
            </a:pPr>
            <a:r>
              <a:rPr lang="en-US" sz="2000" b="1" u="sng" kern="3000" spc="30">
                <a:solidFill>
                  <a:schemeClr val="tx2"/>
                </a:solidFill>
                <a:latin typeface="Calibri Regular" charset="0"/>
              </a:rPr>
              <a:t>GET SOCIAL</a:t>
            </a:r>
          </a:p>
          <a:p>
            <a:pPr marL="0" indent="0">
              <a:buFont typeface="Arial" pitchFamily="34" charset="0"/>
              <a:buNone/>
            </a:pPr>
            <a:endParaRPr lang="en-US" sz="2000" kern="3000" spc="30">
              <a:solidFill>
                <a:srgbClr val="CB3F20"/>
              </a:solidFill>
              <a:latin typeface="Calibri Regular" charset="0"/>
            </a:endParaRPr>
          </a:p>
          <a:p>
            <a:pPr marL="0" indent="0">
              <a:buFont typeface="Arial" pitchFamily="34" charset="0"/>
              <a:buNone/>
            </a:pPr>
            <a:endParaRPr lang="en-US" sz="2000" kern="3000" spc="30">
              <a:solidFill>
                <a:srgbClr val="CB3F20"/>
              </a:solidFill>
              <a:latin typeface="Calibri Regular" charset="0"/>
            </a:endParaRPr>
          </a:p>
        </p:txBody>
      </p:sp>
      <p:sp>
        <p:nvSpPr>
          <p:cNvPr id="29" name="Rectangle 28"/>
          <p:cNvSpPr/>
          <p:nvPr userDrawn="1"/>
        </p:nvSpPr>
        <p:spPr>
          <a:xfrm>
            <a:off x="1762515" y="2158989"/>
            <a:ext cx="1066639"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3000" cap="none" spc="30" normalizeH="0" baseline="0" noProof="0">
                <a:ln>
                  <a:noFill/>
                </a:ln>
                <a:solidFill>
                  <a:prstClr val="black">
                    <a:lumMod val="75000"/>
                    <a:lumOff val="25000"/>
                  </a:prstClr>
                </a:solidFill>
                <a:effectLst/>
                <a:uLnTx/>
                <a:uFillTx/>
                <a:latin typeface="Calibri Regular" charset="0"/>
                <a:ea typeface="+mn-ea"/>
                <a:cs typeface="+mn-cs"/>
              </a:rPr>
              <a:t>ADDRESS:</a:t>
            </a:r>
          </a:p>
        </p:txBody>
      </p:sp>
      <p:sp>
        <p:nvSpPr>
          <p:cNvPr id="31" name="Rectangle 30"/>
          <p:cNvSpPr/>
          <p:nvPr userDrawn="1"/>
        </p:nvSpPr>
        <p:spPr>
          <a:xfrm>
            <a:off x="1678790" y="3790699"/>
            <a:ext cx="613630"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3000" cap="none" spc="30" normalizeH="0" baseline="0" noProof="0">
                <a:ln>
                  <a:noFill/>
                </a:ln>
                <a:solidFill>
                  <a:prstClr val="black">
                    <a:lumMod val="75000"/>
                    <a:lumOff val="25000"/>
                  </a:prstClr>
                </a:solidFill>
                <a:effectLst/>
                <a:uLnTx/>
                <a:uFillTx/>
                <a:latin typeface="Calibri Regular" charset="0"/>
                <a:ea typeface="+mn-ea"/>
                <a:cs typeface="+mn-cs"/>
              </a:rPr>
              <a:t>POC:</a:t>
            </a:r>
          </a:p>
        </p:txBody>
      </p:sp>
      <p:sp>
        <p:nvSpPr>
          <p:cNvPr id="6" name="Text Placeholder 5"/>
          <p:cNvSpPr>
            <a:spLocks noGrp="1"/>
          </p:cNvSpPr>
          <p:nvPr>
            <p:ph type="body" sz="quarter" idx="13" hasCustomPrompt="1"/>
          </p:nvPr>
        </p:nvSpPr>
        <p:spPr>
          <a:xfrm>
            <a:off x="1585385" y="2525714"/>
            <a:ext cx="4508500" cy="909637"/>
          </a:xfrm>
          <a:prstGeom prst="rect">
            <a:avLst/>
          </a:prstGeom>
        </p:spPr>
        <p:txBody>
          <a:bodyPr/>
          <a:lstStyle>
            <a:lvl1pPr marL="0" indent="0">
              <a:buNone/>
              <a:defRPr sz="1800" baseline="0"/>
            </a:lvl1pPr>
          </a:lstStyle>
          <a:p>
            <a:pPr algn="just"/>
            <a:r>
              <a:rPr lang="en-US" sz="1600" b="0" kern="3000" spc="30">
                <a:solidFill>
                  <a:schemeClr val="tx1">
                    <a:lumMod val="75000"/>
                    <a:lumOff val="25000"/>
                  </a:schemeClr>
                </a:solidFill>
                <a:latin typeface="Calibri Regular" charset="0"/>
              </a:rPr>
              <a:t>Enter your business address</a:t>
            </a:r>
          </a:p>
        </p:txBody>
      </p:sp>
      <p:sp>
        <p:nvSpPr>
          <p:cNvPr id="33" name="Text Placeholder 5"/>
          <p:cNvSpPr>
            <a:spLocks noGrp="1"/>
          </p:cNvSpPr>
          <p:nvPr>
            <p:ph type="body" sz="quarter" idx="14" hasCustomPrompt="1"/>
          </p:nvPr>
        </p:nvSpPr>
        <p:spPr>
          <a:xfrm>
            <a:off x="1585385" y="4197101"/>
            <a:ext cx="4508500" cy="909637"/>
          </a:xfrm>
          <a:prstGeom prst="rect">
            <a:avLst/>
          </a:prstGeom>
        </p:spPr>
        <p:txBody>
          <a:bodyPr/>
          <a:lstStyle>
            <a:lvl1pPr marL="0" indent="0" algn="l">
              <a:buNone/>
              <a:defRPr sz="1800" baseline="0"/>
            </a:lvl1pPr>
          </a:lstStyle>
          <a:p>
            <a:pPr algn="just"/>
            <a:r>
              <a:rPr lang="en-US" sz="1600" b="0" kern="3000" spc="30">
                <a:solidFill>
                  <a:schemeClr val="tx1">
                    <a:lumMod val="75000"/>
                    <a:lumOff val="25000"/>
                  </a:schemeClr>
                </a:solidFill>
                <a:latin typeface="Calibri Regular" charset="0"/>
              </a:rPr>
              <a:t>Enter your name and title, email address, and phone number</a:t>
            </a:r>
          </a:p>
        </p:txBody>
      </p:sp>
    </p:spTree>
    <p:extLst>
      <p:ext uri="{BB962C8B-B14F-4D97-AF65-F5344CB8AC3E}">
        <p14:creationId xmlns:p14="http://schemas.microsoft.com/office/powerpoint/2010/main" val="21216015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atitude">
    <p:bg>
      <p:bgPr>
        <a:solidFill>
          <a:srgbClr val="1F497D"/>
        </a:solidFill>
        <a:effectLst/>
      </p:bgPr>
    </p:bg>
    <p:spTree>
      <p:nvGrpSpPr>
        <p:cNvPr id="1" name=""/>
        <p:cNvGrpSpPr/>
        <p:nvPr/>
      </p:nvGrpSpPr>
      <p:grpSpPr>
        <a:xfrm>
          <a:off x="0" y="0"/>
          <a:ext cx="0" cy="0"/>
          <a:chOff x="0" y="0"/>
          <a:chExt cx="0" cy="0"/>
        </a:xfrm>
      </p:grpSpPr>
      <p:sp>
        <p:nvSpPr>
          <p:cNvPr id="3" name="Rectangle 2"/>
          <p:cNvSpPr/>
          <p:nvPr userDrawn="1"/>
        </p:nvSpPr>
        <p:spPr>
          <a:xfrm>
            <a:off x="4713420" y="3075911"/>
            <a:ext cx="2968248"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a:solidFill>
                  <a:schemeClr val="bg1"/>
                </a:solidFill>
                <a:latin typeface="Calibri Regular" charset="0"/>
              </a:rPr>
              <a:t>Thank you!</a:t>
            </a:r>
            <a:endParaRPr lang="en-US" sz="4800" u="sng">
              <a:solidFill>
                <a:schemeClr val="bg1"/>
              </a:solidFill>
              <a:latin typeface="Calibri Regular" charset="0"/>
            </a:endParaRPr>
          </a:p>
        </p:txBody>
      </p:sp>
      <p:sp>
        <p:nvSpPr>
          <p:cNvPr id="4" name="Rectangle 3"/>
          <p:cNvSpPr/>
          <p:nvPr userDrawn="1"/>
        </p:nvSpPr>
        <p:spPr>
          <a:xfrm flipH="1">
            <a:off x="4595657" y="2997286"/>
            <a:ext cx="6095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schemeClr val="tx1">
                  <a:lumMod val="75000"/>
                  <a:lumOff val="25000"/>
                </a:scheme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457" y="2939336"/>
            <a:ext cx="1382580" cy="1104144"/>
          </a:xfrm>
          <a:prstGeom prst="rect">
            <a:avLst/>
          </a:prstGeom>
        </p:spPr>
      </p:pic>
    </p:spTree>
    <p:extLst>
      <p:ext uri="{BB962C8B-B14F-4D97-AF65-F5344CB8AC3E}">
        <p14:creationId xmlns:p14="http://schemas.microsoft.com/office/powerpoint/2010/main" val="25532444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345804" y="135837"/>
            <a:ext cx="11500392" cy="3660769"/>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ounded Rectangle 7"/>
          <p:cNvSpPr/>
          <p:nvPr userDrawn="1"/>
        </p:nvSpPr>
        <p:spPr>
          <a:xfrm>
            <a:off x="5398146" y="3220797"/>
            <a:ext cx="1395711" cy="115161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1"/>
          <p:cNvSpPr>
            <a:spLocks noGrp="1"/>
          </p:cNvSpPr>
          <p:nvPr>
            <p:ph type="ctrTitle"/>
          </p:nvPr>
        </p:nvSpPr>
        <p:spPr>
          <a:xfrm>
            <a:off x="914400" y="1743282"/>
            <a:ext cx="10363200" cy="1470025"/>
          </a:xfrm>
          <a:prstGeom prst="rect">
            <a:avLst/>
          </a:prstGeom>
        </p:spPr>
        <p:txBody>
          <a:bodyPr/>
          <a:lstStyle>
            <a:lvl1pPr>
              <a:defRPr>
                <a:solidFill>
                  <a:srgbClr val="FFFFFF"/>
                </a:solidFill>
              </a:defRPr>
            </a:lvl1pPr>
          </a:lstStyle>
          <a:p>
            <a:r>
              <a:rPr lang="en-US"/>
              <a:t>Click to edit Master title style</a:t>
            </a:r>
          </a:p>
        </p:txBody>
      </p:sp>
      <p:sp>
        <p:nvSpPr>
          <p:cNvPr id="10" name="Subtitle 2"/>
          <p:cNvSpPr>
            <a:spLocks noGrp="1"/>
          </p:cNvSpPr>
          <p:nvPr>
            <p:ph type="subTitle" idx="1"/>
          </p:nvPr>
        </p:nvSpPr>
        <p:spPr>
          <a:xfrm>
            <a:off x="1828800" y="4407857"/>
            <a:ext cx="8534400" cy="986431"/>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Date Placeholder 3"/>
          <p:cNvSpPr>
            <a:spLocks noGrp="1"/>
          </p:cNvSpPr>
          <p:nvPr>
            <p:ph type="dt" sz="half" idx="10"/>
          </p:nvPr>
        </p:nvSpPr>
        <p:spPr>
          <a:xfrm>
            <a:off x="609600" y="6356351"/>
            <a:ext cx="2844800" cy="365125"/>
          </a:xfrm>
          <a:prstGeom prst="rect">
            <a:avLst/>
          </a:prstGeom>
        </p:spPr>
        <p:txBody>
          <a:bodyPr/>
          <a:lstStyle/>
          <a:p>
            <a:fld id="{AD050AA8-38F8-464D-80FB-14847F8E748A}" type="datetime1">
              <a:rPr lang="en-US" smtClean="0"/>
              <a:t>3/29/2024</a:t>
            </a:fld>
            <a:endParaRPr lang="en-US"/>
          </a:p>
        </p:txBody>
      </p:sp>
      <p:sp>
        <p:nvSpPr>
          <p:cNvPr id="12" name="Slide Number Placeholder 5"/>
          <p:cNvSpPr>
            <a:spLocks noGrp="1"/>
          </p:cNvSpPr>
          <p:nvPr>
            <p:ph type="sldNum" sz="quarter" idx="12"/>
          </p:nvPr>
        </p:nvSpPr>
        <p:spPr>
          <a:xfrm>
            <a:off x="8737600" y="6356351"/>
            <a:ext cx="2844800" cy="365125"/>
          </a:xfrm>
          <a:prstGeom prst="rect">
            <a:avLst/>
          </a:prstGeom>
        </p:spPr>
        <p:txBody>
          <a:bodyPr/>
          <a:lstStyle/>
          <a:p>
            <a:fld id="{FE3A80FF-DE37-47B6-998A-A34216B500D5}" type="slidenum">
              <a:rPr lang="en-US" smtClean="0"/>
              <a:t>‹#›</a:t>
            </a:fld>
            <a:endParaRPr lang="en-US"/>
          </a:p>
        </p:txBody>
      </p:sp>
      <p:sp>
        <p:nvSpPr>
          <p:cNvPr id="13" name="Rectangle 12"/>
          <p:cNvSpPr/>
          <p:nvPr userDrawn="1"/>
        </p:nvSpPr>
        <p:spPr>
          <a:xfrm>
            <a:off x="345804" y="135836"/>
            <a:ext cx="11500392"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descr="OSSE LOGO DIMENSIONAL WITH CLIPPING PATH 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7202" y="3200422"/>
            <a:ext cx="1395711" cy="1151615"/>
          </a:xfrm>
          <a:prstGeom prst="rect">
            <a:avLst/>
          </a:prstGeom>
        </p:spPr>
      </p:pic>
    </p:spTree>
    <p:extLst>
      <p:ext uri="{BB962C8B-B14F-4D97-AF65-F5344CB8AC3E}">
        <p14:creationId xmlns:p14="http://schemas.microsoft.com/office/powerpoint/2010/main" val="8292861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p:cNvSpPr/>
          <p:nvPr userDrawn="1"/>
        </p:nvSpPr>
        <p:spPr>
          <a:xfrm>
            <a:off x="345804" y="135836"/>
            <a:ext cx="11500392" cy="957642"/>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345804" y="135836"/>
            <a:ext cx="11500392"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1"/>
          <p:cNvSpPr>
            <a:spLocks noGrp="1"/>
          </p:cNvSpPr>
          <p:nvPr>
            <p:ph type="title"/>
          </p:nvPr>
        </p:nvSpPr>
        <p:spPr>
          <a:xfrm>
            <a:off x="609600" y="274638"/>
            <a:ext cx="10972800" cy="716962"/>
          </a:xfrm>
          <a:prstGeom prst="rect">
            <a:avLst/>
          </a:prstGeom>
        </p:spPr>
        <p:txBody>
          <a:bodyPr/>
          <a:lstStyle>
            <a:lvl1pPr>
              <a:defRPr>
                <a:solidFill>
                  <a:schemeClr val="bg1"/>
                </a:solidFill>
              </a:defRPr>
            </a:lvl1pPr>
          </a:lstStyle>
          <a:p>
            <a:r>
              <a:rPr lang="en-US"/>
              <a:t>Click to edit Master title style</a:t>
            </a:r>
          </a:p>
        </p:txBody>
      </p:sp>
      <p:sp>
        <p:nvSpPr>
          <p:cNvPr id="10" name="Content Placeholder 2"/>
          <p:cNvSpPr>
            <a:spLocks noGrp="1"/>
          </p:cNvSpPr>
          <p:nvPr>
            <p:ph idx="1"/>
          </p:nvPr>
        </p:nvSpPr>
        <p:spPr>
          <a:xfrm>
            <a:off x="609600" y="1215728"/>
            <a:ext cx="10972800" cy="4910435"/>
          </a:xfrm>
          <a:prstGeom prst="rect">
            <a:avLst/>
          </a:prstGeom>
        </p:spPr>
        <p:txBody>
          <a:bodyPr/>
          <a:lstStyle>
            <a:lvl1pPr>
              <a:defRPr>
                <a:solidFill>
                  <a:srgbClr val="7F7F7F"/>
                </a:solidFill>
              </a:defRPr>
            </a:lvl1pPr>
            <a:lvl2pPr>
              <a:defRPr>
                <a:solidFill>
                  <a:srgbClr val="7F7F7F"/>
                </a:solidFill>
              </a:defRPr>
            </a:lvl2pPr>
            <a:lvl3pPr>
              <a:defRPr>
                <a:solidFill>
                  <a:srgbClr val="7F7F7F"/>
                </a:solidFill>
              </a:defRPr>
            </a:lvl3pPr>
            <a:lvl4pPr>
              <a:defRPr>
                <a:solidFill>
                  <a:srgbClr val="7F7F7F"/>
                </a:solidFill>
              </a:defRPr>
            </a:lvl4pPr>
            <a:lvl5pP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0"/>
          </p:nvPr>
        </p:nvSpPr>
        <p:spPr>
          <a:xfrm>
            <a:off x="609600" y="6356351"/>
            <a:ext cx="2844800" cy="365125"/>
          </a:xfrm>
          <a:prstGeom prst="rect">
            <a:avLst/>
          </a:prstGeom>
        </p:spPr>
        <p:txBody>
          <a:bodyPr/>
          <a:lstStyle/>
          <a:p>
            <a:fld id="{1E2005ED-C56E-42BC-8403-807A56A9DB51}" type="datetime1">
              <a:rPr lang="en-US" smtClean="0"/>
              <a:t>3/29/2024</a:t>
            </a:fld>
            <a:endParaRPr lang="en-US"/>
          </a:p>
        </p:txBody>
      </p:sp>
      <p:sp>
        <p:nvSpPr>
          <p:cNvPr id="12" name="Slide Number Placeholder 5"/>
          <p:cNvSpPr>
            <a:spLocks noGrp="1"/>
          </p:cNvSpPr>
          <p:nvPr>
            <p:ph type="sldNum" sz="quarter" idx="12"/>
          </p:nvPr>
        </p:nvSpPr>
        <p:spPr>
          <a:xfrm>
            <a:off x="8737600" y="6356351"/>
            <a:ext cx="2844800" cy="365125"/>
          </a:xfrm>
          <a:prstGeom prst="rect">
            <a:avLst/>
          </a:prstGeom>
        </p:spPr>
        <p:txBody>
          <a:bodyPr/>
          <a:lstStyle/>
          <a:p>
            <a:fld id="{A9E5F718-A7CB-154E-909C-8FD121E5437A}" type="slidenum">
              <a:rPr lang="en-US" smtClean="0"/>
              <a:t>‹#›</a:t>
            </a:fld>
            <a:endParaRPr lang="en-US"/>
          </a:p>
        </p:txBody>
      </p:sp>
    </p:spTree>
    <p:extLst>
      <p:ext uri="{BB962C8B-B14F-4D97-AF65-F5344CB8AC3E}">
        <p14:creationId xmlns:p14="http://schemas.microsoft.com/office/powerpoint/2010/main" val="4816965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angle 7"/>
          <p:cNvSpPr/>
          <p:nvPr userDrawn="1"/>
        </p:nvSpPr>
        <p:spPr>
          <a:xfrm>
            <a:off x="345804" y="135836"/>
            <a:ext cx="11500392" cy="957642"/>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345804" y="135836"/>
            <a:ext cx="11500392"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title"/>
          </p:nvPr>
        </p:nvSpPr>
        <p:spPr>
          <a:xfrm>
            <a:off x="609600" y="274638"/>
            <a:ext cx="10972800" cy="818840"/>
          </a:xfrm>
          <a:prstGeom prst="rect">
            <a:avLst/>
          </a:prstGeom>
        </p:spPr>
        <p:txBody>
          <a:bodyPr/>
          <a:lstStyle>
            <a:lvl1pPr>
              <a:defRPr>
                <a:solidFill>
                  <a:schemeClr val="bg1"/>
                </a:solidFill>
              </a:defRPr>
            </a:lvl1pPr>
          </a:lstStyle>
          <a:p>
            <a:r>
              <a:rPr lang="en-US"/>
              <a:t>Click to edit Master title style</a:t>
            </a:r>
          </a:p>
        </p:txBody>
      </p:sp>
      <p:sp>
        <p:nvSpPr>
          <p:cNvPr id="11" name="Content Placeholder 2"/>
          <p:cNvSpPr>
            <a:spLocks noGrp="1"/>
          </p:cNvSpPr>
          <p:nvPr>
            <p:ph sz="half" idx="1"/>
          </p:nvPr>
        </p:nvSpPr>
        <p:spPr>
          <a:xfrm>
            <a:off x="609600" y="1208938"/>
            <a:ext cx="5384800" cy="4917226"/>
          </a:xfrm>
          <a:prstGeom prst="rect">
            <a:avLst/>
          </a:prstGeo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6197600" y="1208938"/>
            <a:ext cx="5384800" cy="4917226"/>
          </a:xfrm>
          <a:prstGeom prst="rect">
            <a:avLst/>
          </a:prstGeo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4"/>
          <p:cNvSpPr>
            <a:spLocks noGrp="1"/>
          </p:cNvSpPr>
          <p:nvPr>
            <p:ph type="dt" sz="half" idx="10"/>
          </p:nvPr>
        </p:nvSpPr>
        <p:spPr>
          <a:xfrm>
            <a:off x="609600" y="6356351"/>
            <a:ext cx="2844800" cy="365125"/>
          </a:xfrm>
          <a:prstGeom prst="rect">
            <a:avLst/>
          </a:prstGeom>
        </p:spPr>
        <p:txBody>
          <a:bodyPr/>
          <a:lstStyle/>
          <a:p>
            <a:fld id="{307CAD0E-6911-4054-8E50-B96F6BDEFB5A}" type="datetime1">
              <a:rPr lang="en-US" smtClean="0"/>
              <a:t>3/29/2024</a:t>
            </a:fld>
            <a:endParaRPr lang="en-US"/>
          </a:p>
        </p:txBody>
      </p:sp>
      <p:sp>
        <p:nvSpPr>
          <p:cNvPr id="14" name="Slide Number Placeholder 6"/>
          <p:cNvSpPr>
            <a:spLocks noGrp="1"/>
          </p:cNvSpPr>
          <p:nvPr>
            <p:ph type="sldNum" sz="quarter" idx="12"/>
          </p:nvPr>
        </p:nvSpPr>
        <p:spPr>
          <a:xfrm>
            <a:off x="8737600" y="6356351"/>
            <a:ext cx="2844800" cy="365125"/>
          </a:xfrm>
          <a:prstGeom prst="rect">
            <a:avLst/>
          </a:prstGeom>
        </p:spPr>
        <p:txBody>
          <a:bodyPr/>
          <a:lstStyle/>
          <a:p>
            <a:fld id="{A9E5F718-A7CB-154E-909C-8FD121E5437A}" type="slidenum">
              <a:rPr lang="en-US" smtClean="0"/>
              <a:t>‹#›</a:t>
            </a:fld>
            <a:endParaRPr lang="en-US"/>
          </a:p>
        </p:txBody>
      </p:sp>
    </p:spTree>
    <p:extLst>
      <p:ext uri="{BB962C8B-B14F-4D97-AF65-F5344CB8AC3E}">
        <p14:creationId xmlns:p14="http://schemas.microsoft.com/office/powerpoint/2010/main" val="11648260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0" name="Rectangle 9"/>
          <p:cNvSpPr/>
          <p:nvPr userDrawn="1"/>
        </p:nvSpPr>
        <p:spPr>
          <a:xfrm>
            <a:off x="345804" y="135836"/>
            <a:ext cx="11500392" cy="957642"/>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345804" y="135836"/>
            <a:ext cx="11500392"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itle 1"/>
          <p:cNvSpPr>
            <a:spLocks noGrp="1"/>
          </p:cNvSpPr>
          <p:nvPr>
            <p:ph type="title"/>
          </p:nvPr>
        </p:nvSpPr>
        <p:spPr>
          <a:xfrm>
            <a:off x="609600" y="274638"/>
            <a:ext cx="10972800" cy="818840"/>
          </a:xfrm>
          <a:prstGeom prst="rect">
            <a:avLst/>
          </a:prstGeom>
        </p:spPr>
        <p:txBody>
          <a:bodyPr/>
          <a:lstStyle>
            <a:lvl1pPr>
              <a:defRPr>
                <a:solidFill>
                  <a:schemeClr val="bg1"/>
                </a:solidFill>
              </a:defRPr>
            </a:lvl1pPr>
          </a:lstStyle>
          <a:p>
            <a:r>
              <a:rPr lang="en-US"/>
              <a:t>Click to edit Master title style</a:t>
            </a:r>
          </a:p>
        </p:txBody>
      </p:sp>
      <p:sp>
        <p:nvSpPr>
          <p:cNvPr id="13" name="Text Placeholder 2"/>
          <p:cNvSpPr>
            <a:spLocks noGrp="1"/>
          </p:cNvSpPr>
          <p:nvPr>
            <p:ph type="body" idx="1"/>
          </p:nvPr>
        </p:nvSpPr>
        <p:spPr>
          <a:xfrm>
            <a:off x="609600" y="1243057"/>
            <a:ext cx="5386917" cy="639762"/>
          </a:xfrm>
          <a:prstGeom prst="rect">
            <a:avLst/>
          </a:prstGeom>
        </p:spPr>
        <p:txBody>
          <a:bodyPr anchor="b"/>
          <a:lstStyle>
            <a:lvl1pPr marL="0" indent="0">
              <a:buNone/>
              <a:defRPr sz="2400" b="1">
                <a:solidFill>
                  <a:srgbClr val="004B8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2"/>
          </p:nvPr>
        </p:nvSpPr>
        <p:spPr>
          <a:xfrm>
            <a:off x="609600" y="1882819"/>
            <a:ext cx="5386917" cy="4243344"/>
          </a:xfrm>
          <a:prstGeom prst="rect">
            <a:avLst/>
          </a:prstGeo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3"/>
          </p:nvPr>
        </p:nvSpPr>
        <p:spPr>
          <a:xfrm>
            <a:off x="6193368" y="1243057"/>
            <a:ext cx="5389033" cy="639762"/>
          </a:xfrm>
          <a:prstGeom prst="rect">
            <a:avLst/>
          </a:prstGeom>
        </p:spPr>
        <p:txBody>
          <a:bodyPr anchor="b"/>
          <a:lstStyle>
            <a:lvl1pPr marL="0" indent="0">
              <a:buNone/>
              <a:defRPr sz="2400" b="1">
                <a:solidFill>
                  <a:srgbClr val="004B8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4"/>
          </p:nvPr>
        </p:nvSpPr>
        <p:spPr>
          <a:xfrm>
            <a:off x="6193368" y="1882819"/>
            <a:ext cx="5389033" cy="4243344"/>
          </a:xfrm>
          <a:prstGeom prst="rect">
            <a:avLst/>
          </a:prstGeo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p:cNvSpPr>
            <a:spLocks noGrp="1"/>
          </p:cNvSpPr>
          <p:nvPr>
            <p:ph type="dt" sz="half" idx="10"/>
          </p:nvPr>
        </p:nvSpPr>
        <p:spPr>
          <a:xfrm>
            <a:off x="609600" y="6356351"/>
            <a:ext cx="2844800" cy="365125"/>
          </a:xfrm>
          <a:prstGeom prst="rect">
            <a:avLst/>
          </a:prstGeom>
        </p:spPr>
        <p:txBody>
          <a:bodyPr/>
          <a:lstStyle/>
          <a:p>
            <a:fld id="{F5811F35-1B30-471A-9644-9A62A51C321E}" type="datetime1">
              <a:rPr lang="en-US" smtClean="0"/>
              <a:t>3/29/2024</a:t>
            </a:fld>
            <a:endParaRPr lang="en-US"/>
          </a:p>
        </p:txBody>
      </p:sp>
      <p:sp>
        <p:nvSpPr>
          <p:cNvPr id="18" name="Slide Number Placeholder 8"/>
          <p:cNvSpPr>
            <a:spLocks noGrp="1"/>
          </p:cNvSpPr>
          <p:nvPr>
            <p:ph type="sldNum" sz="quarter" idx="12"/>
          </p:nvPr>
        </p:nvSpPr>
        <p:spPr>
          <a:xfrm>
            <a:off x="8737600" y="6356351"/>
            <a:ext cx="2844800" cy="365125"/>
          </a:xfrm>
          <a:prstGeom prst="rect">
            <a:avLst/>
          </a:prstGeom>
        </p:spPr>
        <p:txBody>
          <a:bodyPr/>
          <a:lstStyle/>
          <a:p>
            <a:fld id="{A9E5F718-A7CB-154E-909C-8FD121E5437A}" type="slidenum">
              <a:rPr lang="en-US" smtClean="0"/>
              <a:t>‹#›</a:t>
            </a:fld>
            <a:endParaRPr lang="en-US"/>
          </a:p>
        </p:txBody>
      </p:sp>
    </p:spTree>
    <p:extLst>
      <p:ext uri="{BB962C8B-B14F-4D97-AF65-F5344CB8AC3E}">
        <p14:creationId xmlns:p14="http://schemas.microsoft.com/office/powerpoint/2010/main" val="400736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D15D35-0C05-4367-A1AC-EBDFB7E95728}"/>
              </a:ext>
            </a:extLst>
          </p:cNvPr>
          <p:cNvSpPr>
            <a:spLocks noGrp="1"/>
          </p:cNvSpPr>
          <p:nvPr>
            <p:ph type="dt" sz="half" idx="10"/>
          </p:nvPr>
        </p:nvSpPr>
        <p:spPr/>
        <p:txBody>
          <a:bodyPr/>
          <a:lstStyle/>
          <a:p>
            <a:fld id="{AE32E986-1137-4EE8-8806-EB26FE96E24C}" type="datetimeFigureOut">
              <a:rPr lang="en-US" smtClean="0"/>
              <a:t>3/29/2024</a:t>
            </a:fld>
            <a:endParaRPr lang="en-US"/>
          </a:p>
        </p:txBody>
      </p:sp>
      <p:sp>
        <p:nvSpPr>
          <p:cNvPr id="3" name="Footer Placeholder 2">
            <a:extLst>
              <a:ext uri="{FF2B5EF4-FFF2-40B4-BE49-F238E27FC236}">
                <a16:creationId xmlns:a16="http://schemas.microsoft.com/office/drawing/2014/main" id="{243EE9A6-1FAF-4ABB-A69B-C5E2C9597B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8E556C-F472-4137-9CC3-3C4710A3440E}"/>
              </a:ext>
            </a:extLst>
          </p:cNvPr>
          <p:cNvSpPr>
            <a:spLocks noGrp="1"/>
          </p:cNvSpPr>
          <p:nvPr>
            <p:ph type="sldNum" sz="quarter" idx="12"/>
          </p:nvPr>
        </p:nvSpPr>
        <p:spPr/>
        <p:txBody>
          <a:bodyPr/>
          <a:lstStyle/>
          <a:p>
            <a:fld id="{6D6C06B8-4305-4D1B-8BD9-E5A6D90A6084}" type="slidenum">
              <a:rPr lang="en-US" smtClean="0"/>
              <a:t>‹#›</a:t>
            </a:fld>
            <a:endParaRPr lang="en-US"/>
          </a:p>
        </p:txBody>
      </p:sp>
    </p:spTree>
    <p:extLst>
      <p:ext uri="{BB962C8B-B14F-4D97-AF65-F5344CB8AC3E}">
        <p14:creationId xmlns:p14="http://schemas.microsoft.com/office/powerpoint/2010/main" val="34534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9F07F-791D-41CF-84F1-88C2D84008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C1BE01-04FE-43EA-83E2-49AEA1A092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6F19EE-530C-4D41-8663-41E4B164C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3EBD78-14C7-4EE2-B8F3-8DAE70C8E918}"/>
              </a:ext>
            </a:extLst>
          </p:cNvPr>
          <p:cNvSpPr>
            <a:spLocks noGrp="1"/>
          </p:cNvSpPr>
          <p:nvPr>
            <p:ph type="dt" sz="half" idx="10"/>
          </p:nvPr>
        </p:nvSpPr>
        <p:spPr/>
        <p:txBody>
          <a:bodyPr/>
          <a:lstStyle/>
          <a:p>
            <a:fld id="{AE32E986-1137-4EE8-8806-EB26FE96E24C}" type="datetimeFigureOut">
              <a:rPr lang="en-US" smtClean="0"/>
              <a:t>3/29/2024</a:t>
            </a:fld>
            <a:endParaRPr lang="en-US"/>
          </a:p>
        </p:txBody>
      </p:sp>
      <p:sp>
        <p:nvSpPr>
          <p:cNvPr id="6" name="Footer Placeholder 5">
            <a:extLst>
              <a:ext uri="{FF2B5EF4-FFF2-40B4-BE49-F238E27FC236}">
                <a16:creationId xmlns:a16="http://schemas.microsoft.com/office/drawing/2014/main" id="{DDA322D3-5B11-46F7-B524-EE304FCBE4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95CC5-C794-4E09-8E30-B8A408322629}"/>
              </a:ext>
            </a:extLst>
          </p:cNvPr>
          <p:cNvSpPr>
            <a:spLocks noGrp="1"/>
          </p:cNvSpPr>
          <p:nvPr>
            <p:ph type="sldNum" sz="quarter" idx="12"/>
          </p:nvPr>
        </p:nvSpPr>
        <p:spPr/>
        <p:txBody>
          <a:bodyPr/>
          <a:lstStyle/>
          <a:p>
            <a:fld id="{6D6C06B8-4305-4D1B-8BD9-E5A6D90A6084}" type="slidenum">
              <a:rPr lang="en-US" smtClean="0"/>
              <a:t>‹#›</a:t>
            </a:fld>
            <a:endParaRPr lang="en-US"/>
          </a:p>
        </p:txBody>
      </p:sp>
    </p:spTree>
    <p:extLst>
      <p:ext uri="{BB962C8B-B14F-4D97-AF65-F5344CB8AC3E}">
        <p14:creationId xmlns:p14="http://schemas.microsoft.com/office/powerpoint/2010/main" val="105462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5BC2D-2151-4914-896C-886C5649A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A44CE1-3B2F-4B63-A13B-EC93F2C0E5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11E96C-CDD1-4052-83D9-98EDA97BD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C188EC-DBAB-4BD6-B6EB-FA3F1D7550B2}"/>
              </a:ext>
            </a:extLst>
          </p:cNvPr>
          <p:cNvSpPr>
            <a:spLocks noGrp="1"/>
          </p:cNvSpPr>
          <p:nvPr>
            <p:ph type="dt" sz="half" idx="10"/>
          </p:nvPr>
        </p:nvSpPr>
        <p:spPr/>
        <p:txBody>
          <a:bodyPr/>
          <a:lstStyle/>
          <a:p>
            <a:fld id="{AE32E986-1137-4EE8-8806-EB26FE96E24C}" type="datetimeFigureOut">
              <a:rPr lang="en-US" smtClean="0"/>
              <a:t>3/29/2024</a:t>
            </a:fld>
            <a:endParaRPr lang="en-US"/>
          </a:p>
        </p:txBody>
      </p:sp>
      <p:sp>
        <p:nvSpPr>
          <p:cNvPr id="6" name="Footer Placeholder 5">
            <a:extLst>
              <a:ext uri="{FF2B5EF4-FFF2-40B4-BE49-F238E27FC236}">
                <a16:creationId xmlns:a16="http://schemas.microsoft.com/office/drawing/2014/main" id="{F477EE6D-BC7F-4A53-A573-ADF2D11CDE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E38E71-85DA-4DB1-AA9B-D6F863ABB4D2}"/>
              </a:ext>
            </a:extLst>
          </p:cNvPr>
          <p:cNvSpPr>
            <a:spLocks noGrp="1"/>
          </p:cNvSpPr>
          <p:nvPr>
            <p:ph type="sldNum" sz="quarter" idx="12"/>
          </p:nvPr>
        </p:nvSpPr>
        <p:spPr/>
        <p:txBody>
          <a:bodyPr/>
          <a:lstStyle/>
          <a:p>
            <a:fld id="{6D6C06B8-4305-4D1B-8BD9-E5A6D90A6084}" type="slidenum">
              <a:rPr lang="en-US" smtClean="0"/>
              <a:t>‹#›</a:t>
            </a:fld>
            <a:endParaRPr lang="en-US"/>
          </a:p>
        </p:txBody>
      </p:sp>
    </p:spTree>
    <p:extLst>
      <p:ext uri="{BB962C8B-B14F-4D97-AF65-F5344CB8AC3E}">
        <p14:creationId xmlns:p14="http://schemas.microsoft.com/office/powerpoint/2010/main" val="18754243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34FA89-C7C9-4595-82F1-DF54767B35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3942C7-4B4D-4792-9938-E3566EAE0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9B35F-F2A0-4490-B326-0822407723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2E986-1137-4EE8-8806-EB26FE96E24C}" type="datetimeFigureOut">
              <a:rPr lang="en-US" smtClean="0"/>
              <a:t>3/29/2024</a:t>
            </a:fld>
            <a:endParaRPr lang="en-US"/>
          </a:p>
        </p:txBody>
      </p:sp>
      <p:sp>
        <p:nvSpPr>
          <p:cNvPr id="5" name="Footer Placeholder 4">
            <a:extLst>
              <a:ext uri="{FF2B5EF4-FFF2-40B4-BE49-F238E27FC236}">
                <a16:creationId xmlns:a16="http://schemas.microsoft.com/office/drawing/2014/main" id="{50651CFD-27AB-4F2F-99AC-8DB90960F2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0CA06B-4564-4805-821B-65D2F7C75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C06B8-4305-4D1B-8BD9-E5A6D90A6084}" type="slidenum">
              <a:rPr lang="en-US" smtClean="0"/>
              <a:t>‹#›</a:t>
            </a:fld>
            <a:endParaRPr lang="en-US"/>
          </a:p>
        </p:txBody>
      </p:sp>
    </p:spTree>
    <p:extLst>
      <p:ext uri="{BB962C8B-B14F-4D97-AF65-F5344CB8AC3E}">
        <p14:creationId xmlns:p14="http://schemas.microsoft.com/office/powerpoint/2010/main" val="1773922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 id="2147483668" r:id="rId14"/>
    <p:sldLayoutId id="2147483731" r:id="rId15"/>
    <p:sldLayoutId id="2147483732" r:id="rId16"/>
    <p:sldLayoutId id="2147483733" r:id="rId17"/>
    <p:sldLayoutId id="2147483670"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6" r:id="rId32"/>
    <p:sldLayoutId id="2147483687" r:id="rId33"/>
    <p:sldLayoutId id="2147483688" r:id="rId34"/>
    <p:sldLayoutId id="2147483690" r:id="rId35"/>
    <p:sldLayoutId id="2147483696"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9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940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s://osse.dc.gov/sites/default/files/dc/sites/osse/page_content/attachments/OSSE%20Wellness%20Guidelines%20for%20Child%20Development%20Facilities.pdf" TargetMode="Externa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3.xml"/><Relationship Id="rId4" Type="http://schemas.openxmlformats.org/officeDocument/2006/relationships/hyperlink" Target="mailto:sheena.king@dc.gov"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47.xml"/><Relationship Id="rId5" Type="http://schemas.openxmlformats.org/officeDocument/2006/relationships/image" Target="../media/image31.jpeg"/><Relationship Id="rId4" Type="http://schemas.openxmlformats.org/officeDocument/2006/relationships/image" Target="../media/image3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osse.dc.gov/node/1639806"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hyperlink" Target="https://osse.dc.gov/sites/default/files/dc/sites/osse/page_content/attachments/OSSE%20Wellness%20Guidelines%20for%20Child%20Development%20Centers.pdf" TargetMode="External"/><Relationship Id="rId5" Type="http://schemas.openxmlformats.org/officeDocument/2006/relationships/hyperlink" Target="http://lims.dccouncil.us/Download/33645/B21-0158-SignedAct.pdf" TargetMode="External"/><Relationship Id="rId4" Type="http://schemas.openxmlformats.org/officeDocument/2006/relationships/hyperlink" Target="http://lims.dccouncil.us/Download/31515/B20-0750-Enrollment.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osse.dc.gov/sites/default/files/dc/sites/osse/page_content/attachments/OSSE%20Strategic%20Plan%202023.pdf" TargetMode="External"/><Relationship Id="rId7" Type="http://schemas.openxmlformats.org/officeDocument/2006/relationships/hyperlink" Target="https://osse.dc.gov/sites/default/files/dc/sites/osse/page_content/attachments/Blueprint%20Approach%20to%20Educator%20Wellness.pdf"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hyperlink" Target="https://osse.dc.gov/sites/default/files/dc/sites/osse/page_content/attachments/A%20whole%20school%20approach%20to%20educator%20wellness.pdf" TargetMode="External"/><Relationship Id="rId5" Type="http://schemas.openxmlformats.org/officeDocument/2006/relationships/hyperlink" Target="https://osse.dc.gov/sites/default/files/dc/sites/osse/page_content/attachments/OSSE%20Wellness%20Guidelines%20for%20Child%20Development%20Facilities.pdf" TargetMode="External"/><Relationship Id="rId4" Type="http://schemas.openxmlformats.org/officeDocument/2006/relationships/hyperlink" Target="https://www.cdc.gov/healthyschools/wscc/index.ht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normAutofit fontScale="70000" lnSpcReduction="20000"/>
          </a:bodyPr>
          <a:lstStyle/>
          <a:p>
            <a:r>
              <a:rPr lang="en-US"/>
              <a:t>Healthy Tots Wellness Continuation Grant</a:t>
            </a:r>
          </a:p>
        </p:txBody>
      </p:sp>
      <p:sp>
        <p:nvSpPr>
          <p:cNvPr id="4" name="Text Placeholder 3"/>
          <p:cNvSpPr>
            <a:spLocks noGrp="1"/>
          </p:cNvSpPr>
          <p:nvPr>
            <p:ph type="body" sz="quarter" idx="11"/>
          </p:nvPr>
        </p:nvSpPr>
        <p:spPr/>
        <p:txBody>
          <a:bodyPr lIns="91440" tIns="45720" rIns="91440" bIns="45720" anchor="t"/>
          <a:lstStyle/>
          <a:p>
            <a:pPr algn="ctr"/>
            <a:r>
              <a:rPr lang="en-US"/>
              <a:t>Division of Health and Wellness</a:t>
            </a:r>
          </a:p>
          <a:p>
            <a:pPr algn="ctr"/>
            <a:endParaRPr lang="en-US"/>
          </a:p>
          <a:p>
            <a:pPr algn="ctr"/>
            <a:r>
              <a:rPr lang="en-US"/>
              <a:t>FY24 Quarterly Meeting #1</a:t>
            </a:r>
          </a:p>
          <a:p>
            <a:pPr algn="ctr"/>
            <a:r>
              <a:rPr lang="en-US"/>
              <a:t>March 28th, 2024</a:t>
            </a:r>
            <a:endParaRPr lang="en-US">
              <a:cs typeface="Calibri"/>
            </a:endParaRPr>
          </a:p>
          <a:p>
            <a:endParaRPr lang="en-US"/>
          </a:p>
        </p:txBody>
      </p:sp>
    </p:spTree>
    <p:extLst>
      <p:ext uri="{BB962C8B-B14F-4D97-AF65-F5344CB8AC3E}">
        <p14:creationId xmlns:p14="http://schemas.microsoft.com/office/powerpoint/2010/main" val="609336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827D49-8E68-73E8-B707-B3B75D54A5B3}"/>
              </a:ext>
            </a:extLst>
          </p:cNvPr>
          <p:cNvSpPr>
            <a:spLocks noGrp="1"/>
          </p:cNvSpPr>
          <p:nvPr>
            <p:ph type="dt" sz="half" idx="10"/>
          </p:nvPr>
        </p:nvSpPr>
        <p:spPr/>
        <p:txBody>
          <a:bodyPr/>
          <a:lstStyle/>
          <a:p>
            <a:fld id="{190DFCB1-CA6F-EA40-A701-AE317D180D86}" type="datetime1">
              <a:rPr lang="en-US" smtClean="0"/>
              <a:t>3/29/2024</a:t>
            </a:fld>
            <a:endParaRPr lang="en-US"/>
          </a:p>
        </p:txBody>
      </p:sp>
      <p:sp>
        <p:nvSpPr>
          <p:cNvPr id="3" name="Slide Number Placeholder 2">
            <a:extLst>
              <a:ext uri="{FF2B5EF4-FFF2-40B4-BE49-F238E27FC236}">
                <a16:creationId xmlns:a16="http://schemas.microsoft.com/office/drawing/2014/main" id="{B8463886-9FCC-2EF2-B902-6E5A0E5810B0}"/>
              </a:ext>
            </a:extLst>
          </p:cNvPr>
          <p:cNvSpPr>
            <a:spLocks noGrp="1"/>
          </p:cNvSpPr>
          <p:nvPr>
            <p:ph type="sldNum" sz="quarter" idx="12"/>
          </p:nvPr>
        </p:nvSpPr>
        <p:spPr/>
        <p:txBody>
          <a:bodyPr/>
          <a:lstStyle/>
          <a:p>
            <a:fld id="{E31375A4-56A4-47D6-9801-1991572033F7}" type="slidenum">
              <a:rPr lang="en-US" smtClean="0"/>
              <a:t>10</a:t>
            </a:fld>
            <a:endParaRPr lang="en-US"/>
          </a:p>
        </p:txBody>
      </p:sp>
      <p:sp>
        <p:nvSpPr>
          <p:cNvPr id="5" name="Title 4">
            <a:extLst>
              <a:ext uri="{FF2B5EF4-FFF2-40B4-BE49-F238E27FC236}">
                <a16:creationId xmlns:a16="http://schemas.microsoft.com/office/drawing/2014/main" id="{B26ABD3F-5016-BC42-6886-CED7291A24FA}"/>
              </a:ext>
            </a:extLst>
          </p:cNvPr>
          <p:cNvSpPr>
            <a:spLocks noGrp="1"/>
          </p:cNvSpPr>
          <p:nvPr>
            <p:ph type="title"/>
          </p:nvPr>
        </p:nvSpPr>
        <p:spPr>
          <a:xfrm>
            <a:off x="1605440" y="136525"/>
            <a:ext cx="9601200" cy="1278881"/>
          </a:xfrm>
        </p:spPr>
        <p:txBody>
          <a:bodyPr>
            <a:normAutofit fontScale="90000"/>
          </a:bodyPr>
          <a:lstStyle/>
          <a:p>
            <a:pPr algn="ctr"/>
            <a:br>
              <a:rPr lang="en-US">
                <a:latin typeface="Calibri"/>
                <a:cs typeface="Arial"/>
              </a:rPr>
            </a:br>
            <a:r>
              <a:rPr lang="en-US" b="1">
                <a:latin typeface="Calibri"/>
                <a:cs typeface="Arial"/>
              </a:rPr>
              <a:t>Completing the OSSE Wellness Guidelines for Child Care Facilities</a:t>
            </a:r>
            <a:endParaRPr lang="en-US"/>
          </a:p>
        </p:txBody>
      </p:sp>
      <p:pic>
        <p:nvPicPr>
          <p:cNvPr id="7" name="Picture 6">
            <a:extLst>
              <a:ext uri="{FF2B5EF4-FFF2-40B4-BE49-F238E27FC236}">
                <a16:creationId xmlns:a16="http://schemas.microsoft.com/office/drawing/2014/main" id="{0FBAF7F6-8012-6E64-6A81-DCEAB594D07A}"/>
              </a:ext>
            </a:extLst>
          </p:cNvPr>
          <p:cNvPicPr>
            <a:picLocks noChangeAspect="1"/>
          </p:cNvPicPr>
          <p:nvPr/>
        </p:nvPicPr>
        <p:blipFill>
          <a:blip r:embed="rId3"/>
          <a:stretch>
            <a:fillRect/>
          </a:stretch>
        </p:blipFill>
        <p:spPr>
          <a:xfrm>
            <a:off x="385092" y="2134503"/>
            <a:ext cx="3449376" cy="3119324"/>
          </a:xfrm>
          <a:prstGeom prst="rect">
            <a:avLst/>
          </a:prstGeom>
          <a:ln>
            <a:solidFill>
              <a:srgbClr val="4472C4"/>
            </a:solidFill>
          </a:ln>
        </p:spPr>
      </p:pic>
      <p:pic>
        <p:nvPicPr>
          <p:cNvPr id="8" name="Picture 7">
            <a:extLst>
              <a:ext uri="{FF2B5EF4-FFF2-40B4-BE49-F238E27FC236}">
                <a16:creationId xmlns:a16="http://schemas.microsoft.com/office/drawing/2014/main" id="{66E91326-10C2-369F-CB98-B427C1F2AED3}"/>
              </a:ext>
            </a:extLst>
          </p:cNvPr>
          <p:cNvPicPr>
            <a:picLocks noChangeAspect="1"/>
          </p:cNvPicPr>
          <p:nvPr/>
        </p:nvPicPr>
        <p:blipFill>
          <a:blip r:embed="rId4"/>
          <a:stretch>
            <a:fillRect/>
          </a:stretch>
        </p:blipFill>
        <p:spPr>
          <a:xfrm>
            <a:off x="4286092" y="2143840"/>
            <a:ext cx="2743200" cy="3119324"/>
          </a:xfrm>
          <a:prstGeom prst="rect">
            <a:avLst/>
          </a:prstGeom>
          <a:ln>
            <a:solidFill>
              <a:srgbClr val="4472C4"/>
            </a:solidFill>
          </a:ln>
        </p:spPr>
      </p:pic>
      <p:sp>
        <p:nvSpPr>
          <p:cNvPr id="13" name="TextBox 12">
            <a:extLst>
              <a:ext uri="{FF2B5EF4-FFF2-40B4-BE49-F238E27FC236}">
                <a16:creationId xmlns:a16="http://schemas.microsoft.com/office/drawing/2014/main" id="{01DAC5D5-B262-780B-B3CD-4B3F601C451F}"/>
              </a:ext>
            </a:extLst>
          </p:cNvPr>
          <p:cNvSpPr txBox="1"/>
          <p:nvPr/>
        </p:nvSpPr>
        <p:spPr>
          <a:xfrm>
            <a:off x="358624" y="1751449"/>
            <a:ext cx="384672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Calibri"/>
                <a:cs typeface="Arial"/>
              </a:rPr>
              <a:t>Step 1. Complete the Self Assessment </a:t>
            </a:r>
          </a:p>
        </p:txBody>
      </p:sp>
      <p:sp>
        <p:nvSpPr>
          <p:cNvPr id="15" name="TextBox 14">
            <a:extLst>
              <a:ext uri="{FF2B5EF4-FFF2-40B4-BE49-F238E27FC236}">
                <a16:creationId xmlns:a16="http://schemas.microsoft.com/office/drawing/2014/main" id="{62815137-30D7-9751-7828-561902C90F2B}"/>
              </a:ext>
            </a:extLst>
          </p:cNvPr>
          <p:cNvSpPr txBox="1"/>
          <p:nvPr/>
        </p:nvSpPr>
        <p:spPr>
          <a:xfrm>
            <a:off x="4095750" y="1594836"/>
            <a:ext cx="28479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alibri"/>
                <a:cs typeface="Arial"/>
              </a:rPr>
              <a:t>Step 2. Complete the Mosaic Data Tracker</a:t>
            </a:r>
            <a:endParaRPr lang="en-US" sz="1600" b="1">
              <a:latin typeface="Calibri"/>
              <a:cs typeface="Calibri"/>
            </a:endParaRPr>
          </a:p>
        </p:txBody>
      </p:sp>
      <p:graphicFrame>
        <p:nvGraphicFramePr>
          <p:cNvPr id="4" name="Table 9">
            <a:extLst>
              <a:ext uri="{FF2B5EF4-FFF2-40B4-BE49-F238E27FC236}">
                <a16:creationId xmlns:a16="http://schemas.microsoft.com/office/drawing/2014/main" id="{76AC0472-0C8E-AD20-EB1A-BACEE08AC213}"/>
              </a:ext>
            </a:extLst>
          </p:cNvPr>
          <p:cNvGraphicFramePr>
            <a:graphicFrameLocks noGrp="1"/>
          </p:cNvGraphicFramePr>
          <p:nvPr>
            <p:extLst>
              <p:ext uri="{D42A27DB-BD31-4B8C-83A1-F6EECF244321}">
                <p14:modId xmlns:p14="http://schemas.microsoft.com/office/powerpoint/2010/main" val="2857609785"/>
              </p:ext>
            </p:extLst>
          </p:nvPr>
        </p:nvGraphicFramePr>
        <p:xfrm>
          <a:off x="7395349" y="2164962"/>
          <a:ext cx="4587101" cy="3088864"/>
        </p:xfrm>
        <a:graphic>
          <a:graphicData uri="http://schemas.openxmlformats.org/drawingml/2006/table">
            <a:tbl>
              <a:tblPr firstRow="1" bandRow="1">
                <a:tableStyleId>{0505E3EF-67EA-436B-97B2-0124C06EBD24}</a:tableStyleId>
              </a:tblPr>
              <a:tblGrid>
                <a:gridCol w="643944">
                  <a:extLst>
                    <a:ext uri="{9D8B030D-6E8A-4147-A177-3AD203B41FA5}">
                      <a16:colId xmlns:a16="http://schemas.microsoft.com/office/drawing/2014/main" val="3908541311"/>
                    </a:ext>
                  </a:extLst>
                </a:gridCol>
                <a:gridCol w="2342957">
                  <a:extLst>
                    <a:ext uri="{9D8B030D-6E8A-4147-A177-3AD203B41FA5}">
                      <a16:colId xmlns:a16="http://schemas.microsoft.com/office/drawing/2014/main" val="1223987099"/>
                    </a:ext>
                  </a:extLst>
                </a:gridCol>
                <a:gridCol w="809625">
                  <a:extLst>
                    <a:ext uri="{9D8B030D-6E8A-4147-A177-3AD203B41FA5}">
                      <a16:colId xmlns:a16="http://schemas.microsoft.com/office/drawing/2014/main" val="398251414"/>
                    </a:ext>
                  </a:extLst>
                </a:gridCol>
                <a:gridCol w="790575">
                  <a:extLst>
                    <a:ext uri="{9D8B030D-6E8A-4147-A177-3AD203B41FA5}">
                      <a16:colId xmlns:a16="http://schemas.microsoft.com/office/drawing/2014/main" val="2810147985"/>
                    </a:ext>
                  </a:extLst>
                </a:gridCol>
              </a:tblGrid>
              <a:tr h="2053085">
                <a:tc>
                  <a:txBody>
                    <a:bodyPr/>
                    <a:lstStyle/>
                    <a:p>
                      <a:r>
                        <a:rPr lang="en-US" sz="900" b="1">
                          <a:latin typeface="Calibri" panose="020F0502020204030204" pitchFamily="34" charset="0"/>
                          <a:cs typeface="Calibri" panose="020F0502020204030204" pitchFamily="34" charset="0"/>
                        </a:rPr>
                        <a:t>Date to Complete</a:t>
                      </a:r>
                    </a:p>
                  </a:txBody>
                  <a:tcPr/>
                </a:tc>
                <a:tc>
                  <a:txBody>
                    <a:bodyPr/>
                    <a:lstStyle/>
                    <a:p>
                      <a:r>
                        <a:rPr lang="en-US" sz="900" b="1">
                          <a:latin typeface="Calibri" panose="020F0502020204030204" pitchFamily="34" charset="0"/>
                          <a:cs typeface="Calibri" panose="020F0502020204030204" pitchFamily="34" charset="0"/>
                        </a:rPr>
                        <a:t>Wellness Guidelines Topic: Employee Wellness </a:t>
                      </a:r>
                    </a:p>
                    <a:p>
                      <a:endParaRPr lang="en-US" sz="900" b="1">
                        <a:latin typeface="Calibri" panose="020F0502020204030204" pitchFamily="34" charset="0"/>
                        <a:cs typeface="Calibri" panose="020F0502020204030204" pitchFamily="34" charset="0"/>
                      </a:endParaRPr>
                    </a:p>
                    <a:p>
                      <a:r>
                        <a:rPr lang="en-US" sz="900" b="1">
                          <a:latin typeface="Calibri" panose="020F0502020204030204" pitchFamily="34" charset="0"/>
                          <a:cs typeface="Calibri" panose="020F0502020204030204" pitchFamily="34" charset="0"/>
                        </a:rPr>
                        <a:t>Wellness Guideline: </a:t>
                      </a:r>
                      <a:r>
                        <a:rPr lang="en-US" sz="900" b="1" kern="1200">
                          <a:solidFill>
                            <a:schemeClr val="dk1"/>
                          </a:solidFill>
                          <a:effectLst/>
                          <a:latin typeface="Calibri" panose="020F0502020204030204" pitchFamily="34" charset="0"/>
                          <a:ea typeface="+mn-ea"/>
                          <a:cs typeface="Calibri" panose="020F0502020204030204" pitchFamily="34" charset="0"/>
                        </a:rPr>
                        <a:t> Leadership provides staff recognition and team building activities to staff that fosters a safe and fun working environment. </a:t>
                      </a:r>
                    </a:p>
                    <a:p>
                      <a:endParaRPr lang="en-US" sz="900" b="1" kern="1200">
                        <a:solidFill>
                          <a:schemeClr val="dk1"/>
                        </a:solidFill>
                        <a:effectLst/>
                        <a:latin typeface="Calibri" panose="020F0502020204030204" pitchFamily="34" charset="0"/>
                        <a:ea typeface="+mn-ea"/>
                        <a:cs typeface="Calibri" panose="020F0502020204030204" pitchFamily="34" charset="0"/>
                      </a:endParaRPr>
                    </a:p>
                    <a:p>
                      <a:pPr marL="0" marR="0" algn="l">
                        <a:lnSpc>
                          <a:spcPct val="107000"/>
                        </a:lnSpc>
                        <a:spcBef>
                          <a:spcPts val="0"/>
                        </a:spcBef>
                        <a:spcAft>
                          <a:spcPts val="800"/>
                        </a:spcAft>
                      </a:pPr>
                      <a:r>
                        <a:rPr lang="en-US" sz="900" b="1">
                          <a:effectLst/>
                          <a:latin typeface="Calibri" panose="020F0502020204030204" pitchFamily="34" charset="0"/>
                          <a:ea typeface="Calibri" panose="020F0502020204030204" pitchFamily="34" charset="0"/>
                          <a:cs typeface="Calibri" panose="020F0502020204030204" pitchFamily="34" charset="0"/>
                        </a:rPr>
                        <a:t>Action Steps: Describe how you will accomplish the activity, ensuring that steps are specific, measurable, achievable, and realistic </a:t>
                      </a:r>
                    </a:p>
                    <a:p>
                      <a:endParaRPr lang="en-US" sz="900" b="1">
                        <a:latin typeface="Calibri" panose="020F0502020204030204" pitchFamily="34" charset="0"/>
                        <a:cs typeface="Calibri" panose="020F0502020204030204" pitchFamily="34" charset="0"/>
                      </a:endParaRPr>
                    </a:p>
                  </a:txBody>
                  <a:tcPr/>
                </a:tc>
                <a:tc>
                  <a:txBody>
                    <a:bodyPr/>
                    <a:lstStyle/>
                    <a:p>
                      <a:r>
                        <a:rPr lang="en-US" sz="900">
                          <a:latin typeface="Calibri" panose="020F0502020204030204" pitchFamily="34" charset="0"/>
                          <a:cs typeface="Calibri" panose="020F0502020204030204" pitchFamily="34" charset="0"/>
                        </a:rPr>
                        <a:t>Person Responsible </a:t>
                      </a:r>
                    </a:p>
                  </a:txBody>
                  <a:tcPr/>
                </a:tc>
                <a:tc>
                  <a:txBody>
                    <a:bodyPr/>
                    <a:lstStyle/>
                    <a:p>
                      <a:r>
                        <a:rPr lang="en-US" sz="900">
                          <a:latin typeface="Calibri" panose="020F0502020204030204" pitchFamily="34" charset="0"/>
                          <a:cs typeface="Calibri" panose="020F0502020204030204" pitchFamily="34" charset="0"/>
                        </a:rPr>
                        <a:t>Status </a:t>
                      </a:r>
                    </a:p>
                    <a:p>
                      <a:endParaRPr lang="en-US" sz="900">
                        <a:latin typeface="Calibri" panose="020F0502020204030204" pitchFamily="34" charset="0"/>
                        <a:cs typeface="Calibri" panose="020F0502020204030204" pitchFamily="34" charset="0"/>
                      </a:endParaRPr>
                    </a:p>
                    <a:p>
                      <a:r>
                        <a:rPr lang="en-US" sz="900">
                          <a:latin typeface="Calibri" panose="020F0502020204030204" pitchFamily="34" charset="0"/>
                          <a:cs typeface="Calibri" panose="020F0502020204030204" pitchFamily="34" charset="0"/>
                        </a:rPr>
                        <a:t>M: Met</a:t>
                      </a:r>
                    </a:p>
                    <a:p>
                      <a:r>
                        <a:rPr lang="en-US" sz="900">
                          <a:latin typeface="Calibri" panose="020F0502020204030204" pitchFamily="34" charset="0"/>
                          <a:cs typeface="Calibri" panose="020F0502020204030204" pitchFamily="34" charset="0"/>
                        </a:rPr>
                        <a:t>IP: In Progress</a:t>
                      </a:r>
                    </a:p>
                    <a:p>
                      <a:r>
                        <a:rPr lang="en-US" sz="900">
                          <a:latin typeface="Calibri" panose="020F0502020204030204" pitchFamily="34" charset="0"/>
                          <a:cs typeface="Calibri" panose="020F0502020204030204" pitchFamily="34" charset="0"/>
                        </a:rPr>
                        <a:t>NM: Not Met </a:t>
                      </a:r>
                    </a:p>
                    <a:p>
                      <a:r>
                        <a:rPr lang="en-US" sz="900">
                          <a:latin typeface="Calibri" panose="020F0502020204030204" pitchFamily="34" charset="0"/>
                          <a:cs typeface="Calibri" panose="020F0502020204030204" pitchFamily="34" charset="0"/>
                        </a:rPr>
                        <a:t>NA: Not Applicable </a:t>
                      </a:r>
                    </a:p>
                  </a:txBody>
                  <a:tcPr/>
                </a:tc>
                <a:extLst>
                  <a:ext uri="{0D108BD9-81ED-4DB2-BD59-A6C34878D82A}">
                    <a16:rowId xmlns:a16="http://schemas.microsoft.com/office/drawing/2014/main" val="3391741789"/>
                  </a:ext>
                </a:extLst>
              </a:tr>
              <a:tr h="471882">
                <a:tc>
                  <a:txBody>
                    <a:bodyPr/>
                    <a:lstStyle/>
                    <a:p>
                      <a:r>
                        <a:rPr lang="en-US" sz="900">
                          <a:latin typeface="Calibri" panose="020F0502020204030204" pitchFamily="34" charset="0"/>
                          <a:cs typeface="Calibri" panose="020F0502020204030204" pitchFamily="34" charset="0"/>
                        </a:rPr>
                        <a:t>1/1/2025</a:t>
                      </a:r>
                    </a:p>
                  </a:txBody>
                  <a:tcPr/>
                </a:tc>
                <a:tc>
                  <a:txBody>
                    <a:bodyPr/>
                    <a:lstStyle/>
                    <a:p>
                      <a:r>
                        <a:rPr lang="en-US" sz="900">
                          <a:latin typeface="Calibri" panose="020F0502020204030204" pitchFamily="34" charset="0"/>
                          <a:cs typeface="Calibri" panose="020F0502020204030204" pitchFamily="34" charset="0"/>
                        </a:rPr>
                        <a:t>1. Leadership incorporates quarterly meetings to include staff recognition. </a:t>
                      </a:r>
                    </a:p>
                  </a:txBody>
                  <a:tcPr/>
                </a:tc>
                <a:tc>
                  <a:txBody>
                    <a:bodyPr/>
                    <a:lstStyle/>
                    <a:p>
                      <a:r>
                        <a:rPr lang="en-US" sz="900">
                          <a:latin typeface="Calibri" panose="020F0502020204030204" pitchFamily="34" charset="0"/>
                          <a:cs typeface="Calibri" panose="020F0502020204030204" pitchFamily="34" charset="0"/>
                        </a:rPr>
                        <a:t>Director </a:t>
                      </a:r>
                    </a:p>
                  </a:txBody>
                  <a:tcPr/>
                </a:tc>
                <a:tc>
                  <a:txBody>
                    <a:bodyPr/>
                    <a:lstStyle/>
                    <a:p>
                      <a:r>
                        <a:rPr lang="en-US" sz="900">
                          <a:latin typeface="Calibri" panose="020F0502020204030204" pitchFamily="34" charset="0"/>
                          <a:cs typeface="Calibri" panose="020F0502020204030204" pitchFamily="34" charset="0"/>
                        </a:rPr>
                        <a:t>IP</a:t>
                      </a:r>
                    </a:p>
                  </a:txBody>
                  <a:tcPr/>
                </a:tc>
                <a:extLst>
                  <a:ext uri="{0D108BD9-81ED-4DB2-BD59-A6C34878D82A}">
                    <a16:rowId xmlns:a16="http://schemas.microsoft.com/office/drawing/2014/main" val="3904484675"/>
                  </a:ext>
                </a:extLst>
              </a:tr>
              <a:tr h="313893">
                <a:tc>
                  <a:txBody>
                    <a:bodyPr/>
                    <a:lstStyle/>
                    <a:p>
                      <a:endParaRPr lang="en-US" sz="900">
                        <a:latin typeface="Calibri" panose="020F0502020204030204" pitchFamily="34" charset="0"/>
                        <a:cs typeface="Calibri" panose="020F0502020204030204" pitchFamily="34" charset="0"/>
                      </a:endParaRPr>
                    </a:p>
                  </a:txBody>
                  <a:tcPr/>
                </a:tc>
                <a:tc>
                  <a:txBody>
                    <a:bodyPr/>
                    <a:lstStyle/>
                    <a:p>
                      <a:pPr marL="0" marR="0" algn="l">
                        <a:lnSpc>
                          <a:spcPct val="107000"/>
                        </a:lnSpc>
                        <a:spcBef>
                          <a:spcPts val="0"/>
                        </a:spcBef>
                        <a:spcAft>
                          <a:spcPts val="800"/>
                        </a:spcAft>
                      </a:pPr>
                      <a:r>
                        <a:rPr lang="en-US" sz="900">
                          <a:effectLst/>
                          <a:latin typeface="Calibri" panose="020F0502020204030204" pitchFamily="34" charset="0"/>
                          <a:ea typeface="Calibri" panose="020F0502020204030204" pitchFamily="34" charset="0"/>
                          <a:cs typeface="Calibri" panose="020F0502020204030204" pitchFamily="34" charset="0"/>
                        </a:rPr>
                        <a:t>2. Leadership will plan for annual retreats for team building. </a:t>
                      </a:r>
                    </a:p>
                  </a:txBody>
                  <a:tcPr marL="114300" marR="114300" marT="0" marB="0"/>
                </a:tc>
                <a:tc>
                  <a:txBody>
                    <a:bodyPr/>
                    <a:lstStyle/>
                    <a:p>
                      <a:endParaRPr lang="en-US" sz="900">
                        <a:latin typeface="Calibri" panose="020F0502020204030204" pitchFamily="34" charset="0"/>
                        <a:cs typeface="Calibri" panose="020F0502020204030204" pitchFamily="34" charset="0"/>
                      </a:endParaRPr>
                    </a:p>
                  </a:txBody>
                  <a:tcPr/>
                </a:tc>
                <a:tc>
                  <a:txBody>
                    <a:bodyPr/>
                    <a:lstStyle/>
                    <a:p>
                      <a:r>
                        <a:rPr lang="en-US" sz="900">
                          <a:latin typeface="Calibri" panose="020F0502020204030204" pitchFamily="34" charset="0"/>
                          <a:cs typeface="Calibri" panose="020F0502020204030204" pitchFamily="34" charset="0"/>
                        </a:rPr>
                        <a:t>M</a:t>
                      </a:r>
                    </a:p>
                  </a:txBody>
                  <a:tcPr/>
                </a:tc>
                <a:extLst>
                  <a:ext uri="{0D108BD9-81ED-4DB2-BD59-A6C34878D82A}">
                    <a16:rowId xmlns:a16="http://schemas.microsoft.com/office/drawing/2014/main" val="4000975126"/>
                  </a:ext>
                </a:extLst>
              </a:tr>
              <a:tr h="250004">
                <a:tc>
                  <a:txBody>
                    <a:bodyPr/>
                    <a:lstStyle/>
                    <a:p>
                      <a:endParaRPr lang="en-US" sz="900">
                        <a:latin typeface="Calibri" panose="020F0502020204030204" pitchFamily="34" charset="0"/>
                        <a:cs typeface="Calibri" panose="020F0502020204030204" pitchFamily="34" charset="0"/>
                      </a:endParaRPr>
                    </a:p>
                  </a:txBody>
                  <a:tcPr/>
                </a:tc>
                <a:tc>
                  <a:txBody>
                    <a:bodyPr/>
                    <a:lstStyle/>
                    <a:p>
                      <a:r>
                        <a:rPr lang="en-US" sz="900">
                          <a:latin typeface="Calibri" panose="020F0502020204030204" pitchFamily="34" charset="0"/>
                          <a:cs typeface="Calibri" panose="020F0502020204030204" pitchFamily="34" charset="0"/>
                        </a:rPr>
                        <a:t>3. Create a climate and culture team. </a:t>
                      </a:r>
                    </a:p>
                  </a:txBody>
                  <a:tcPr/>
                </a:tc>
                <a:tc>
                  <a:txBody>
                    <a:bodyPr/>
                    <a:lstStyle/>
                    <a:p>
                      <a:endParaRPr lang="en-US" sz="900">
                        <a:latin typeface="Calibri" panose="020F0502020204030204" pitchFamily="34" charset="0"/>
                        <a:cs typeface="Calibri" panose="020F0502020204030204" pitchFamily="34" charset="0"/>
                      </a:endParaRPr>
                    </a:p>
                  </a:txBody>
                  <a:tcPr/>
                </a:tc>
                <a:tc>
                  <a:txBody>
                    <a:bodyPr/>
                    <a:lstStyle/>
                    <a:p>
                      <a:r>
                        <a:rPr lang="en-US" sz="900">
                          <a:latin typeface="Calibri" panose="020F0502020204030204" pitchFamily="34" charset="0"/>
                          <a:cs typeface="Calibri" panose="020F0502020204030204" pitchFamily="34" charset="0"/>
                        </a:rPr>
                        <a:t>IP</a:t>
                      </a:r>
                    </a:p>
                  </a:txBody>
                  <a:tcPr/>
                </a:tc>
                <a:extLst>
                  <a:ext uri="{0D108BD9-81ED-4DB2-BD59-A6C34878D82A}">
                    <a16:rowId xmlns:a16="http://schemas.microsoft.com/office/drawing/2014/main" val="3045647923"/>
                  </a:ext>
                </a:extLst>
              </a:tr>
            </a:tbl>
          </a:graphicData>
        </a:graphic>
      </p:graphicFrame>
      <p:sp>
        <p:nvSpPr>
          <p:cNvPr id="18" name="TextBox 17">
            <a:extLst>
              <a:ext uri="{FF2B5EF4-FFF2-40B4-BE49-F238E27FC236}">
                <a16:creationId xmlns:a16="http://schemas.microsoft.com/office/drawing/2014/main" id="{9B9549CC-B837-ABBF-98A1-B936E1D68B34}"/>
              </a:ext>
            </a:extLst>
          </p:cNvPr>
          <p:cNvSpPr txBox="1"/>
          <p:nvPr/>
        </p:nvSpPr>
        <p:spPr>
          <a:xfrm>
            <a:off x="6658398" y="1622032"/>
            <a:ext cx="6096000" cy="369332"/>
          </a:xfrm>
          <a:prstGeom prst="rect">
            <a:avLst/>
          </a:prstGeom>
          <a:noFill/>
        </p:spPr>
        <p:txBody>
          <a:bodyPr wrap="square">
            <a:spAutoFit/>
          </a:bodyPr>
          <a:lstStyle/>
          <a:p>
            <a:pPr algn="ctr"/>
            <a:r>
              <a:rPr lang="en-US" sz="1800" b="1">
                <a:latin typeface="Calibri"/>
                <a:cs typeface="Arial"/>
              </a:rPr>
              <a:t>Step </a:t>
            </a:r>
            <a:r>
              <a:rPr lang="en-US" b="1">
                <a:latin typeface="Calibri"/>
                <a:cs typeface="Arial"/>
              </a:rPr>
              <a:t>3. It’s Time to Plan and Implement </a:t>
            </a:r>
            <a:endParaRPr lang="en-US" sz="1800" b="1">
              <a:latin typeface="Calibri"/>
              <a:cs typeface="Calibri"/>
            </a:endParaRPr>
          </a:p>
        </p:txBody>
      </p:sp>
      <p:sp>
        <p:nvSpPr>
          <p:cNvPr id="20" name="TextBox 19">
            <a:extLst>
              <a:ext uri="{FF2B5EF4-FFF2-40B4-BE49-F238E27FC236}">
                <a16:creationId xmlns:a16="http://schemas.microsoft.com/office/drawing/2014/main" id="{4FDC0044-B8BA-A74E-CAFA-9BA336CBAE2F}"/>
              </a:ext>
            </a:extLst>
          </p:cNvPr>
          <p:cNvSpPr txBox="1"/>
          <p:nvPr/>
        </p:nvSpPr>
        <p:spPr>
          <a:xfrm>
            <a:off x="2907507" y="5427425"/>
            <a:ext cx="6376986" cy="1200329"/>
          </a:xfrm>
          <a:prstGeom prst="rect">
            <a:avLst/>
          </a:prstGeom>
          <a:noFill/>
        </p:spPr>
        <p:txBody>
          <a:bodyPr wrap="square">
            <a:spAutoFit/>
          </a:bodyPr>
          <a:lstStyle/>
          <a:p>
            <a:pPr>
              <a:lnSpc>
                <a:spcPct val="100000"/>
              </a:lnSpc>
              <a:spcBef>
                <a:spcPts val="0"/>
              </a:spcBef>
            </a:pPr>
            <a:r>
              <a:rPr lang="en-US" sz="1800">
                <a:latin typeface="Calibri"/>
                <a:cs typeface="Calibri"/>
              </a:rPr>
              <a:t>                   Let’s Take a Look at the New Wellness Guidelines!</a:t>
            </a:r>
          </a:p>
          <a:p>
            <a:pPr algn="ctr"/>
            <a:r>
              <a:rPr lang="en-US" sz="1800">
                <a:latin typeface="Calibri"/>
                <a:cs typeface="Calibri"/>
                <a:hlinkClick r:id="rId5"/>
              </a:rPr>
              <a:t>The OSSE Wellness Guidelines for Child Care Facilities Aligned With the Whole School, Whole Community, Whole Child (WSSC) Model A Culture of Wellness</a:t>
            </a:r>
            <a:r>
              <a:rPr lang="en-US" sz="1800">
                <a:latin typeface="Calibri"/>
                <a:cs typeface="Calibri"/>
              </a:rPr>
              <a:t> </a:t>
            </a:r>
          </a:p>
        </p:txBody>
      </p:sp>
    </p:spTree>
    <p:extLst>
      <p:ext uri="{BB962C8B-B14F-4D97-AF65-F5344CB8AC3E}">
        <p14:creationId xmlns:p14="http://schemas.microsoft.com/office/powerpoint/2010/main" val="26380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AC1C270-065C-4C51-9489-20CC9CDAC6D8}"/>
              </a:ext>
            </a:extLst>
          </p:cNvPr>
          <p:cNvSpPr>
            <a:spLocks noGrp="1"/>
          </p:cNvSpPr>
          <p:nvPr>
            <p:ph type="body" sz="quarter" idx="10"/>
          </p:nvPr>
        </p:nvSpPr>
        <p:spPr>
          <a:xfrm>
            <a:off x="4322765" y="2686064"/>
            <a:ext cx="5132387" cy="1122514"/>
          </a:xfrm>
        </p:spPr>
        <p:txBody>
          <a:bodyPr>
            <a:normAutofit/>
          </a:bodyPr>
          <a:lstStyle/>
          <a:p>
            <a:r>
              <a:rPr lang="en-US" sz="3200">
                <a:latin typeface="Calibri" panose="020F0502020204030204" pitchFamily="34" charset="0"/>
                <a:cs typeface="Calibri" panose="020F0502020204030204" pitchFamily="34" charset="0"/>
              </a:rPr>
              <a:t>Any questions, comments and/or concerns? </a:t>
            </a:r>
          </a:p>
        </p:txBody>
      </p:sp>
      <p:sp>
        <p:nvSpPr>
          <p:cNvPr id="6" name="Text Placeholder 5">
            <a:extLst>
              <a:ext uri="{FF2B5EF4-FFF2-40B4-BE49-F238E27FC236}">
                <a16:creationId xmlns:a16="http://schemas.microsoft.com/office/drawing/2014/main" id="{C3AEDD7E-80B2-4116-B43F-D96157A7B35A}"/>
              </a:ext>
            </a:extLst>
          </p:cNvPr>
          <p:cNvSpPr>
            <a:spLocks noGrp="1"/>
          </p:cNvSpPr>
          <p:nvPr>
            <p:ph type="body" sz="quarter" idx="11"/>
          </p:nvPr>
        </p:nvSpPr>
        <p:spPr>
          <a:xfrm>
            <a:off x="4322764" y="3808578"/>
            <a:ext cx="5885265" cy="476524"/>
          </a:xfrm>
        </p:spPr>
        <p:txBody>
          <a:bodyPr vert="horz" lIns="91440" tIns="45720" rIns="91440" bIns="45720" rtlCol="0" anchor="t">
            <a:noAutofit/>
          </a:bodyPr>
          <a:lstStyle/>
          <a:p>
            <a:pPr algn="ctr"/>
            <a:r>
              <a:rPr lang="en-US" sz="2800" b="1" i="0">
                <a:latin typeface="Calibri"/>
                <a:cs typeface="Calibri"/>
              </a:rPr>
              <a:t>Please contact: HTA Program Specialist   </a:t>
            </a:r>
            <a:r>
              <a:rPr lang="en-US" sz="2800" b="1" i="0">
                <a:solidFill>
                  <a:schemeClr val="bg1"/>
                </a:solidFill>
                <a:latin typeface="Calibri"/>
                <a:cs typeface="Calibri"/>
                <a:hlinkClick r:id="rId4">
                  <a:extLst>
                    <a:ext uri="{A12FA001-AC4F-418D-AE19-62706E023703}">
                      <ahyp:hlinkClr xmlns:ahyp="http://schemas.microsoft.com/office/drawing/2018/hyperlinkcolor" val="tx"/>
                    </a:ext>
                  </a:extLst>
                </a:hlinkClick>
              </a:rPr>
              <a:t>Sheena.King@dc.gov</a:t>
            </a:r>
            <a:r>
              <a:rPr lang="en-US" sz="2800" b="1" i="0">
                <a:solidFill>
                  <a:schemeClr val="bg1"/>
                </a:solidFill>
                <a:latin typeface="Calibri"/>
                <a:cs typeface="Calibri"/>
              </a:rPr>
              <a:t> </a:t>
            </a:r>
            <a:endParaRPr lang="en-US" sz="2800" b="1" i="0">
              <a:solidFill>
                <a:schemeClr val="bg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12023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8AF6B1-D5E3-28B4-1350-99FEECCE6996}"/>
              </a:ext>
            </a:extLst>
          </p:cNvPr>
          <p:cNvSpPr>
            <a:spLocks noGrp="1"/>
          </p:cNvSpPr>
          <p:nvPr>
            <p:ph type="body" sz="quarter" idx="10"/>
          </p:nvPr>
        </p:nvSpPr>
        <p:spPr>
          <a:xfrm>
            <a:off x="3653348" y="2956353"/>
            <a:ext cx="7051096" cy="1695159"/>
          </a:xfrm>
        </p:spPr>
        <p:txBody>
          <a:bodyPr>
            <a:noAutofit/>
          </a:bodyPr>
          <a:lstStyle/>
          <a:p>
            <a:r>
              <a:rPr lang="en-US"/>
              <a:t>Future Healthy Tots Wellness Grant + new Guidelines</a:t>
            </a:r>
          </a:p>
        </p:txBody>
      </p:sp>
    </p:spTree>
    <p:extLst>
      <p:ext uri="{BB962C8B-B14F-4D97-AF65-F5344CB8AC3E}">
        <p14:creationId xmlns:p14="http://schemas.microsoft.com/office/powerpoint/2010/main" val="1469281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D26F4B-0C92-B625-8C76-80769B8FD775}"/>
              </a:ext>
            </a:extLst>
          </p:cNvPr>
          <p:cNvSpPr>
            <a:spLocks noGrp="1"/>
          </p:cNvSpPr>
          <p:nvPr>
            <p:ph type="body" sz="quarter" idx="13"/>
          </p:nvPr>
        </p:nvSpPr>
        <p:spPr/>
        <p:txBody>
          <a:bodyPr>
            <a:normAutofit/>
          </a:bodyPr>
          <a:lstStyle/>
          <a:p>
            <a:r>
              <a:rPr lang="en-US"/>
              <a:t>The first edition of OSSE’s wellness guidelines was a part of the Healthy Tots Wellness Grant’s RFA in FY2018/19 and FY20/21</a:t>
            </a:r>
          </a:p>
          <a:p>
            <a:endParaRPr lang="en-US"/>
          </a:p>
          <a:p>
            <a:r>
              <a:rPr lang="en-US"/>
              <a:t>Plan is incorporate the new guidelines in the RFA for FY2025/26</a:t>
            </a:r>
          </a:p>
          <a:p>
            <a:endParaRPr lang="en-US"/>
          </a:p>
          <a:p>
            <a:r>
              <a:rPr lang="en-US"/>
              <a:t>Each of the grant’s four program areas aligns with the guideline’s eight topic areas in addition to being WSCC aligned</a:t>
            </a:r>
          </a:p>
          <a:p>
            <a:endParaRPr lang="en-US"/>
          </a:p>
          <a:p>
            <a:r>
              <a:rPr lang="en-US"/>
              <a:t>The Educator Wellness </a:t>
            </a:r>
            <a:r>
              <a:rPr lang="en-US" b="1">
                <a:solidFill>
                  <a:srgbClr val="00B0F0"/>
                </a:solidFill>
              </a:rPr>
              <a:t>Blueprint</a:t>
            </a:r>
            <a:r>
              <a:rPr lang="en-US"/>
              <a:t> will also be added</a:t>
            </a:r>
          </a:p>
        </p:txBody>
      </p:sp>
      <p:sp>
        <p:nvSpPr>
          <p:cNvPr id="3" name="Title 2">
            <a:extLst>
              <a:ext uri="{FF2B5EF4-FFF2-40B4-BE49-F238E27FC236}">
                <a16:creationId xmlns:a16="http://schemas.microsoft.com/office/drawing/2014/main" id="{59E933DA-BE10-79A0-CA61-FAD611ADFC80}"/>
              </a:ext>
            </a:extLst>
          </p:cNvPr>
          <p:cNvSpPr>
            <a:spLocks noGrp="1"/>
          </p:cNvSpPr>
          <p:nvPr>
            <p:ph type="title"/>
          </p:nvPr>
        </p:nvSpPr>
        <p:spPr>
          <a:xfrm>
            <a:off x="1102872" y="168645"/>
            <a:ext cx="2147638" cy="614021"/>
          </a:xfrm>
        </p:spPr>
        <p:txBody>
          <a:bodyPr>
            <a:noAutofit/>
          </a:bodyPr>
          <a:lstStyle/>
          <a:p>
            <a:r>
              <a:rPr lang="en-US" sz="3200" b="1">
                <a:latin typeface="MinionPro-Bold"/>
              </a:rPr>
              <a:t>Future Healthy Tots Wellness Grant + new Guidelines</a:t>
            </a:r>
          </a:p>
        </p:txBody>
      </p:sp>
      <p:pic>
        <p:nvPicPr>
          <p:cNvPr id="4" name="Picture 3">
            <a:extLst>
              <a:ext uri="{FF2B5EF4-FFF2-40B4-BE49-F238E27FC236}">
                <a16:creationId xmlns:a16="http://schemas.microsoft.com/office/drawing/2014/main" id="{E2274C58-8969-7747-07A0-C1F9B0AF53BF}"/>
              </a:ext>
            </a:extLst>
          </p:cNvPr>
          <p:cNvPicPr>
            <a:picLocks noChangeAspect="1"/>
          </p:cNvPicPr>
          <p:nvPr/>
        </p:nvPicPr>
        <p:blipFill>
          <a:blip r:embed="rId2"/>
          <a:stretch>
            <a:fillRect/>
          </a:stretch>
        </p:blipFill>
        <p:spPr>
          <a:xfrm>
            <a:off x="737900" y="4687021"/>
            <a:ext cx="5670839" cy="1524867"/>
          </a:xfrm>
          <a:prstGeom prst="rect">
            <a:avLst/>
          </a:prstGeom>
        </p:spPr>
      </p:pic>
      <p:pic>
        <p:nvPicPr>
          <p:cNvPr id="5" name="Picture 4">
            <a:extLst>
              <a:ext uri="{FF2B5EF4-FFF2-40B4-BE49-F238E27FC236}">
                <a16:creationId xmlns:a16="http://schemas.microsoft.com/office/drawing/2014/main" id="{42A7A2F4-CAED-3983-A206-28EDE209D2DE}"/>
              </a:ext>
            </a:extLst>
          </p:cNvPr>
          <p:cNvPicPr>
            <a:picLocks noChangeAspect="1"/>
          </p:cNvPicPr>
          <p:nvPr/>
        </p:nvPicPr>
        <p:blipFill>
          <a:blip r:embed="rId3"/>
          <a:stretch>
            <a:fillRect/>
          </a:stretch>
        </p:blipFill>
        <p:spPr>
          <a:xfrm>
            <a:off x="8022792" y="3545176"/>
            <a:ext cx="2011507" cy="2019012"/>
          </a:xfrm>
          <a:prstGeom prst="rect">
            <a:avLst/>
          </a:prstGeom>
        </p:spPr>
      </p:pic>
    </p:spTree>
    <p:extLst>
      <p:ext uri="{BB962C8B-B14F-4D97-AF65-F5344CB8AC3E}">
        <p14:creationId xmlns:p14="http://schemas.microsoft.com/office/powerpoint/2010/main" val="466239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8AF6B1-D5E3-28B4-1350-99FEECCE6996}"/>
              </a:ext>
            </a:extLst>
          </p:cNvPr>
          <p:cNvSpPr>
            <a:spLocks noGrp="1"/>
          </p:cNvSpPr>
          <p:nvPr>
            <p:ph type="body" sz="quarter" idx="10"/>
          </p:nvPr>
        </p:nvSpPr>
        <p:spPr>
          <a:xfrm>
            <a:off x="3580196" y="3294681"/>
            <a:ext cx="7051096" cy="1695159"/>
          </a:xfrm>
        </p:spPr>
        <p:txBody>
          <a:bodyPr>
            <a:noAutofit/>
          </a:bodyPr>
          <a:lstStyle/>
          <a:p>
            <a:r>
              <a:rPr lang="en-US" sz="4000">
                <a:cs typeface="Calibri"/>
              </a:rPr>
              <a:t>Nemours Grant + new guidelines</a:t>
            </a:r>
          </a:p>
        </p:txBody>
      </p:sp>
    </p:spTree>
    <p:extLst>
      <p:ext uri="{BB962C8B-B14F-4D97-AF65-F5344CB8AC3E}">
        <p14:creationId xmlns:p14="http://schemas.microsoft.com/office/powerpoint/2010/main" val="156759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D26F4B-0C92-B625-8C76-80769B8FD775}"/>
              </a:ext>
            </a:extLst>
          </p:cNvPr>
          <p:cNvSpPr>
            <a:spLocks noGrp="1"/>
          </p:cNvSpPr>
          <p:nvPr>
            <p:ph type="body" sz="quarter" idx="13"/>
          </p:nvPr>
        </p:nvSpPr>
        <p:spPr/>
        <p:txBody>
          <a:bodyPr>
            <a:normAutofit/>
          </a:bodyPr>
          <a:lstStyle/>
          <a:p>
            <a:r>
              <a:rPr lang="en-US" b="1">
                <a:latin typeface="Calibri"/>
                <a:cs typeface="Arial"/>
              </a:rPr>
              <a:t>Purpose: </a:t>
            </a:r>
            <a:r>
              <a:rPr lang="en-US">
                <a:latin typeface="Calibri"/>
                <a:cs typeface="Arial"/>
              </a:rPr>
              <a:t>CDC/Nemours Children's $10,000 sustainability grant to improve healthy eating and physical activity initiatives in ECE settings</a:t>
            </a:r>
          </a:p>
          <a:p>
            <a:endParaRPr lang="en-US">
              <a:latin typeface="Calibri"/>
              <a:cs typeface="Arial"/>
            </a:endParaRPr>
          </a:p>
          <a:p>
            <a:r>
              <a:rPr lang="en-US" b="1">
                <a:latin typeface="Calibri"/>
                <a:cs typeface="Arial"/>
              </a:rPr>
              <a:t>Goal: </a:t>
            </a:r>
            <a:r>
              <a:rPr lang="en-US">
                <a:latin typeface="Calibri"/>
                <a:cs typeface="Arial"/>
              </a:rPr>
              <a:t>Create digital ECE Wellness Guideline assessment and evaluation tool to measure status of ECE site's indicator status across eight topic areas</a:t>
            </a:r>
          </a:p>
          <a:p>
            <a:endParaRPr lang="en-US" b="1">
              <a:latin typeface="Calibri"/>
              <a:cs typeface="Arial"/>
            </a:endParaRPr>
          </a:p>
          <a:p>
            <a:r>
              <a:rPr lang="en-US" b="1">
                <a:latin typeface="Calibri"/>
                <a:cs typeface="Arial"/>
              </a:rPr>
              <a:t>Work Plan: </a:t>
            </a:r>
            <a:r>
              <a:rPr lang="en-US">
                <a:latin typeface="Calibri"/>
                <a:cs typeface="Arial"/>
              </a:rPr>
              <a:t>HTA team to lead effort in coordinating digital development/launch of tool, test/promotion of tool with sponsors, communication strategy with OSSE and creation of reward/annual report card</a:t>
            </a:r>
          </a:p>
          <a:p>
            <a:endParaRPr lang="en-US">
              <a:latin typeface="Calibri"/>
              <a:cs typeface="Arial"/>
            </a:endParaRPr>
          </a:p>
          <a:p>
            <a:r>
              <a:rPr lang="en-US" b="1">
                <a:latin typeface="Calibri"/>
                <a:cs typeface="Arial"/>
              </a:rPr>
              <a:t>Next Steps: </a:t>
            </a:r>
            <a:r>
              <a:rPr lang="en-US">
                <a:latin typeface="Calibri"/>
                <a:cs typeface="Arial"/>
              </a:rPr>
              <a:t>Plan to use new data tool that can be helpful in providing targeted technical assistance to ECE sites and eliciting future funding/collaborative funding proposals for Healthy Tots /CACFP work</a:t>
            </a:r>
          </a:p>
          <a:p>
            <a:endParaRPr lang="en-US">
              <a:latin typeface="Calibri"/>
              <a:cs typeface="Arial"/>
            </a:endParaRPr>
          </a:p>
          <a:p>
            <a:r>
              <a:rPr lang="en-US" b="1">
                <a:latin typeface="Calibri"/>
                <a:cs typeface="Arial"/>
              </a:rPr>
              <a:t>Healthy Tots: </a:t>
            </a:r>
            <a:r>
              <a:rPr lang="en-US">
                <a:latin typeface="Calibri"/>
                <a:cs typeface="Arial"/>
              </a:rPr>
              <a:t>New guidelines app will be live by FY25. Plan is to have all CACFP sites complete tool.</a:t>
            </a:r>
          </a:p>
          <a:p>
            <a:pPr marL="0" indent="0">
              <a:buNone/>
            </a:pPr>
            <a:endParaRPr lang="en-US"/>
          </a:p>
        </p:txBody>
      </p:sp>
      <p:sp>
        <p:nvSpPr>
          <p:cNvPr id="3" name="Title 2">
            <a:extLst>
              <a:ext uri="{FF2B5EF4-FFF2-40B4-BE49-F238E27FC236}">
                <a16:creationId xmlns:a16="http://schemas.microsoft.com/office/drawing/2014/main" id="{59E933DA-BE10-79A0-CA61-FAD611ADFC80}"/>
              </a:ext>
            </a:extLst>
          </p:cNvPr>
          <p:cNvSpPr>
            <a:spLocks noGrp="1"/>
          </p:cNvSpPr>
          <p:nvPr>
            <p:ph type="title"/>
          </p:nvPr>
        </p:nvSpPr>
        <p:spPr>
          <a:xfrm>
            <a:off x="2851685" y="169596"/>
            <a:ext cx="3313728" cy="590931"/>
          </a:xfrm>
        </p:spPr>
        <p:txBody>
          <a:bodyPr>
            <a:normAutofit fontScale="90000"/>
          </a:bodyPr>
          <a:lstStyle/>
          <a:p>
            <a:pPr algn="ctr"/>
            <a:r>
              <a:rPr lang="en-US" sz="4000" b="1">
                <a:latin typeface="MinionPro-Bold"/>
              </a:rPr>
              <a:t>Nemours Grant + new guidelines</a:t>
            </a:r>
          </a:p>
        </p:txBody>
      </p:sp>
      <p:pic>
        <p:nvPicPr>
          <p:cNvPr id="4" name="Content Placeholder 5">
            <a:extLst>
              <a:ext uri="{FF2B5EF4-FFF2-40B4-BE49-F238E27FC236}">
                <a16:creationId xmlns:a16="http://schemas.microsoft.com/office/drawing/2014/main" id="{BC6AC92F-29D9-A512-62ED-34A297DE7F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0224" y="5911842"/>
            <a:ext cx="3129028" cy="755717"/>
          </a:xfrm>
          <a:prstGeom prst="rect">
            <a:avLst/>
          </a:prstGeom>
        </p:spPr>
      </p:pic>
    </p:spTree>
    <p:extLst>
      <p:ext uri="{BB962C8B-B14F-4D97-AF65-F5344CB8AC3E}">
        <p14:creationId xmlns:p14="http://schemas.microsoft.com/office/powerpoint/2010/main" val="3897719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8AF6B1-D5E3-28B4-1350-99FEECCE6996}"/>
              </a:ext>
            </a:extLst>
          </p:cNvPr>
          <p:cNvSpPr>
            <a:spLocks noGrp="1"/>
          </p:cNvSpPr>
          <p:nvPr>
            <p:ph type="body" sz="quarter" idx="10"/>
          </p:nvPr>
        </p:nvSpPr>
        <p:spPr>
          <a:xfrm>
            <a:off x="3633470" y="3224710"/>
            <a:ext cx="5672396" cy="645807"/>
          </a:xfrm>
        </p:spPr>
        <p:txBody>
          <a:bodyPr>
            <a:normAutofit/>
          </a:bodyPr>
          <a:lstStyle/>
          <a:p>
            <a:r>
              <a:rPr lang="en-US"/>
              <a:t>Reporting Documentation</a:t>
            </a:r>
          </a:p>
        </p:txBody>
      </p:sp>
    </p:spTree>
    <p:extLst>
      <p:ext uri="{BB962C8B-B14F-4D97-AF65-F5344CB8AC3E}">
        <p14:creationId xmlns:p14="http://schemas.microsoft.com/office/powerpoint/2010/main" val="1199676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678523" y="1027390"/>
            <a:ext cx="8525393" cy="5023237"/>
          </a:xfrm>
        </p:spPr>
        <p:txBody>
          <a:bodyPr>
            <a:normAutofit/>
          </a:bodyPr>
          <a:lstStyle/>
          <a:p>
            <a:pPr marL="0" indent="0">
              <a:buNone/>
            </a:pPr>
            <a:endParaRPr lang="en-US"/>
          </a:p>
          <a:p>
            <a:pPr marL="0" indent="0">
              <a:buNone/>
            </a:pPr>
            <a:r>
              <a:rPr lang="en-US"/>
              <a:t>  </a:t>
            </a:r>
          </a:p>
          <a:p>
            <a:endParaRPr lang="en-US"/>
          </a:p>
          <a:p>
            <a:endParaRPr lang="en-US"/>
          </a:p>
        </p:txBody>
      </p:sp>
      <p:sp>
        <p:nvSpPr>
          <p:cNvPr id="2" name="Title 1"/>
          <p:cNvSpPr>
            <a:spLocks noGrp="1"/>
          </p:cNvSpPr>
          <p:nvPr>
            <p:ph type="title"/>
          </p:nvPr>
        </p:nvSpPr>
        <p:spPr>
          <a:prstGeom prst="rect">
            <a:avLst/>
          </a:prstGeom>
        </p:spPr>
        <p:txBody>
          <a:bodyPr vert="horz" wrap="none" lIns="91440" tIns="45720" rIns="91440" bIns="45720" rtlCol="0" anchor="t">
            <a:normAutofit/>
          </a:bodyPr>
          <a:lstStyle/>
          <a:p>
            <a:r>
              <a:rPr lang="en-US"/>
              <a:t>Important Dates to Remember</a:t>
            </a:r>
          </a:p>
        </p:txBody>
      </p:sp>
      <p:sp>
        <p:nvSpPr>
          <p:cNvPr id="4" name="Rectangle 3"/>
          <p:cNvSpPr/>
          <p:nvPr/>
        </p:nvSpPr>
        <p:spPr>
          <a:xfrm>
            <a:off x="1678522" y="1027389"/>
            <a:ext cx="8834438" cy="1477328"/>
          </a:xfrm>
          <a:prstGeom prst="rect">
            <a:avLst/>
          </a:prstGeom>
        </p:spPr>
        <p:txBody>
          <a:bodyPr wrap="square">
            <a:spAutoFit/>
          </a:bodyPr>
          <a:lstStyle/>
          <a:p>
            <a:endParaRPr lang="en-US" b="1"/>
          </a:p>
          <a:p>
            <a:r>
              <a:rPr lang="en-US">
                <a:ea typeface="Calibri" panose="020F0502020204030204" pitchFamily="34" charset="0"/>
                <a:cs typeface="Times New Roman" panose="02020603050405020304" pitchFamily="18" charset="0"/>
              </a:rPr>
              <a:t> </a:t>
            </a:r>
          </a:p>
          <a:p>
            <a:endParaRPr lang="en-US">
              <a:latin typeface="Calibri" panose="020F0502020204030204" pitchFamily="34" charset="0"/>
              <a:cs typeface="Times New Roman" panose="02020603050405020304" pitchFamily="18" charset="0"/>
            </a:endParaRPr>
          </a:p>
          <a:p>
            <a:endParaRPr lang="en-US"/>
          </a:p>
          <a:p>
            <a:endParaRPr lang="en-US">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p:cNvGraphicFramePr>
            <a:graphicFrameLocks noGrp="1"/>
          </p:cNvGraphicFramePr>
          <p:nvPr/>
        </p:nvGraphicFramePr>
        <p:xfrm>
          <a:off x="2096443" y="1027389"/>
          <a:ext cx="7689550" cy="5424416"/>
        </p:xfrm>
        <a:graphic>
          <a:graphicData uri="http://schemas.openxmlformats.org/drawingml/2006/table">
            <a:tbl>
              <a:tblPr firstRow="1" firstCol="1" bandRow="1">
                <a:tableStyleId>{5C22544A-7EE6-4342-B048-85BDC9FD1C3A}</a:tableStyleId>
              </a:tblPr>
              <a:tblGrid>
                <a:gridCol w="3844158">
                  <a:extLst>
                    <a:ext uri="{9D8B030D-6E8A-4147-A177-3AD203B41FA5}">
                      <a16:colId xmlns:a16="http://schemas.microsoft.com/office/drawing/2014/main" val="20000"/>
                    </a:ext>
                  </a:extLst>
                </a:gridCol>
                <a:gridCol w="3845392">
                  <a:extLst>
                    <a:ext uri="{9D8B030D-6E8A-4147-A177-3AD203B41FA5}">
                      <a16:colId xmlns:a16="http://schemas.microsoft.com/office/drawing/2014/main" val="20001"/>
                    </a:ext>
                  </a:extLst>
                </a:gridCol>
              </a:tblGrid>
              <a:tr h="390697">
                <a:tc>
                  <a:txBody>
                    <a:bodyPr/>
                    <a:lstStyle/>
                    <a:p>
                      <a:pPr marL="0" marR="0">
                        <a:lnSpc>
                          <a:spcPct val="107000"/>
                        </a:lnSpc>
                        <a:spcBef>
                          <a:spcPts val="0"/>
                        </a:spcBef>
                        <a:spcAft>
                          <a:spcPts val="0"/>
                        </a:spcAft>
                      </a:pPr>
                      <a:r>
                        <a:rPr lang="en-US" sz="2800">
                          <a:effectLst/>
                        </a:rPr>
                        <a:t>Action Item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Due Date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1397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a:effectLst/>
                          <a:latin typeface="Calibri" panose="020F0502020204030204" pitchFamily="34" charset="0"/>
                          <a:ea typeface="Calibri" panose="020F0502020204030204" pitchFamily="34" charset="0"/>
                          <a:cs typeface="Times New Roman" panose="02020603050405020304" pitchFamily="18" charset="0"/>
                        </a:rPr>
                        <a:t>Q1 Metric Tool (</a:t>
                      </a:r>
                      <a:r>
                        <a:rPr lang="en-US" sz="1800" b="0">
                          <a:effectLst/>
                          <a:latin typeface="Calibri" panose="020F0502020204030204" pitchFamily="34" charset="0"/>
                          <a:ea typeface="Times New Roman" panose="02020603050405020304" pitchFamily="18" charset="0"/>
                        </a:rPr>
                        <a:t>October 1, 2023 – December 31, 2023)</a:t>
                      </a:r>
                      <a:endParaRPr lang="en-US" sz="1800" b="0">
                        <a:effectLst/>
                        <a:latin typeface="Calibri" panose="020F0502020204030204" pitchFamily="34" charset="0"/>
                        <a:ea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a:effectLst/>
                        </a:rPr>
                        <a:t>January 30, 2024</a:t>
                      </a:r>
                      <a:endParaRPr lang="en-US" sz="1800" b="0">
                        <a:effectLst/>
                        <a:latin typeface="+mn-lt"/>
                        <a:ea typeface="Calibri" panose="020F0502020204030204" pitchFamily="34" charset="0"/>
                        <a:cs typeface="Times New Roman"/>
                      </a:endParaRPr>
                    </a:p>
                    <a:p>
                      <a:pPr marL="0" marR="0">
                        <a:lnSpc>
                          <a:spcPct val="107000"/>
                        </a:lnSpc>
                        <a:spcBef>
                          <a:spcPts val="0"/>
                        </a:spcBef>
                        <a:spcAft>
                          <a:spcPts val="0"/>
                        </a:spcAft>
                      </a:pPr>
                      <a:endParaRPr lang="en-US" sz="1800" b="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2715146989"/>
                  </a:ext>
                </a:extLst>
              </a:tr>
              <a:tr h="326520">
                <a:tc>
                  <a:txBody>
                    <a:bodyPr/>
                    <a:lstStyle/>
                    <a:p>
                      <a:pPr marL="0" marR="0" lvl="0">
                        <a:lnSpc>
                          <a:spcPct val="107000"/>
                        </a:lnSpc>
                        <a:spcBef>
                          <a:spcPts val="0"/>
                        </a:spcBef>
                        <a:spcAft>
                          <a:spcPts val="0"/>
                        </a:spcAft>
                        <a:buNone/>
                      </a:pPr>
                      <a:r>
                        <a:rPr lang="en-US" sz="1800" b="0">
                          <a:effectLst/>
                        </a:rPr>
                        <a:t>Site visit confirmation </a:t>
                      </a:r>
                      <a:endParaRPr lang="en-US" sz="1800" b="0">
                        <a:effectLst/>
                        <a:latin typeface="Calibri"/>
                        <a:cs typeface="Times New Roman"/>
                      </a:endParaRPr>
                    </a:p>
                  </a:txBody>
                  <a:tcPr marL="68580" marR="68580" marT="0" marB="0"/>
                </a:tc>
                <a:tc>
                  <a:txBody>
                    <a:bodyPr/>
                    <a:lstStyle/>
                    <a:p>
                      <a:pPr marL="0" marR="0" lvl="0">
                        <a:lnSpc>
                          <a:spcPct val="107000"/>
                        </a:lnSpc>
                        <a:spcBef>
                          <a:spcPts val="0"/>
                        </a:spcBef>
                        <a:spcAft>
                          <a:spcPts val="0"/>
                        </a:spcAft>
                        <a:buNone/>
                      </a:pPr>
                      <a:r>
                        <a:rPr lang="en-US" sz="1800" b="0">
                          <a:effectLst/>
                        </a:rPr>
                        <a:t>January 30, 2024</a:t>
                      </a:r>
                      <a:endParaRPr lang="en-US" sz="1800" b="0">
                        <a:effectLst/>
                        <a:latin typeface="Calibri"/>
                        <a:cs typeface="Times New Roman"/>
                      </a:endParaRPr>
                    </a:p>
                  </a:txBody>
                  <a:tcPr marL="68580" marR="68580" marT="0" marB="0"/>
                </a:tc>
                <a:extLst>
                  <a:ext uri="{0D108BD9-81ED-4DB2-BD59-A6C34878D82A}">
                    <a16:rowId xmlns:a16="http://schemas.microsoft.com/office/drawing/2014/main" val="1473457001"/>
                  </a:ext>
                </a:extLst>
              </a:tr>
              <a:tr h="326520">
                <a:tc>
                  <a:txBody>
                    <a:bodyPr/>
                    <a:lstStyle/>
                    <a:p>
                      <a:pPr marL="0" marR="0" lvl="0">
                        <a:lnSpc>
                          <a:spcPct val="107000"/>
                        </a:lnSpc>
                        <a:spcBef>
                          <a:spcPts val="0"/>
                        </a:spcBef>
                        <a:spcAft>
                          <a:spcPts val="0"/>
                        </a:spcAft>
                        <a:buNone/>
                      </a:pPr>
                      <a:r>
                        <a:rPr lang="en-US" sz="1800" b="0">
                          <a:effectLst/>
                        </a:rPr>
                        <a:t>Signed MOU by each center</a:t>
                      </a:r>
                      <a:endParaRPr lang="en-US" sz="1800" b="0">
                        <a:effectLst/>
                        <a:latin typeface="Calibri"/>
                        <a:cs typeface="Times New Roman"/>
                      </a:endParaRPr>
                    </a:p>
                  </a:txBody>
                  <a:tcPr marL="68580" marR="68580" marT="0" marB="0"/>
                </a:tc>
                <a:tc>
                  <a:txBody>
                    <a:bodyPr/>
                    <a:lstStyle/>
                    <a:p>
                      <a:pPr marL="0" marR="0" lvl="0">
                        <a:lnSpc>
                          <a:spcPct val="107000"/>
                        </a:lnSpc>
                        <a:spcBef>
                          <a:spcPts val="0"/>
                        </a:spcBef>
                        <a:spcAft>
                          <a:spcPts val="0"/>
                        </a:spcAft>
                        <a:buNone/>
                      </a:pPr>
                      <a:r>
                        <a:rPr lang="en-US" sz="1800" b="0">
                          <a:effectLst/>
                        </a:rPr>
                        <a:t>February 9, 2024</a:t>
                      </a:r>
                      <a:endParaRPr lang="en-US" sz="1800" b="0">
                        <a:effectLst/>
                        <a:latin typeface="Calibri"/>
                        <a:cs typeface="Times New Roman"/>
                      </a:endParaRPr>
                    </a:p>
                  </a:txBody>
                  <a:tcPr marL="68580" marR="68580" marT="0" marB="0"/>
                </a:tc>
                <a:extLst>
                  <a:ext uri="{0D108BD9-81ED-4DB2-BD59-A6C34878D82A}">
                    <a16:rowId xmlns:a16="http://schemas.microsoft.com/office/drawing/2014/main" val="372890265"/>
                  </a:ext>
                </a:extLst>
              </a:tr>
              <a:tr h="326521">
                <a:tc>
                  <a:txBody>
                    <a:bodyPr/>
                    <a:lstStyle/>
                    <a:p>
                      <a:pPr marL="0" marR="0">
                        <a:lnSpc>
                          <a:spcPct val="107000"/>
                        </a:lnSpc>
                        <a:spcBef>
                          <a:spcPts val="0"/>
                        </a:spcBef>
                        <a:spcAft>
                          <a:spcPts val="0"/>
                        </a:spcAft>
                      </a:pPr>
                      <a:r>
                        <a:rPr lang="en-US" sz="1800" b="0">
                          <a:effectLst/>
                          <a:latin typeface="Calibri"/>
                          <a:ea typeface="Calibri" panose="020F0502020204030204" pitchFamily="34" charset="0"/>
                          <a:cs typeface="Times New Roman"/>
                        </a:rPr>
                        <a:t>Site Visit 1 Scheduled</a:t>
                      </a:r>
                    </a:p>
                  </a:txBody>
                  <a:tcPr marL="68580" marR="68580" marT="0" marB="0"/>
                </a:tc>
                <a:tc>
                  <a:txBody>
                    <a:bodyPr/>
                    <a:lstStyle/>
                    <a:p>
                      <a:pPr marL="0" marR="0">
                        <a:lnSpc>
                          <a:spcPct val="107000"/>
                        </a:lnSpc>
                        <a:spcBef>
                          <a:spcPts val="0"/>
                        </a:spcBef>
                        <a:spcAft>
                          <a:spcPts val="0"/>
                        </a:spcAft>
                      </a:pPr>
                      <a:r>
                        <a:rPr lang="en-US" sz="1800" b="0">
                          <a:effectLst/>
                          <a:latin typeface="Calibri"/>
                          <a:ea typeface="Calibri" panose="020F0502020204030204" pitchFamily="34" charset="0"/>
                          <a:cs typeface="Times New Roman"/>
                        </a:rPr>
                        <a:t>March 15, 2024</a:t>
                      </a:r>
                    </a:p>
                  </a:txBody>
                  <a:tcPr marL="68580" marR="68580" marT="0" marB="0"/>
                </a:tc>
                <a:extLst>
                  <a:ext uri="{0D108BD9-81ED-4DB2-BD59-A6C34878D82A}">
                    <a16:rowId xmlns:a16="http://schemas.microsoft.com/office/drawing/2014/main" val="2068361699"/>
                  </a:ext>
                </a:extLst>
              </a:tr>
              <a:tr h="513974">
                <a:tc>
                  <a:txBody>
                    <a:bodyPr/>
                    <a:lstStyle/>
                    <a:p>
                      <a:pPr marL="0" marR="0">
                        <a:lnSpc>
                          <a:spcPct val="107000"/>
                        </a:lnSpc>
                        <a:spcBef>
                          <a:spcPts val="0"/>
                        </a:spcBef>
                        <a:spcAft>
                          <a:spcPts val="0"/>
                        </a:spcAft>
                      </a:pPr>
                      <a:r>
                        <a:rPr lang="en-US" sz="1800" b="0">
                          <a:effectLst/>
                          <a:latin typeface="Calibri"/>
                          <a:ea typeface="Calibri" panose="020F0502020204030204" pitchFamily="34" charset="0"/>
                          <a:cs typeface="Times New Roman" panose="02020603050405020304" pitchFamily="18" charset="0"/>
                        </a:rPr>
                        <a:t>Q2 Metric Tool (Jan. 1 – Mar. 31)</a:t>
                      </a:r>
                    </a:p>
                  </a:txBody>
                  <a:tcPr marL="68580" marR="68580" marT="0" marB="0"/>
                </a:tc>
                <a:tc>
                  <a:txBody>
                    <a:bodyPr/>
                    <a:lstStyle/>
                    <a:p>
                      <a:pPr marL="0" marR="0">
                        <a:lnSpc>
                          <a:spcPct val="107000"/>
                        </a:lnSpc>
                        <a:spcBef>
                          <a:spcPts val="0"/>
                        </a:spcBef>
                        <a:spcAft>
                          <a:spcPts val="0"/>
                        </a:spcAft>
                      </a:pPr>
                      <a:r>
                        <a:rPr lang="en-US" sz="1800" b="0">
                          <a:effectLst/>
                          <a:latin typeface="Calibri"/>
                          <a:ea typeface="Calibri" panose="020F0502020204030204" pitchFamily="34" charset="0"/>
                          <a:cs typeface="Times New Roman"/>
                        </a:rPr>
                        <a:t>April 15, 2024</a:t>
                      </a:r>
                    </a:p>
                  </a:txBody>
                  <a:tcPr marL="68580" marR="68580" marT="0" marB="0"/>
                </a:tc>
                <a:extLst>
                  <a:ext uri="{0D108BD9-81ED-4DB2-BD59-A6C34878D82A}">
                    <a16:rowId xmlns:a16="http://schemas.microsoft.com/office/drawing/2014/main" val="3934624110"/>
                  </a:ext>
                </a:extLst>
              </a:tr>
              <a:tr h="326521">
                <a:tc>
                  <a:txBody>
                    <a:bodyPr/>
                    <a:lstStyle/>
                    <a:p>
                      <a:pPr marL="0" marR="0">
                        <a:lnSpc>
                          <a:spcPct val="107000"/>
                        </a:lnSpc>
                        <a:spcBef>
                          <a:spcPts val="0"/>
                        </a:spcBef>
                        <a:spcAft>
                          <a:spcPts val="0"/>
                        </a:spcAft>
                      </a:pPr>
                      <a:r>
                        <a:rPr lang="en-US" sz="1800" b="0">
                          <a:effectLst/>
                          <a:latin typeface="Calibri"/>
                          <a:ea typeface="Calibri" panose="020F0502020204030204" pitchFamily="34" charset="0"/>
                          <a:cs typeface="Times New Roman"/>
                        </a:rPr>
                        <a:t>Year 2 Mid-project report</a:t>
                      </a:r>
                      <a:endParaRPr lang="en-US" sz="1800" b="0">
                        <a:effectLst/>
                        <a:latin typeface="Calibri"/>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a:effectLst/>
                          <a:latin typeface="Calibri"/>
                          <a:ea typeface="Calibri" panose="020F0502020204030204" pitchFamily="34" charset="0"/>
                          <a:cs typeface="Times New Roman"/>
                        </a:rPr>
                        <a:t>May 30, 2024</a:t>
                      </a:r>
                    </a:p>
                  </a:txBody>
                  <a:tcPr marL="68580" marR="68580" marT="0" marB="0"/>
                </a:tc>
                <a:extLst>
                  <a:ext uri="{0D108BD9-81ED-4DB2-BD59-A6C34878D82A}">
                    <a16:rowId xmlns:a16="http://schemas.microsoft.com/office/drawing/2014/main" val="730869158"/>
                  </a:ext>
                </a:extLst>
              </a:tr>
              <a:tr h="513974">
                <a:tc>
                  <a:txBody>
                    <a:bodyPr/>
                    <a:lstStyle/>
                    <a:p>
                      <a:pPr marL="0" marR="0">
                        <a:lnSpc>
                          <a:spcPct val="107000"/>
                        </a:lnSpc>
                        <a:spcBef>
                          <a:spcPts val="0"/>
                        </a:spcBef>
                        <a:spcAft>
                          <a:spcPts val="0"/>
                        </a:spcAft>
                      </a:pPr>
                      <a:r>
                        <a:rPr lang="en-US" sz="1800" b="0">
                          <a:effectLst/>
                          <a:latin typeface="Calibri"/>
                          <a:ea typeface="Calibri" panose="020F0502020204030204" pitchFamily="34" charset="0"/>
                          <a:cs typeface="Times New Roman" panose="02020603050405020304" pitchFamily="18" charset="0"/>
                        </a:rPr>
                        <a:t>Year 2 project expense reports</a:t>
                      </a:r>
                    </a:p>
                  </a:txBody>
                  <a:tcPr marL="68580" marR="68580" marT="0" marB="0"/>
                </a:tc>
                <a:tc>
                  <a:txBody>
                    <a:bodyPr/>
                    <a:lstStyle/>
                    <a:p>
                      <a:pPr marL="0" marR="0">
                        <a:lnSpc>
                          <a:spcPct val="107000"/>
                        </a:lnSpc>
                        <a:spcBef>
                          <a:spcPts val="0"/>
                        </a:spcBef>
                        <a:spcAft>
                          <a:spcPts val="0"/>
                        </a:spcAft>
                      </a:pPr>
                      <a:r>
                        <a:rPr lang="en-US" sz="1800" b="0">
                          <a:effectLst/>
                          <a:latin typeface="Calibri"/>
                          <a:ea typeface="Calibri" panose="020F0502020204030204" pitchFamily="34" charset="0"/>
                          <a:cs typeface="Times New Roman"/>
                        </a:rPr>
                        <a:t>May 30, 2024</a:t>
                      </a:r>
                    </a:p>
                  </a:txBody>
                  <a:tcPr marL="68580" marR="68580" marT="0" marB="0"/>
                </a:tc>
                <a:extLst>
                  <a:ext uri="{0D108BD9-81ED-4DB2-BD59-A6C34878D82A}">
                    <a16:rowId xmlns:a16="http://schemas.microsoft.com/office/drawing/2014/main" val="968296965"/>
                  </a:ext>
                </a:extLst>
              </a:tr>
              <a:tr h="323748">
                <a:tc>
                  <a:txBody>
                    <a:bodyPr/>
                    <a:lstStyle/>
                    <a:p>
                      <a:pPr marL="0" marR="0">
                        <a:lnSpc>
                          <a:spcPct val="107000"/>
                        </a:lnSpc>
                        <a:spcBef>
                          <a:spcPts val="0"/>
                        </a:spcBef>
                        <a:spcAft>
                          <a:spcPts val="0"/>
                        </a:spcAft>
                      </a:pPr>
                      <a:r>
                        <a:rPr lang="en-US" sz="1800" b="0">
                          <a:effectLst/>
                          <a:latin typeface="Calibri"/>
                          <a:ea typeface="Calibri" panose="020F0502020204030204" pitchFamily="34" charset="0"/>
                          <a:cs typeface="Times New Roman"/>
                        </a:rPr>
                        <a:t>Site Visit 2 Scheduled </a:t>
                      </a:r>
                      <a:endParaRPr lang="en-US" sz="1800" b="0">
                        <a:effectLst/>
                        <a:latin typeface="Calibri"/>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a:effectLst/>
                          <a:latin typeface="Calibri"/>
                          <a:ea typeface="Calibri" panose="020F0502020204030204" pitchFamily="34" charset="0"/>
                          <a:cs typeface="Times New Roman"/>
                        </a:rPr>
                        <a:t>July 15, 2024</a:t>
                      </a:r>
                    </a:p>
                  </a:txBody>
                  <a:tcPr marL="68580" marR="68580" marT="0" marB="0"/>
                </a:tc>
                <a:extLst>
                  <a:ext uri="{0D108BD9-81ED-4DB2-BD59-A6C34878D82A}">
                    <a16:rowId xmlns:a16="http://schemas.microsoft.com/office/drawing/2014/main" val="10004"/>
                  </a:ext>
                </a:extLst>
              </a:tr>
              <a:tr h="326521">
                <a:tc>
                  <a:txBody>
                    <a:bodyPr/>
                    <a:lstStyle/>
                    <a:p>
                      <a:pPr marL="0" marR="0">
                        <a:lnSpc>
                          <a:spcPct val="107000"/>
                        </a:lnSpc>
                        <a:spcBef>
                          <a:spcPts val="0"/>
                        </a:spcBef>
                        <a:spcAft>
                          <a:spcPts val="0"/>
                        </a:spcAft>
                      </a:pPr>
                      <a:r>
                        <a:rPr lang="en-US" sz="1800" b="0">
                          <a:effectLst/>
                          <a:latin typeface="Calibri"/>
                          <a:ea typeface="Calibri" panose="020F0502020204030204" pitchFamily="34" charset="0"/>
                          <a:cs typeface="Times New Roman" panose="02020603050405020304" pitchFamily="18" charset="0"/>
                        </a:rPr>
                        <a:t>Q3 Metric Tool (April 1 – June 30</a:t>
                      </a:r>
                    </a:p>
                  </a:txBody>
                  <a:tcPr marL="68580" marR="68580" marT="0" marB="0"/>
                </a:tc>
                <a:tc>
                  <a:txBody>
                    <a:bodyPr/>
                    <a:lstStyle/>
                    <a:p>
                      <a:pPr marL="0" marR="0">
                        <a:lnSpc>
                          <a:spcPct val="107000"/>
                        </a:lnSpc>
                        <a:spcBef>
                          <a:spcPts val="0"/>
                        </a:spcBef>
                        <a:spcAft>
                          <a:spcPts val="0"/>
                        </a:spcAft>
                      </a:pPr>
                      <a:r>
                        <a:rPr lang="en-US" sz="1800" b="0">
                          <a:effectLst/>
                          <a:latin typeface="Calibri"/>
                          <a:ea typeface="Calibri" panose="020F0502020204030204" pitchFamily="34" charset="0"/>
                          <a:cs typeface="Times New Roman"/>
                        </a:rPr>
                        <a:t>July 15, 2024</a:t>
                      </a:r>
                    </a:p>
                  </a:txBody>
                  <a:tcPr marL="68580" marR="68580" marT="0" marB="0"/>
                </a:tc>
                <a:extLst>
                  <a:ext uri="{0D108BD9-81ED-4DB2-BD59-A6C34878D82A}">
                    <a16:rowId xmlns:a16="http://schemas.microsoft.com/office/drawing/2014/main" val="10005"/>
                  </a:ext>
                </a:extLst>
              </a:tr>
              <a:tr h="326521">
                <a:tc>
                  <a:txBody>
                    <a:bodyPr/>
                    <a:lstStyle/>
                    <a:p>
                      <a:pPr marL="0" marR="0">
                        <a:lnSpc>
                          <a:spcPct val="107000"/>
                        </a:lnSpc>
                        <a:spcBef>
                          <a:spcPts val="0"/>
                        </a:spcBef>
                        <a:spcAft>
                          <a:spcPts val="0"/>
                        </a:spcAft>
                      </a:pPr>
                      <a:r>
                        <a:rPr lang="en-US" sz="1800" b="0">
                          <a:effectLst/>
                        </a:rPr>
                        <a:t>End of year 2 project report</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a:effectLst/>
                        </a:rPr>
                        <a:t>September 30, 2024</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26521">
                <a:tc>
                  <a:txBody>
                    <a:bodyPr/>
                    <a:lstStyle/>
                    <a:p>
                      <a:pPr marL="0" marR="0">
                        <a:lnSpc>
                          <a:spcPct val="107000"/>
                        </a:lnSpc>
                        <a:spcBef>
                          <a:spcPts val="0"/>
                        </a:spcBef>
                        <a:spcAft>
                          <a:spcPts val="0"/>
                        </a:spcAft>
                      </a:pPr>
                      <a:r>
                        <a:rPr lang="en-US" sz="1800" b="0">
                          <a:effectLst/>
                          <a:latin typeface="Calibri" panose="020F0502020204030204" pitchFamily="34" charset="0"/>
                          <a:ea typeface="Calibri" panose="020F0502020204030204" pitchFamily="34" charset="0"/>
                          <a:cs typeface="Times New Roman" panose="02020603050405020304" pitchFamily="18" charset="0"/>
                        </a:rPr>
                        <a:t>Q4 Metric Tool (July 1-Sept. 30)</a:t>
                      </a:r>
                    </a:p>
                  </a:txBody>
                  <a:tcPr marL="68580" marR="68580" marT="0" marB="0"/>
                </a:tc>
                <a:tc>
                  <a:txBody>
                    <a:bodyPr/>
                    <a:lstStyle/>
                    <a:p>
                      <a:pPr marL="0" marR="0">
                        <a:lnSpc>
                          <a:spcPct val="107000"/>
                        </a:lnSpc>
                        <a:spcBef>
                          <a:spcPts val="0"/>
                        </a:spcBef>
                        <a:spcAft>
                          <a:spcPts val="0"/>
                        </a:spcAft>
                      </a:pPr>
                      <a:r>
                        <a:rPr lang="en-US" sz="1800" b="0">
                          <a:effectLst/>
                          <a:latin typeface="Calibri" panose="020F0502020204030204" pitchFamily="34" charset="0"/>
                          <a:ea typeface="Calibri" panose="020F0502020204030204" pitchFamily="34" charset="0"/>
                          <a:cs typeface="Times New Roman" panose="02020603050405020304" pitchFamily="18" charset="0"/>
                        </a:rPr>
                        <a:t>September 30, 2024</a:t>
                      </a:r>
                    </a:p>
                  </a:txBody>
                  <a:tcPr marL="68580" marR="68580" marT="0" marB="0"/>
                </a:tc>
                <a:extLst>
                  <a:ext uri="{0D108BD9-81ED-4DB2-BD59-A6C34878D82A}">
                    <a16:rowId xmlns:a16="http://schemas.microsoft.com/office/drawing/2014/main" val="102950260"/>
                  </a:ext>
                </a:extLst>
              </a:tr>
              <a:tr h="776789">
                <a:tc>
                  <a:txBody>
                    <a:bodyPr/>
                    <a:lstStyle/>
                    <a:p>
                      <a:pPr marL="0" marR="0">
                        <a:lnSpc>
                          <a:spcPct val="107000"/>
                        </a:lnSpc>
                        <a:spcBef>
                          <a:spcPts val="0"/>
                        </a:spcBef>
                        <a:spcAft>
                          <a:spcPts val="0"/>
                        </a:spcAft>
                      </a:pPr>
                      <a:r>
                        <a:rPr lang="en-US" sz="1800" b="0">
                          <a:effectLst/>
                        </a:rPr>
                        <a:t>End of year</a:t>
                      </a:r>
                      <a:r>
                        <a:rPr lang="en-US" sz="1800" b="0" baseline="0">
                          <a:effectLst/>
                        </a:rPr>
                        <a:t> 2</a:t>
                      </a:r>
                      <a:r>
                        <a:rPr lang="en-US" sz="1800" b="0">
                          <a:effectLst/>
                        </a:rPr>
                        <a:t> invoices and expenses</a:t>
                      </a:r>
                      <a:r>
                        <a:rPr lang="en-US" sz="1800" b="0" baseline="0">
                          <a:effectLst/>
                        </a:rPr>
                        <a:t> records due for July 1-September 30</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a:effectLst/>
                        </a:rPr>
                        <a:t>October</a:t>
                      </a:r>
                      <a:r>
                        <a:rPr lang="en-US" sz="1800" b="0" baseline="0">
                          <a:effectLst/>
                        </a:rPr>
                        <a:t> 15</a:t>
                      </a:r>
                      <a:r>
                        <a:rPr lang="en-US" sz="1800" b="0">
                          <a:effectLst/>
                        </a:rPr>
                        <a:t>, 2024</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3759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vert="horz" lIns="91440" tIns="45720" rIns="91440" bIns="45720" rtlCol="0" anchor="t">
            <a:normAutofit/>
          </a:bodyPr>
          <a:lstStyle/>
          <a:p>
            <a:pPr algn="ctr">
              <a:buNone/>
            </a:pPr>
            <a:endParaRPr lang="en-US">
              <a:cs typeface="Calibri"/>
            </a:endParaRPr>
          </a:p>
          <a:p>
            <a:pPr marL="457200" indent="-457200"/>
            <a:r>
              <a:rPr lang="en-US" sz="2800" b="1">
                <a:ea typeface="+mn-lt"/>
                <a:cs typeface="+mn-lt"/>
              </a:rPr>
              <a:t>Reminder from OSSE Grants Office:</a:t>
            </a:r>
            <a:endParaRPr lang="en-US">
              <a:cs typeface="Calibri" panose="020F0502020204030204"/>
            </a:endParaRPr>
          </a:p>
          <a:p>
            <a:pPr marL="914400" lvl="1"/>
            <a:r>
              <a:rPr lang="en-US" sz="2200">
                <a:latin typeface="Calibri"/>
                <a:cs typeface="Arial"/>
              </a:rPr>
              <a:t>OSSE grantees must adhere to their Grant Award Notification (GAN) and submit at least one reimbursement request per quarter in which it expended funds. </a:t>
            </a:r>
            <a:endParaRPr lang="en-US">
              <a:latin typeface="Calibri"/>
              <a:cs typeface="Calibri"/>
            </a:endParaRPr>
          </a:p>
          <a:p>
            <a:pPr marL="1371600" lvl="2"/>
            <a:r>
              <a:rPr lang="en-US" sz="2200">
                <a:latin typeface="Calibri"/>
                <a:cs typeface="Arial"/>
              </a:rPr>
              <a:t>The reimbursement must include all funds expended, but not yet claimed for reimbursement. </a:t>
            </a:r>
            <a:endParaRPr lang="en-US">
              <a:cs typeface="Calibri" panose="020F0502020204030204"/>
            </a:endParaRPr>
          </a:p>
          <a:p>
            <a:pPr marL="1371600" lvl="2"/>
            <a:r>
              <a:rPr lang="en-US" sz="2200">
                <a:cs typeface="Arial"/>
              </a:rPr>
              <a:t>HTA team will send out notices if you are out of compliance </a:t>
            </a:r>
          </a:p>
          <a:p>
            <a:pPr marL="914400" lvl="1"/>
            <a:endParaRPr lang="en-US" sz="2800" b="1">
              <a:cs typeface="Calibri"/>
            </a:endParaRPr>
          </a:p>
          <a:p>
            <a:pPr marL="0" indent="0">
              <a:buNone/>
            </a:pPr>
            <a:endParaRPr lang="en-US" sz="3200"/>
          </a:p>
          <a:p>
            <a:pPr marL="0" indent="0">
              <a:buNone/>
            </a:pPr>
            <a:r>
              <a:rPr lang="en-US" sz="3200"/>
              <a:t>  </a:t>
            </a:r>
          </a:p>
        </p:txBody>
      </p:sp>
      <p:sp>
        <p:nvSpPr>
          <p:cNvPr id="2" name="Title 1"/>
          <p:cNvSpPr>
            <a:spLocks noGrp="1"/>
          </p:cNvSpPr>
          <p:nvPr>
            <p:ph type="title"/>
          </p:nvPr>
        </p:nvSpPr>
        <p:spPr>
          <a:prstGeom prst="rect">
            <a:avLst/>
          </a:prstGeom>
        </p:spPr>
        <p:txBody>
          <a:bodyPr vert="horz" wrap="none" lIns="91440" tIns="45720" rIns="91440" bIns="45720" rtlCol="0" anchor="t">
            <a:normAutofit/>
          </a:bodyPr>
          <a:lstStyle/>
          <a:p>
            <a:r>
              <a:rPr lang="en-US" sz="3200" b="1">
                <a:cs typeface="Calibri Light"/>
              </a:rPr>
              <a:t>Reimbursement Requests</a:t>
            </a:r>
          </a:p>
        </p:txBody>
      </p:sp>
    </p:spTree>
    <p:extLst>
      <p:ext uri="{BB962C8B-B14F-4D97-AF65-F5344CB8AC3E}">
        <p14:creationId xmlns:p14="http://schemas.microsoft.com/office/powerpoint/2010/main" val="2467645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91440" tIns="45720" rIns="91440" bIns="45720" rtlCol="0" anchor="t">
            <a:normAutofit/>
          </a:bodyPr>
          <a:lstStyle/>
          <a:p>
            <a:r>
              <a:rPr lang="en-US">
                <a:ea typeface="+mn-lt"/>
                <a:cs typeface="+mn-lt"/>
              </a:rPr>
              <a:t>Q&amp;A</a:t>
            </a:r>
            <a:endParaRPr lang="en-US"/>
          </a:p>
        </p:txBody>
      </p:sp>
    </p:spTree>
    <p:extLst>
      <p:ext uri="{BB962C8B-B14F-4D97-AF65-F5344CB8AC3E}">
        <p14:creationId xmlns:p14="http://schemas.microsoft.com/office/powerpoint/2010/main" val="50431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0DD42D0F-7CFE-4B6D-B924-C0BA2BE91302}" type="slidenum">
              <a:rPr lang="en-US" smtClean="0"/>
              <a:pPr/>
              <a:t>2</a:t>
            </a:fld>
            <a:endParaRPr lang="en-US"/>
          </a:p>
        </p:txBody>
      </p:sp>
      <p:sp>
        <p:nvSpPr>
          <p:cNvPr id="4" name="Text Placeholder 3"/>
          <p:cNvSpPr>
            <a:spLocks noGrp="1"/>
          </p:cNvSpPr>
          <p:nvPr>
            <p:ph type="body" sz="quarter" idx="14"/>
          </p:nvPr>
        </p:nvSpPr>
        <p:spPr>
          <a:xfrm>
            <a:off x="412060" y="1346950"/>
            <a:ext cx="8046140" cy="5019925"/>
          </a:xfrm>
        </p:spPr>
        <p:txBody>
          <a:bodyPr lIns="91440" tIns="45720" rIns="91440" bIns="45720" anchor="t"/>
          <a:lstStyle/>
          <a:p>
            <a:r>
              <a:rPr lang="en-US" sz="2200"/>
              <a:t>Introduction/New Staff</a:t>
            </a:r>
          </a:p>
          <a:p>
            <a:r>
              <a:rPr lang="en-US" sz="2200">
                <a:cs typeface="Calibri"/>
              </a:rPr>
              <a:t>Ice Breaker</a:t>
            </a:r>
          </a:p>
          <a:p>
            <a:r>
              <a:rPr lang="en-US" sz="2200">
                <a:cs typeface="Calibri"/>
              </a:rPr>
              <a:t>Spotlight: OSSE Wellness Guidelines for Child Care Facilities </a:t>
            </a:r>
          </a:p>
          <a:p>
            <a:r>
              <a:rPr lang="en-US" sz="2200">
                <a:cs typeface="Calibri"/>
              </a:rPr>
              <a:t>Where to access to Guidelines</a:t>
            </a:r>
          </a:p>
          <a:p>
            <a:r>
              <a:rPr lang="en-US" sz="2200">
                <a:cs typeface="Calibri"/>
              </a:rPr>
              <a:t>Future Healthy Tots Wellness Grant + new Guidelines</a:t>
            </a:r>
          </a:p>
          <a:p>
            <a:r>
              <a:rPr lang="en-US" sz="2200">
                <a:cs typeface="Calibri"/>
              </a:rPr>
              <a:t>Nemours Grant + new guidelines</a:t>
            </a:r>
          </a:p>
          <a:p>
            <a:r>
              <a:rPr lang="en-US" sz="2200">
                <a:cs typeface="Calibri"/>
              </a:rPr>
              <a:t>Reporting Documents</a:t>
            </a:r>
          </a:p>
          <a:p>
            <a:r>
              <a:rPr lang="en-US" sz="2200">
                <a:cs typeface="Calibri"/>
              </a:rPr>
              <a:t>Q&amp;A</a:t>
            </a:r>
          </a:p>
          <a:p>
            <a:r>
              <a:rPr lang="en-US" sz="2200">
                <a:cs typeface="Calibri"/>
              </a:rPr>
              <a:t>Resources</a:t>
            </a:r>
          </a:p>
          <a:p>
            <a:r>
              <a:rPr lang="en-US" sz="2200">
                <a:cs typeface="Calibri"/>
              </a:rPr>
              <a:t>Closing</a:t>
            </a:r>
          </a:p>
          <a:p>
            <a:endParaRPr lang="en-US" sz="2200">
              <a:cs typeface="Calibri"/>
            </a:endParaRPr>
          </a:p>
          <a:p>
            <a:endParaRPr lang="en-US" sz="2200">
              <a:cs typeface="Calibri"/>
            </a:endParaRPr>
          </a:p>
          <a:p>
            <a:pPr marL="0" indent="0">
              <a:buNone/>
            </a:pPr>
            <a:endParaRPr lang="en-US" sz="2200">
              <a:cs typeface="Calibri"/>
            </a:endParaRPr>
          </a:p>
          <a:p>
            <a:endParaRPr lang="en-US"/>
          </a:p>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9211" y="2891329"/>
            <a:ext cx="2847975" cy="16381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9211" y="4529473"/>
            <a:ext cx="2847975" cy="183740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9211" y="932674"/>
            <a:ext cx="2842789" cy="1958655"/>
          </a:xfrm>
          <a:prstGeom prst="rect">
            <a:avLst/>
          </a:prstGeom>
        </p:spPr>
      </p:pic>
    </p:spTree>
    <p:extLst>
      <p:ext uri="{BB962C8B-B14F-4D97-AF65-F5344CB8AC3E}">
        <p14:creationId xmlns:p14="http://schemas.microsoft.com/office/powerpoint/2010/main" val="1392708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91440" tIns="45720" rIns="91440" bIns="45720" rtlCol="0" anchor="t">
            <a:normAutofit/>
          </a:bodyPr>
          <a:lstStyle/>
          <a:p>
            <a:r>
              <a:rPr lang="en-US">
                <a:ea typeface="+mn-lt"/>
                <a:cs typeface="+mn-lt"/>
              </a:rPr>
              <a:t>Resources</a:t>
            </a:r>
            <a:endParaRPr lang="en-US"/>
          </a:p>
        </p:txBody>
      </p:sp>
    </p:spTree>
    <p:extLst>
      <p:ext uri="{BB962C8B-B14F-4D97-AF65-F5344CB8AC3E}">
        <p14:creationId xmlns:p14="http://schemas.microsoft.com/office/powerpoint/2010/main" val="37953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vert="horz" lIns="91440" tIns="45720" rIns="91440" bIns="45720" rtlCol="0" anchor="t">
            <a:normAutofit/>
          </a:bodyPr>
          <a:lstStyle/>
          <a:p>
            <a:pPr algn="ctr">
              <a:buNone/>
            </a:pPr>
            <a:endParaRPr lang="en-US">
              <a:cs typeface="Calibri"/>
            </a:endParaRPr>
          </a:p>
          <a:p>
            <a:pPr marL="0" indent="0">
              <a:buNone/>
            </a:pPr>
            <a:r>
              <a:rPr lang="en-US" sz="2800" b="1">
                <a:ea typeface="+mn-lt"/>
                <a:cs typeface="+mn-lt"/>
              </a:rPr>
              <a:t>OSSE WEBSITE:  </a:t>
            </a:r>
            <a:r>
              <a:rPr lang="en-US" sz="2800">
                <a:ea typeface="+mn-lt"/>
                <a:cs typeface="+mn-lt"/>
                <a:hlinkClick r:id="rId3"/>
              </a:rPr>
              <a:t>FY2023 Informational Materials | osse  (dc.gov)</a:t>
            </a:r>
            <a:endParaRPr lang="en-US" sz="2800">
              <a:ea typeface="+mn-lt"/>
              <a:cs typeface="+mn-lt"/>
            </a:endParaRPr>
          </a:p>
          <a:p>
            <a:pPr marL="0" indent="0">
              <a:buNone/>
            </a:pPr>
            <a:endParaRPr lang="en-US" sz="2800">
              <a:cs typeface="Calibri"/>
            </a:endParaRPr>
          </a:p>
          <a:p>
            <a:pPr marL="0" indent="0">
              <a:buNone/>
            </a:pPr>
            <a:r>
              <a:rPr lang="en-US" sz="2800" b="1">
                <a:ea typeface="+mn-lt"/>
                <a:cs typeface="+mn-lt"/>
              </a:rPr>
              <a:t>LEGISLATION: </a:t>
            </a:r>
            <a:r>
              <a:rPr lang="en-US" sz="2800" u="sng">
                <a:ea typeface="+mn-lt"/>
                <a:cs typeface="+mn-lt"/>
                <a:hlinkClick r:id="rId4"/>
              </a:rPr>
              <a:t>Healthy Tots Act Part 1 (pages 45-49)</a:t>
            </a:r>
            <a:r>
              <a:rPr lang="en-US" sz="2800" b="1" u="sng">
                <a:ea typeface="+mn-lt"/>
                <a:cs typeface="+mn-lt"/>
                <a:hlinkClick r:id="rId4"/>
              </a:rPr>
              <a:t> </a:t>
            </a:r>
            <a:r>
              <a:rPr lang="en-US" sz="2800" u="sng">
                <a:ea typeface="+mn-lt"/>
                <a:cs typeface="+mn-lt"/>
                <a:hlinkClick r:id="rId5"/>
              </a:rPr>
              <a:t>Healthy Tots Act Part 2 (HTA CACFP Participation Waiver) (pages 98-99)</a:t>
            </a:r>
            <a:endParaRPr lang="en-US" sz="2800" u="sng">
              <a:ea typeface="+mn-lt"/>
              <a:cs typeface="+mn-lt"/>
            </a:endParaRPr>
          </a:p>
          <a:p>
            <a:pPr marL="0" indent="0">
              <a:buNone/>
            </a:pPr>
            <a:endParaRPr lang="en-US" sz="2800">
              <a:ea typeface="+mn-lt"/>
              <a:cs typeface="+mn-lt"/>
            </a:endParaRPr>
          </a:p>
          <a:p>
            <a:pPr marL="0" indent="0">
              <a:buNone/>
            </a:pPr>
            <a:r>
              <a:rPr lang="en-US" sz="2800" b="1">
                <a:ea typeface="+mn-lt"/>
                <a:cs typeface="+mn-lt"/>
              </a:rPr>
              <a:t>GUIDANCE:  </a:t>
            </a:r>
            <a:r>
              <a:rPr lang="en-US" sz="2800" u="sng">
                <a:ea typeface="+mn-lt"/>
                <a:cs typeface="+mn-lt"/>
                <a:hlinkClick r:id="rId6"/>
              </a:rPr>
              <a:t>OSSE: A Step by Step Guide for Implementing Wellness Guidelines in Child Development Facilities</a:t>
            </a:r>
            <a:endParaRPr lang="en-US" sz="2800" u="sng">
              <a:ea typeface="+mn-lt"/>
              <a:cs typeface="+mn-lt"/>
            </a:endParaRPr>
          </a:p>
          <a:p>
            <a:pPr marL="0" indent="0">
              <a:buNone/>
            </a:pPr>
            <a:endParaRPr lang="en-US" sz="3200">
              <a:cs typeface="Calibri"/>
            </a:endParaRPr>
          </a:p>
          <a:p>
            <a:pPr marL="0" indent="0">
              <a:buNone/>
            </a:pPr>
            <a:r>
              <a:rPr lang="en-US" sz="3200"/>
              <a:t>  </a:t>
            </a:r>
          </a:p>
        </p:txBody>
      </p:sp>
      <p:sp>
        <p:nvSpPr>
          <p:cNvPr id="2" name="Title 1"/>
          <p:cNvSpPr>
            <a:spLocks noGrp="1"/>
          </p:cNvSpPr>
          <p:nvPr>
            <p:ph type="title"/>
          </p:nvPr>
        </p:nvSpPr>
        <p:spPr>
          <a:prstGeom prst="rect">
            <a:avLst/>
          </a:prstGeom>
        </p:spPr>
        <p:txBody>
          <a:bodyPr vert="horz" wrap="none" lIns="91440" tIns="45720" rIns="91440" bIns="45720" rtlCol="0" anchor="t">
            <a:normAutofit/>
          </a:bodyPr>
          <a:lstStyle/>
          <a:p>
            <a:r>
              <a:rPr lang="en-US" sz="3200"/>
              <a:t>Guidance Resources</a:t>
            </a:r>
            <a:endParaRPr lang="en-US"/>
          </a:p>
        </p:txBody>
      </p:sp>
    </p:spTree>
    <p:extLst>
      <p:ext uri="{BB962C8B-B14F-4D97-AF65-F5344CB8AC3E}">
        <p14:creationId xmlns:p14="http://schemas.microsoft.com/office/powerpoint/2010/main" val="1347450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vert="horz" lIns="91440" tIns="45720" rIns="91440" bIns="45720" rtlCol="0" anchor="t">
            <a:normAutofit fontScale="92500" lnSpcReduction="20000"/>
          </a:bodyPr>
          <a:lstStyle/>
          <a:p>
            <a:pPr algn="ctr">
              <a:buNone/>
            </a:pPr>
            <a:endParaRPr lang="en-US">
              <a:cs typeface="Calibri"/>
            </a:endParaRPr>
          </a:p>
          <a:p>
            <a:pPr marL="0" indent="0">
              <a:buNone/>
            </a:pPr>
            <a:r>
              <a:rPr lang="en-US" sz="2800" b="1">
                <a:ea typeface="+mn-lt"/>
                <a:cs typeface="+mn-lt"/>
              </a:rPr>
              <a:t>OSSE STRATEGIC PLAN 2023-2025: </a:t>
            </a:r>
            <a:r>
              <a:rPr lang="en-US" sz="2800" b="1">
                <a:ea typeface="+mn-lt"/>
                <a:cs typeface="+mn-lt"/>
                <a:hlinkClick r:id="rId3"/>
              </a:rPr>
              <a:t>OSSE’s strategic plan</a:t>
            </a:r>
            <a:endParaRPr lang="en-US" sz="2800" b="1">
              <a:ea typeface="+mn-lt"/>
              <a:cs typeface="+mn-lt"/>
            </a:endParaRPr>
          </a:p>
          <a:p>
            <a:pPr marL="0" indent="0">
              <a:buNone/>
            </a:pPr>
            <a:endParaRPr lang="en-US" sz="2800" b="1">
              <a:ea typeface="+mn-lt"/>
              <a:cs typeface="+mn-lt"/>
            </a:endParaRPr>
          </a:p>
          <a:p>
            <a:pPr marL="0" indent="0">
              <a:buNone/>
            </a:pPr>
            <a:r>
              <a:rPr lang="en-US" sz="2800" b="1">
                <a:ea typeface="+mn-lt"/>
                <a:cs typeface="+mn-lt"/>
              </a:rPr>
              <a:t>WSCC MODEL: </a:t>
            </a:r>
            <a:r>
              <a:rPr lang="en-US" sz="2800" b="1">
                <a:ea typeface="+mn-lt"/>
                <a:cs typeface="+mn-lt"/>
                <a:hlinkClick r:id="rId4"/>
              </a:rPr>
              <a:t>What is WSCC?</a:t>
            </a:r>
            <a:endParaRPr lang="en-US" sz="2800" b="1">
              <a:ea typeface="+mn-lt"/>
              <a:cs typeface="+mn-lt"/>
            </a:endParaRPr>
          </a:p>
          <a:p>
            <a:pPr marL="0" indent="0">
              <a:buNone/>
            </a:pPr>
            <a:endParaRPr lang="en-US" sz="2800" b="1">
              <a:ea typeface="+mn-lt"/>
              <a:cs typeface="+mn-lt"/>
            </a:endParaRPr>
          </a:p>
          <a:p>
            <a:pPr marL="0" indent="0">
              <a:buNone/>
            </a:pPr>
            <a:r>
              <a:rPr lang="en-US" sz="2800" b="1">
                <a:ea typeface="+mn-lt"/>
                <a:cs typeface="+mn-lt"/>
              </a:rPr>
              <a:t>OSSE WELLNESS GUIDELINES FOR CHILD CARE FACILITIES: </a:t>
            </a:r>
            <a:r>
              <a:rPr lang="en-US" sz="2800" b="1">
                <a:ea typeface="+mn-lt"/>
                <a:cs typeface="+mn-lt"/>
                <a:hlinkClick r:id="rId5"/>
              </a:rPr>
              <a:t>The Guidelines</a:t>
            </a:r>
            <a:endParaRPr lang="en-US" sz="2800" b="1">
              <a:ea typeface="+mn-lt"/>
              <a:cs typeface="+mn-lt"/>
            </a:endParaRPr>
          </a:p>
          <a:p>
            <a:pPr marL="0" indent="0">
              <a:buNone/>
            </a:pPr>
            <a:endParaRPr lang="en-US" sz="2800" b="1">
              <a:ea typeface="+mn-lt"/>
              <a:cs typeface="+mn-lt"/>
            </a:endParaRPr>
          </a:p>
          <a:p>
            <a:pPr marL="0" indent="0">
              <a:buNone/>
            </a:pPr>
            <a:r>
              <a:rPr lang="en-US" sz="2800" b="1">
                <a:ea typeface="+mn-lt"/>
                <a:cs typeface="+mn-lt"/>
              </a:rPr>
              <a:t>EDUCATOR WELLNESS: </a:t>
            </a:r>
            <a:r>
              <a:rPr lang="en-US" sz="2800" b="1">
                <a:ea typeface="+mn-lt"/>
                <a:cs typeface="+mn-lt"/>
                <a:hlinkClick r:id="rId6"/>
              </a:rPr>
              <a:t>One-pager</a:t>
            </a:r>
            <a:r>
              <a:rPr lang="en-US" sz="2800" b="1">
                <a:ea typeface="+mn-lt"/>
                <a:cs typeface="+mn-lt"/>
              </a:rPr>
              <a:t>, </a:t>
            </a:r>
            <a:r>
              <a:rPr lang="en-US" sz="2800" b="1">
                <a:ea typeface="+mn-lt"/>
                <a:cs typeface="+mn-lt"/>
                <a:hlinkClick r:id="rId7"/>
              </a:rPr>
              <a:t>Educator wellness Blueprint</a:t>
            </a:r>
            <a:r>
              <a:rPr lang="en-US" sz="2800" b="1">
                <a:ea typeface="+mn-lt"/>
                <a:cs typeface="+mn-lt"/>
              </a:rPr>
              <a:t> </a:t>
            </a:r>
            <a:r>
              <a:rPr lang="en-US" sz="2800">
                <a:ea typeface="+mn-lt"/>
                <a:cs typeface="+mn-lt"/>
              </a:rPr>
              <a:t>(updated)</a:t>
            </a:r>
          </a:p>
          <a:p>
            <a:pPr marL="0" indent="0">
              <a:buNone/>
            </a:pPr>
            <a:endParaRPr lang="en-US" sz="2800" b="1">
              <a:ea typeface="+mn-lt"/>
              <a:cs typeface="+mn-lt"/>
            </a:endParaRPr>
          </a:p>
          <a:p>
            <a:pPr marL="0" indent="0">
              <a:buNone/>
            </a:pPr>
            <a:endParaRPr lang="en-US" sz="2800" u="sng">
              <a:ea typeface="+mn-lt"/>
              <a:cs typeface="+mn-lt"/>
            </a:endParaRPr>
          </a:p>
          <a:p>
            <a:pPr marL="0" indent="0">
              <a:buNone/>
            </a:pPr>
            <a:endParaRPr lang="en-US" sz="3200">
              <a:cs typeface="Calibri"/>
            </a:endParaRPr>
          </a:p>
          <a:p>
            <a:pPr marL="0" indent="0">
              <a:buNone/>
            </a:pPr>
            <a:r>
              <a:rPr lang="en-US" sz="3200"/>
              <a:t>  </a:t>
            </a:r>
          </a:p>
        </p:txBody>
      </p:sp>
      <p:sp>
        <p:nvSpPr>
          <p:cNvPr id="2" name="Title 1"/>
          <p:cNvSpPr>
            <a:spLocks noGrp="1"/>
          </p:cNvSpPr>
          <p:nvPr>
            <p:ph type="title"/>
          </p:nvPr>
        </p:nvSpPr>
        <p:spPr>
          <a:prstGeom prst="rect">
            <a:avLst/>
          </a:prstGeom>
        </p:spPr>
        <p:txBody>
          <a:bodyPr vert="horz" wrap="none" lIns="91440" tIns="45720" rIns="91440" bIns="45720" rtlCol="0" anchor="t">
            <a:normAutofit/>
          </a:bodyPr>
          <a:lstStyle/>
          <a:p>
            <a:r>
              <a:rPr lang="en-US" sz="3200"/>
              <a:t>What informs our work? </a:t>
            </a:r>
            <a:endParaRPr lang="en-US"/>
          </a:p>
        </p:txBody>
      </p:sp>
    </p:spTree>
    <p:extLst>
      <p:ext uri="{BB962C8B-B14F-4D97-AF65-F5344CB8AC3E}">
        <p14:creationId xmlns:p14="http://schemas.microsoft.com/office/powerpoint/2010/main" val="2135023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vert="horz" lIns="91440" tIns="45720" rIns="91440" bIns="45720" rtlCol="0" anchor="t">
            <a:normAutofit/>
          </a:bodyPr>
          <a:lstStyle/>
          <a:p>
            <a:pPr algn="ctr">
              <a:buNone/>
            </a:pPr>
            <a:r>
              <a:rPr lang="en-US" sz="3200">
                <a:ea typeface="+mn-lt"/>
                <a:cs typeface="+mn-lt"/>
              </a:rPr>
              <a:t>Contact for questions about the grant including requirements, schedule, reporting, etc. </a:t>
            </a:r>
            <a:endParaRPr lang="en-US"/>
          </a:p>
          <a:p>
            <a:pPr marL="0" indent="0">
              <a:buNone/>
            </a:pPr>
            <a:endParaRPr lang="en-US" sz="3200">
              <a:cs typeface="Calibri"/>
            </a:endParaRPr>
          </a:p>
          <a:p>
            <a:pPr marL="0" indent="0">
              <a:buNone/>
            </a:pPr>
            <a:endParaRPr lang="en-US" sz="3200">
              <a:cs typeface="Calibri"/>
            </a:endParaRPr>
          </a:p>
          <a:p>
            <a:pPr marL="0" indent="0">
              <a:buNone/>
            </a:pPr>
            <a:endParaRPr lang="en-US" sz="3200"/>
          </a:p>
          <a:p>
            <a:pPr marL="0" indent="0">
              <a:buNone/>
            </a:pPr>
            <a:r>
              <a:rPr lang="en-US" sz="3200"/>
              <a:t>  </a:t>
            </a:r>
          </a:p>
        </p:txBody>
      </p:sp>
      <p:sp>
        <p:nvSpPr>
          <p:cNvPr id="2" name="Title 1"/>
          <p:cNvSpPr>
            <a:spLocks noGrp="1"/>
          </p:cNvSpPr>
          <p:nvPr>
            <p:ph type="title"/>
          </p:nvPr>
        </p:nvSpPr>
        <p:spPr>
          <a:prstGeom prst="rect">
            <a:avLst/>
          </a:prstGeom>
        </p:spPr>
        <p:txBody>
          <a:bodyPr vert="horz" wrap="none" lIns="91440" tIns="45720" rIns="91440" bIns="45720" rtlCol="0" anchor="t">
            <a:normAutofit/>
          </a:bodyPr>
          <a:lstStyle/>
          <a:p>
            <a:r>
              <a:rPr lang="en-US" sz="3200"/>
              <a:t>Healthy Tots Wellness Grant Point of Contact</a:t>
            </a:r>
            <a:endParaRPr lang="en-US" sz="3200">
              <a:cs typeface="Calibri"/>
            </a:endParaRPr>
          </a:p>
        </p:txBody>
      </p:sp>
      <p:pic>
        <p:nvPicPr>
          <p:cNvPr id="7" name="Picture 7">
            <a:extLst>
              <a:ext uri="{FF2B5EF4-FFF2-40B4-BE49-F238E27FC236}">
                <a16:creationId xmlns:a16="http://schemas.microsoft.com/office/drawing/2014/main" id="{11C1EE47-F3EC-27D7-16C0-DE05EBFDCFE2}"/>
              </a:ext>
            </a:extLst>
          </p:cNvPr>
          <p:cNvPicPr>
            <a:picLocks noChangeAspect="1"/>
          </p:cNvPicPr>
          <p:nvPr/>
        </p:nvPicPr>
        <p:blipFill>
          <a:blip r:embed="rId3"/>
          <a:stretch>
            <a:fillRect/>
          </a:stretch>
        </p:blipFill>
        <p:spPr>
          <a:xfrm>
            <a:off x="3214778" y="2592386"/>
            <a:ext cx="5575539" cy="3125343"/>
          </a:xfrm>
          <a:prstGeom prst="rect">
            <a:avLst/>
          </a:prstGeom>
        </p:spPr>
      </p:pic>
    </p:spTree>
    <p:extLst>
      <p:ext uri="{BB962C8B-B14F-4D97-AF65-F5344CB8AC3E}">
        <p14:creationId xmlns:p14="http://schemas.microsoft.com/office/powerpoint/2010/main" val="2372341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vert="horz" lIns="91440" tIns="45720" rIns="91440" bIns="45720" rtlCol="0" anchor="t">
            <a:normAutofit/>
          </a:bodyPr>
          <a:lstStyle/>
          <a:p>
            <a:pPr algn="ctr">
              <a:buNone/>
            </a:pPr>
            <a:r>
              <a:rPr lang="en-US" sz="2800">
                <a:ea typeface="+mn-lt"/>
                <a:cs typeface="+mn-lt"/>
              </a:rPr>
              <a:t>Please contact the OSSE Customer Service team if you experience technical issues and/or have any questions regarding EGMS as follows:</a:t>
            </a:r>
            <a:endParaRPr lang="en-US" sz="2800"/>
          </a:p>
          <a:p>
            <a:pPr marL="0" indent="0">
              <a:buNone/>
            </a:pPr>
            <a:endParaRPr lang="en-US" sz="3200">
              <a:cs typeface="Calibri"/>
            </a:endParaRPr>
          </a:p>
          <a:p>
            <a:pPr marL="0" indent="0">
              <a:buNone/>
            </a:pPr>
            <a:endParaRPr lang="en-US" sz="3200"/>
          </a:p>
          <a:p>
            <a:pPr marL="0" indent="0">
              <a:buNone/>
            </a:pPr>
            <a:endParaRPr lang="en-US" sz="3200"/>
          </a:p>
          <a:p>
            <a:pPr marL="0" indent="0">
              <a:buNone/>
            </a:pPr>
            <a:r>
              <a:rPr lang="en-US" sz="3200"/>
              <a:t>  </a:t>
            </a:r>
          </a:p>
        </p:txBody>
      </p:sp>
      <p:sp>
        <p:nvSpPr>
          <p:cNvPr id="2" name="Title 1"/>
          <p:cNvSpPr>
            <a:spLocks noGrp="1"/>
          </p:cNvSpPr>
          <p:nvPr>
            <p:ph type="title"/>
          </p:nvPr>
        </p:nvSpPr>
        <p:spPr>
          <a:prstGeom prst="rect">
            <a:avLst/>
          </a:prstGeom>
        </p:spPr>
        <p:txBody>
          <a:bodyPr vert="horz" wrap="none" lIns="91440" tIns="45720" rIns="91440" bIns="45720" rtlCol="0" anchor="t">
            <a:normAutofit/>
          </a:bodyPr>
          <a:lstStyle/>
          <a:p>
            <a:r>
              <a:rPr lang="en-US"/>
              <a:t>EGMS Technical Support</a:t>
            </a:r>
            <a:endParaRPr lang="en-US" err="1">
              <a:cs typeface="Calibri"/>
            </a:endParaRPr>
          </a:p>
        </p:txBody>
      </p:sp>
      <p:pic>
        <p:nvPicPr>
          <p:cNvPr id="4" name="Picture 4">
            <a:extLst>
              <a:ext uri="{FF2B5EF4-FFF2-40B4-BE49-F238E27FC236}">
                <a16:creationId xmlns:a16="http://schemas.microsoft.com/office/drawing/2014/main" id="{CDD1D725-1BA6-3C8B-D5E8-EF363A145C8E}"/>
              </a:ext>
            </a:extLst>
          </p:cNvPr>
          <p:cNvPicPr>
            <a:picLocks noChangeAspect="1"/>
          </p:cNvPicPr>
          <p:nvPr/>
        </p:nvPicPr>
        <p:blipFill>
          <a:blip r:embed="rId3"/>
          <a:stretch>
            <a:fillRect/>
          </a:stretch>
        </p:blipFill>
        <p:spPr>
          <a:xfrm>
            <a:off x="3334315" y="2895846"/>
            <a:ext cx="5247735" cy="2334887"/>
          </a:xfrm>
          <a:prstGeom prst="rect">
            <a:avLst/>
          </a:prstGeom>
        </p:spPr>
      </p:pic>
    </p:spTree>
    <p:extLst>
      <p:ext uri="{BB962C8B-B14F-4D97-AF65-F5344CB8AC3E}">
        <p14:creationId xmlns:p14="http://schemas.microsoft.com/office/powerpoint/2010/main" val="1164418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4508C-D1C4-682F-D4A3-5C0C8B495644}"/>
              </a:ext>
            </a:extLst>
          </p:cNvPr>
          <p:cNvSpPr>
            <a:spLocks noGrp="1"/>
          </p:cNvSpPr>
          <p:nvPr>
            <p:ph type="body" sz="quarter" idx="10"/>
          </p:nvPr>
        </p:nvSpPr>
        <p:spPr/>
        <p:txBody>
          <a:bodyPr/>
          <a:lstStyle/>
          <a:p>
            <a:r>
              <a:rPr lang="en-US"/>
              <a:t>Introductions</a:t>
            </a:r>
          </a:p>
        </p:txBody>
      </p:sp>
    </p:spTree>
    <p:extLst>
      <p:ext uri="{BB962C8B-B14F-4D97-AF65-F5344CB8AC3E}">
        <p14:creationId xmlns:p14="http://schemas.microsoft.com/office/powerpoint/2010/main" val="647223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4508C-D1C4-682F-D4A3-5C0C8B495644}"/>
              </a:ext>
            </a:extLst>
          </p:cNvPr>
          <p:cNvSpPr>
            <a:spLocks noGrp="1"/>
          </p:cNvSpPr>
          <p:nvPr>
            <p:ph type="body" sz="quarter" idx="10"/>
          </p:nvPr>
        </p:nvSpPr>
        <p:spPr/>
        <p:txBody>
          <a:bodyPr/>
          <a:lstStyle/>
          <a:p>
            <a:r>
              <a:rPr lang="en-US"/>
              <a:t>Ice breaker</a:t>
            </a:r>
          </a:p>
        </p:txBody>
      </p:sp>
    </p:spTree>
    <p:extLst>
      <p:ext uri="{BB962C8B-B14F-4D97-AF65-F5344CB8AC3E}">
        <p14:creationId xmlns:p14="http://schemas.microsoft.com/office/powerpoint/2010/main" val="319795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2F2BAE-ABBF-47B3-DC0C-2DC6BA2781C0}"/>
              </a:ext>
            </a:extLst>
          </p:cNvPr>
          <p:cNvSpPr>
            <a:spLocks noGrp="1"/>
          </p:cNvSpPr>
          <p:nvPr>
            <p:ph type="body" sz="quarter" idx="13"/>
          </p:nvPr>
        </p:nvSpPr>
        <p:spPr/>
        <p:txBody>
          <a:bodyPr>
            <a:normAutofit/>
          </a:bodyPr>
          <a:lstStyle/>
          <a:p>
            <a:r>
              <a:rPr lang="en-US" sz="2400">
                <a:solidFill>
                  <a:srgbClr val="000000"/>
                </a:solidFill>
                <a:latin typeface="Calibri" panose="020F0502020204030204" pitchFamily="34" charset="0"/>
                <a:cs typeface="Calibri" panose="020F0502020204030204" pitchFamily="34" charset="0"/>
              </a:rPr>
              <a:t>What is your favorite spring planning activity?</a:t>
            </a:r>
            <a:endParaRPr lang="en-US" sz="24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3" name="Title 2">
            <a:extLst>
              <a:ext uri="{FF2B5EF4-FFF2-40B4-BE49-F238E27FC236}">
                <a16:creationId xmlns:a16="http://schemas.microsoft.com/office/drawing/2014/main" id="{F269E4C6-F173-7A83-ABBB-65D57B8C77F6}"/>
              </a:ext>
            </a:extLst>
          </p:cNvPr>
          <p:cNvSpPr>
            <a:spLocks noGrp="1"/>
          </p:cNvSpPr>
          <p:nvPr>
            <p:ph type="title"/>
          </p:nvPr>
        </p:nvSpPr>
        <p:spPr/>
        <p:txBody>
          <a:bodyPr>
            <a:noAutofit/>
          </a:bodyPr>
          <a:lstStyle/>
          <a:p>
            <a:r>
              <a:rPr lang="en-US" sz="3600" b="1">
                <a:solidFill>
                  <a:schemeClr val="bg1"/>
                </a:solidFill>
                <a:latin typeface="+mn-lt"/>
              </a:rPr>
              <a:t>How do you prepare for spring?</a:t>
            </a:r>
            <a:endParaRPr lang="en-US" sz="3600">
              <a:solidFill>
                <a:schemeClr val="bg1"/>
              </a:solidFill>
            </a:endParaRPr>
          </a:p>
        </p:txBody>
      </p:sp>
    </p:spTree>
    <p:extLst>
      <p:ext uri="{BB962C8B-B14F-4D97-AF65-F5344CB8AC3E}">
        <p14:creationId xmlns:p14="http://schemas.microsoft.com/office/powerpoint/2010/main" val="32294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4508C-D1C4-682F-D4A3-5C0C8B495644}"/>
              </a:ext>
            </a:extLst>
          </p:cNvPr>
          <p:cNvSpPr>
            <a:spLocks noGrp="1"/>
          </p:cNvSpPr>
          <p:nvPr>
            <p:ph type="body" sz="quarter" idx="10"/>
          </p:nvPr>
        </p:nvSpPr>
        <p:spPr/>
        <p:txBody>
          <a:bodyPr/>
          <a:lstStyle/>
          <a:p>
            <a:r>
              <a:rPr lang="en-US"/>
              <a:t>Spotlight</a:t>
            </a:r>
          </a:p>
        </p:txBody>
      </p:sp>
    </p:spTree>
    <p:extLst>
      <p:ext uri="{BB962C8B-B14F-4D97-AF65-F5344CB8AC3E}">
        <p14:creationId xmlns:p14="http://schemas.microsoft.com/office/powerpoint/2010/main" val="377211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927718A-CE76-40FB-86B1-64F996FAF9F7}"/>
              </a:ext>
            </a:extLst>
          </p:cNvPr>
          <p:cNvSpPr>
            <a:spLocks noGrp="1"/>
          </p:cNvSpPr>
          <p:nvPr>
            <p:ph type="body" sz="quarter" idx="11"/>
          </p:nvPr>
        </p:nvSpPr>
        <p:spPr>
          <a:xfrm>
            <a:off x="4153106" y="3955551"/>
            <a:ext cx="7692998" cy="2661006"/>
          </a:xfrm>
          <a:solidFill>
            <a:srgbClr val="002060"/>
          </a:solidFill>
        </p:spPr>
        <p:txBody>
          <a:bodyPr>
            <a:normAutofit fontScale="70000" lnSpcReduction="20000"/>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b="1">
                <a:solidFill>
                  <a:prstClr val="white"/>
                </a:solidFill>
                <a:latin typeface="Calibri" panose="020F0502020204030204"/>
              </a:rPr>
              <a:t>		The Healthy Tots Program Presents </a:t>
            </a:r>
            <a:endParaRPr kumimoji="0" lang="en-US" sz="40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OSSE Wellness Guidelines for Child Care Facilities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a:ln>
                  <a:noFill/>
                </a:ln>
                <a:solidFill>
                  <a:srgbClr val="FFFFFF"/>
                </a:solidFill>
                <a:effectLst/>
                <a:uLnTx/>
                <a:uFillTx/>
                <a:latin typeface="NeutraText-Light"/>
                <a:ea typeface="+mn-ea"/>
                <a:cs typeface="+mn-cs"/>
              </a:rPr>
              <a:t>ALIGNED WITH </a:t>
            </a:r>
            <a:r>
              <a:rPr kumimoji="0" lang="en-US" sz="4000" b="1" i="0" u="none" strike="noStrike" kern="1200" cap="none" spc="0" normalizeH="0" baseline="0" noProof="0">
                <a:ln>
                  <a:noFill/>
                </a:ln>
                <a:solidFill>
                  <a:srgbClr val="FFFFFF"/>
                </a:solidFill>
                <a:effectLst/>
                <a:uLnTx/>
                <a:uFillTx/>
                <a:latin typeface="NeutraText-DemiAlt"/>
                <a:ea typeface="+mn-ea"/>
                <a:cs typeface="+mn-cs"/>
              </a:rPr>
              <a:t>the Whole School, Whole Community,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a:ln>
                  <a:noFill/>
                </a:ln>
                <a:solidFill>
                  <a:srgbClr val="FFFFFF"/>
                </a:solidFill>
                <a:effectLst/>
                <a:uLnTx/>
                <a:uFillTx/>
                <a:latin typeface="NeutraText-DemiAlt"/>
                <a:ea typeface="+mn-ea"/>
                <a:cs typeface="+mn-cs"/>
              </a:rPr>
              <a:t>Whole Child (WSCC) Model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a:ln>
                  <a:noFill/>
                </a:ln>
                <a:solidFill>
                  <a:srgbClr val="FFFFFF"/>
                </a:solidFill>
                <a:effectLst/>
                <a:uLnTx/>
                <a:uFillTx/>
                <a:latin typeface="NeutraText-LightAlt"/>
                <a:ea typeface="+mn-ea"/>
                <a:cs typeface="+mn-cs"/>
              </a:rPr>
              <a:t>- A Culture of Wellness Approach -</a:t>
            </a:r>
            <a:endParaRPr kumimoji="0" lang="en-US" sz="4000" b="1" i="0" u="none" strike="noStrike" kern="1200" cap="none" spc="0" normalizeH="0" baseline="0" noProof="0">
              <a:ln>
                <a:noFill/>
              </a:ln>
              <a:solidFill>
                <a:prstClr val="white"/>
              </a:solidFill>
              <a:effectLst/>
              <a:uLnTx/>
              <a:uFillTx/>
              <a:latin typeface="Calibri" panose="020F0502020204030204"/>
              <a:ea typeface="+mn-ea"/>
              <a:cs typeface="+mn-cs"/>
            </a:endParaRPr>
          </a:p>
          <a:p>
            <a:endParaRPr lang="en-US"/>
          </a:p>
        </p:txBody>
      </p:sp>
    </p:spTree>
    <p:custDataLst>
      <p:tags r:id="rId1"/>
    </p:custDataLst>
    <p:extLst>
      <p:ext uri="{BB962C8B-B14F-4D97-AF65-F5344CB8AC3E}">
        <p14:creationId xmlns:p14="http://schemas.microsoft.com/office/powerpoint/2010/main" val="195861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8CBBF-A539-BF17-0A17-E74CC8E31218}"/>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B9EDE5B2-556F-9B60-4A3D-5EDDAA5F1F0B}"/>
              </a:ext>
            </a:extLst>
          </p:cNvPr>
          <p:cNvSpPr>
            <a:spLocks noGrp="1"/>
          </p:cNvSpPr>
          <p:nvPr>
            <p:ph type="dt" sz="half" idx="10"/>
          </p:nvPr>
        </p:nvSpPr>
        <p:spPr/>
        <p:txBody>
          <a:bodyPr/>
          <a:lstStyle/>
          <a:p>
            <a:fld id="{190DFCB1-CA6F-EA40-A701-AE317D180D86}" type="datetime1">
              <a:rPr lang="en-US" smtClean="0"/>
              <a:t>3/29/2024</a:t>
            </a:fld>
            <a:endParaRPr lang="en-US"/>
          </a:p>
        </p:txBody>
      </p:sp>
      <p:sp>
        <p:nvSpPr>
          <p:cNvPr id="3" name="Slide Number Placeholder 2">
            <a:extLst>
              <a:ext uri="{FF2B5EF4-FFF2-40B4-BE49-F238E27FC236}">
                <a16:creationId xmlns:a16="http://schemas.microsoft.com/office/drawing/2014/main" id="{91732927-B717-BD08-19FA-B91DE84F47F4}"/>
              </a:ext>
            </a:extLst>
          </p:cNvPr>
          <p:cNvSpPr>
            <a:spLocks noGrp="1"/>
          </p:cNvSpPr>
          <p:nvPr>
            <p:ph type="sldNum" sz="quarter" idx="12"/>
          </p:nvPr>
        </p:nvSpPr>
        <p:spPr/>
        <p:txBody>
          <a:bodyPr/>
          <a:lstStyle/>
          <a:p>
            <a:fld id="{E31375A4-56A4-47D6-9801-1991572033F7}" type="slidenum">
              <a:rPr lang="en-US" smtClean="0"/>
              <a:t>8</a:t>
            </a:fld>
            <a:endParaRPr lang="en-US"/>
          </a:p>
        </p:txBody>
      </p:sp>
      <p:sp>
        <p:nvSpPr>
          <p:cNvPr id="4" name="Content Placeholder 3">
            <a:extLst>
              <a:ext uri="{FF2B5EF4-FFF2-40B4-BE49-F238E27FC236}">
                <a16:creationId xmlns:a16="http://schemas.microsoft.com/office/drawing/2014/main" id="{A1E1028D-E182-6B88-32D5-76F3C3ABCAC7}"/>
              </a:ext>
            </a:extLst>
          </p:cNvPr>
          <p:cNvSpPr>
            <a:spLocks noGrp="1"/>
          </p:cNvSpPr>
          <p:nvPr>
            <p:ph sz="quarter" idx="13"/>
          </p:nvPr>
        </p:nvSpPr>
        <p:spPr>
          <a:xfrm>
            <a:off x="643569" y="1324721"/>
            <a:ext cx="11152742" cy="4611158"/>
          </a:xfrm>
        </p:spPr>
        <p:txBody>
          <a:bodyPr vert="horz" lIns="91440" tIns="45720" rIns="91440" bIns="45720" rtlCol="0" anchor="t">
            <a:normAutofit fontScale="92500" lnSpcReduction="20000"/>
          </a:bodyPr>
          <a:lstStyle/>
          <a:p>
            <a:pPr marL="457200" lvl="1" indent="0">
              <a:lnSpc>
                <a:spcPct val="120000"/>
              </a:lnSpc>
              <a:spcBef>
                <a:spcPts val="0"/>
              </a:spcBef>
              <a:buNone/>
            </a:pPr>
            <a:endParaRPr lang="en-US" sz="1600">
              <a:latin typeface="Calibri"/>
              <a:cs typeface="Calibri"/>
            </a:endParaRPr>
          </a:p>
          <a:p>
            <a:pPr lvl="1">
              <a:lnSpc>
                <a:spcPct val="120000"/>
              </a:lnSpc>
              <a:spcBef>
                <a:spcPts val="0"/>
              </a:spcBef>
            </a:pPr>
            <a:r>
              <a:rPr lang="en-US" sz="1900">
                <a:latin typeface="Calibri"/>
                <a:cs typeface="Calibri"/>
              </a:rPr>
              <a:t>Provides early learning facilities with a road map on how to maintain a consistently supportive wellness environment for children aged 0-5.</a:t>
            </a:r>
            <a:endParaRPr lang="en-US" sz="1900">
              <a:latin typeface="Calibri"/>
            </a:endParaRPr>
          </a:p>
          <a:p>
            <a:pPr>
              <a:lnSpc>
                <a:spcPct val="120000"/>
              </a:lnSpc>
              <a:spcBef>
                <a:spcPts val="0"/>
              </a:spcBef>
            </a:pPr>
            <a:endParaRPr lang="en-US">
              <a:latin typeface="Calibri"/>
              <a:cs typeface="Calibri"/>
            </a:endParaRPr>
          </a:p>
          <a:p>
            <a:pPr lvl="1">
              <a:lnSpc>
                <a:spcPct val="120000"/>
              </a:lnSpc>
              <a:spcBef>
                <a:spcPts val="0"/>
              </a:spcBef>
            </a:pPr>
            <a:endParaRPr lang="en-US">
              <a:latin typeface="Calibri"/>
              <a:cs typeface="Calibri"/>
            </a:endParaRPr>
          </a:p>
          <a:p>
            <a:pPr>
              <a:lnSpc>
                <a:spcPct val="120000"/>
              </a:lnSpc>
              <a:spcBef>
                <a:spcPts val="0"/>
              </a:spcBef>
            </a:pPr>
            <a:endParaRPr lang="en-US">
              <a:latin typeface="Calibri"/>
              <a:cs typeface="Calibri"/>
            </a:endParaRPr>
          </a:p>
          <a:p>
            <a:pPr>
              <a:lnSpc>
                <a:spcPct val="120000"/>
              </a:lnSpc>
              <a:spcBef>
                <a:spcPts val="0"/>
              </a:spcBef>
            </a:pPr>
            <a:endParaRPr lang="en-US">
              <a:latin typeface="Calibri"/>
              <a:cs typeface="Calibri"/>
            </a:endParaRPr>
          </a:p>
          <a:p>
            <a:pPr>
              <a:lnSpc>
                <a:spcPct val="120000"/>
              </a:lnSpc>
              <a:spcBef>
                <a:spcPts val="0"/>
              </a:spcBef>
            </a:pPr>
            <a:endParaRPr lang="en-US" sz="1800">
              <a:latin typeface="Calibri"/>
              <a:cs typeface="Calibri"/>
            </a:endParaRPr>
          </a:p>
          <a:p>
            <a:pPr marL="0" indent="0">
              <a:lnSpc>
                <a:spcPct val="120000"/>
              </a:lnSpc>
              <a:spcBef>
                <a:spcPts val="0"/>
              </a:spcBef>
              <a:buNone/>
            </a:pPr>
            <a:endParaRPr lang="en-US" sz="1800">
              <a:latin typeface="Calibri"/>
              <a:cs typeface="Calibri"/>
            </a:endParaRPr>
          </a:p>
          <a:p>
            <a:pPr>
              <a:lnSpc>
                <a:spcPct val="120000"/>
              </a:lnSpc>
              <a:spcBef>
                <a:spcPts val="600"/>
              </a:spcBef>
            </a:pPr>
            <a:r>
              <a:rPr lang="en-US" sz="1900">
                <a:latin typeface="Calibri"/>
                <a:cs typeface="Arial"/>
              </a:rPr>
              <a:t>Benefits to early leaning communities:</a:t>
            </a:r>
          </a:p>
          <a:p>
            <a:pPr lvl="1">
              <a:lnSpc>
                <a:spcPct val="110000"/>
              </a:lnSpc>
              <a:spcBef>
                <a:spcPts val="0"/>
              </a:spcBef>
            </a:pPr>
            <a:r>
              <a:rPr lang="en-US" sz="1600">
                <a:latin typeface="Calibri"/>
                <a:cs typeface="Calibri"/>
              </a:rPr>
              <a:t>Communicates core values and principles regarding healthy habits to childcare providers, to current and potential families and to the community.</a:t>
            </a:r>
          </a:p>
          <a:p>
            <a:pPr lvl="1">
              <a:lnSpc>
                <a:spcPct val="110000"/>
              </a:lnSpc>
              <a:spcBef>
                <a:spcPts val="0"/>
              </a:spcBef>
            </a:pPr>
            <a:r>
              <a:rPr lang="en-US" sz="1600">
                <a:latin typeface="Calibri"/>
                <a:cs typeface="Calibri"/>
              </a:rPr>
              <a:t>Supports childcare providers and families act as role models for children by practicing healthy habits themselves.</a:t>
            </a:r>
          </a:p>
          <a:p>
            <a:pPr lvl="1">
              <a:lnSpc>
                <a:spcPct val="110000"/>
              </a:lnSpc>
              <a:spcBef>
                <a:spcPts val="0"/>
              </a:spcBef>
            </a:pPr>
            <a:r>
              <a:rPr lang="en-US" sz="1600">
                <a:latin typeface="Calibri"/>
                <a:cs typeface="Calibri"/>
              </a:rPr>
              <a:t>Sets a standard that is clear and consistent</a:t>
            </a:r>
          </a:p>
          <a:p>
            <a:pPr lvl="1">
              <a:lnSpc>
                <a:spcPct val="110000"/>
              </a:lnSpc>
              <a:spcBef>
                <a:spcPts val="0"/>
              </a:spcBef>
            </a:pPr>
            <a:r>
              <a:rPr lang="en-US" sz="1600">
                <a:latin typeface="Calibri"/>
                <a:cs typeface="Calibri"/>
              </a:rPr>
              <a:t>Helps guide those teaching children about the importance of these healthy habits.</a:t>
            </a:r>
          </a:p>
          <a:p>
            <a:pPr>
              <a:lnSpc>
                <a:spcPct val="120000"/>
              </a:lnSpc>
            </a:pPr>
            <a:endParaRPr lang="en-US">
              <a:latin typeface="Calibri"/>
              <a:cs typeface="Calibri"/>
            </a:endParaRPr>
          </a:p>
          <a:p>
            <a:endParaRPr lang="en-US">
              <a:latin typeface="Calibri"/>
              <a:cs typeface="Calibri"/>
            </a:endParaRPr>
          </a:p>
        </p:txBody>
      </p:sp>
      <p:sp>
        <p:nvSpPr>
          <p:cNvPr id="5" name="Title 4">
            <a:extLst>
              <a:ext uri="{FF2B5EF4-FFF2-40B4-BE49-F238E27FC236}">
                <a16:creationId xmlns:a16="http://schemas.microsoft.com/office/drawing/2014/main" id="{F1D54AC8-90FD-28BD-06B6-56E0F5A87E43}"/>
              </a:ext>
            </a:extLst>
          </p:cNvPr>
          <p:cNvSpPr>
            <a:spLocks noGrp="1"/>
          </p:cNvSpPr>
          <p:nvPr>
            <p:ph type="title"/>
          </p:nvPr>
        </p:nvSpPr>
        <p:spPr>
          <a:xfrm>
            <a:off x="524219" y="24560"/>
            <a:ext cx="9601200" cy="939991"/>
          </a:xfrm>
        </p:spPr>
        <p:txBody>
          <a:bodyPr>
            <a:normAutofit fontScale="90000"/>
          </a:bodyPr>
          <a:lstStyle/>
          <a:p>
            <a:br>
              <a:rPr lang="en-US">
                <a:latin typeface="Calibri"/>
                <a:cs typeface="Calibri"/>
              </a:rPr>
            </a:br>
            <a:endParaRPr lang="en-US"/>
          </a:p>
        </p:txBody>
      </p:sp>
      <p:pic>
        <p:nvPicPr>
          <p:cNvPr id="6" name="Picture 5">
            <a:extLst>
              <a:ext uri="{FF2B5EF4-FFF2-40B4-BE49-F238E27FC236}">
                <a16:creationId xmlns:a16="http://schemas.microsoft.com/office/drawing/2014/main" id="{DC5F9CFF-8CFA-F021-BC20-4D543A66B9E7}"/>
              </a:ext>
            </a:extLst>
          </p:cNvPr>
          <p:cNvPicPr>
            <a:picLocks noChangeAspect="1"/>
          </p:cNvPicPr>
          <p:nvPr/>
        </p:nvPicPr>
        <p:blipFill>
          <a:blip r:embed="rId3"/>
          <a:stretch>
            <a:fillRect/>
          </a:stretch>
        </p:blipFill>
        <p:spPr>
          <a:xfrm>
            <a:off x="987846" y="2238160"/>
            <a:ext cx="6574748" cy="1770267"/>
          </a:xfrm>
          <a:prstGeom prst="rect">
            <a:avLst/>
          </a:prstGeom>
          <a:solidFill>
            <a:srgbClr val="B3D3E9"/>
          </a:solidFill>
        </p:spPr>
      </p:pic>
      <p:pic>
        <p:nvPicPr>
          <p:cNvPr id="7" name="Picture 6">
            <a:extLst>
              <a:ext uri="{FF2B5EF4-FFF2-40B4-BE49-F238E27FC236}">
                <a16:creationId xmlns:a16="http://schemas.microsoft.com/office/drawing/2014/main" id="{6142942F-8695-6569-C402-14AAE2E1C5F1}"/>
              </a:ext>
            </a:extLst>
          </p:cNvPr>
          <p:cNvPicPr>
            <a:picLocks noChangeAspect="1"/>
          </p:cNvPicPr>
          <p:nvPr/>
        </p:nvPicPr>
        <p:blipFill>
          <a:blip r:embed="rId4"/>
          <a:stretch>
            <a:fillRect/>
          </a:stretch>
        </p:blipFill>
        <p:spPr>
          <a:xfrm>
            <a:off x="8525231" y="1942341"/>
            <a:ext cx="2749409" cy="2410744"/>
          </a:xfrm>
          <a:prstGeom prst="rect">
            <a:avLst/>
          </a:prstGeom>
        </p:spPr>
      </p:pic>
      <p:sp>
        <p:nvSpPr>
          <p:cNvPr id="13" name="TextBox 12">
            <a:extLst>
              <a:ext uri="{FF2B5EF4-FFF2-40B4-BE49-F238E27FC236}">
                <a16:creationId xmlns:a16="http://schemas.microsoft.com/office/drawing/2014/main" id="{25306CE6-EE3A-AD9F-63CD-6BF09AAA14B8}"/>
              </a:ext>
            </a:extLst>
          </p:cNvPr>
          <p:cNvSpPr txBox="1"/>
          <p:nvPr/>
        </p:nvSpPr>
        <p:spPr>
          <a:xfrm>
            <a:off x="1290520" y="198431"/>
            <a:ext cx="8989821" cy="1323439"/>
          </a:xfrm>
          <a:prstGeom prst="rect">
            <a:avLst/>
          </a:prstGeom>
          <a:noFill/>
        </p:spPr>
        <p:txBody>
          <a:bodyPr wrap="square">
            <a:spAutoFit/>
          </a:bodyPr>
          <a:lstStyle/>
          <a:p>
            <a:pPr algn="ctr"/>
            <a:r>
              <a:rPr lang="en-US" sz="4000" b="1">
                <a:solidFill>
                  <a:srgbClr val="002060"/>
                </a:solidFill>
                <a:latin typeface="+mn-lt"/>
              </a:rPr>
              <a:t>What are the OSSE Wellness Guidelines for Early Learning Facilities?</a:t>
            </a:r>
            <a:endParaRPr lang="en-US" sz="4000"/>
          </a:p>
        </p:txBody>
      </p:sp>
    </p:spTree>
    <p:extLst>
      <p:ext uri="{BB962C8B-B14F-4D97-AF65-F5344CB8AC3E}">
        <p14:creationId xmlns:p14="http://schemas.microsoft.com/office/powerpoint/2010/main" val="13398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D26F4B-0C92-B625-8C76-80769B8FD775}"/>
              </a:ext>
            </a:extLst>
          </p:cNvPr>
          <p:cNvSpPr>
            <a:spLocks noGrp="1"/>
          </p:cNvSpPr>
          <p:nvPr>
            <p:ph sz="quarter" idx="13"/>
          </p:nvPr>
        </p:nvSpPr>
        <p:spPr/>
        <p:txBody>
          <a:bodyPr/>
          <a:lstStyle/>
          <a:p>
            <a:pPr marL="0" indent="0">
              <a:buNone/>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A Culture of Wellness in ECE describes an environment that is actively and strategically designed to:</a:t>
            </a:r>
          </a:p>
          <a:p>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facilitate connections and strong relationships between child care staff, children, and family caregivers; </a:t>
            </a:r>
          </a:p>
          <a:p>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promote physical and mental health, wellness, and safety through all aspects of operations (such as policies, expectations and practices); </a:t>
            </a:r>
          </a:p>
          <a:p>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foster a safe, healthy, engaging and supportive work environment; and</a:t>
            </a:r>
          </a:p>
          <a:p>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align with research-based practice guidelines.   </a:t>
            </a:r>
            <a:endParaRPr lang="en-US" sz="240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a:p>
        </p:txBody>
      </p:sp>
      <p:sp>
        <p:nvSpPr>
          <p:cNvPr id="3" name="Title 2">
            <a:extLst>
              <a:ext uri="{FF2B5EF4-FFF2-40B4-BE49-F238E27FC236}">
                <a16:creationId xmlns:a16="http://schemas.microsoft.com/office/drawing/2014/main" id="{59E933DA-BE10-79A0-CA61-FAD611ADFC80}"/>
              </a:ext>
            </a:extLst>
          </p:cNvPr>
          <p:cNvSpPr>
            <a:spLocks noGrp="1"/>
          </p:cNvSpPr>
          <p:nvPr>
            <p:ph type="title"/>
          </p:nvPr>
        </p:nvSpPr>
        <p:spPr/>
        <p:txBody>
          <a:bodyPr>
            <a:normAutofit fontScale="90000"/>
          </a:bodyPr>
          <a:lstStyle/>
          <a:p>
            <a:pPr algn="ctr"/>
            <a:r>
              <a:rPr lang="en-US" sz="4400" b="1">
                <a:solidFill>
                  <a:srgbClr val="002060"/>
                </a:solidFill>
                <a:effectLst/>
                <a:latin typeface="Calibri" panose="020F0502020204030204" pitchFamily="34" charset="0"/>
                <a:ea typeface="Calibri" panose="020F0502020204030204" pitchFamily="34" charset="0"/>
                <a:cs typeface="Calibri" panose="020F0502020204030204" pitchFamily="34" charset="0"/>
              </a:rPr>
              <a:t>What is the Culture of Wellness in Early Childhood Education (ECE)?</a:t>
            </a:r>
            <a:endParaRPr lang="en-US">
              <a:solidFill>
                <a:srgbClr val="002060"/>
              </a:solidFill>
            </a:endParaRPr>
          </a:p>
        </p:txBody>
      </p:sp>
    </p:spTree>
    <p:extLst>
      <p:ext uri="{BB962C8B-B14F-4D97-AF65-F5344CB8AC3E}">
        <p14:creationId xmlns:p14="http://schemas.microsoft.com/office/powerpoint/2010/main" val="410944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B75FA5A5C0B74A88F15E2479A62888" ma:contentTypeVersion="16" ma:contentTypeDescription="Create a new document." ma:contentTypeScope="" ma:versionID="b9a848b3046ffb8b0213c9f986e68e7f">
  <xsd:schema xmlns:xsd="http://www.w3.org/2001/XMLSchema" xmlns:xs="http://www.w3.org/2001/XMLSchema" xmlns:p="http://schemas.microsoft.com/office/2006/metadata/properties" xmlns:ns2="a6967919-e271-4631-a255-de9a658a43bc" xmlns:ns3="e1012262-9e2a-4fe8-a99d-13c79fbf56b8" targetNamespace="http://schemas.microsoft.com/office/2006/metadata/properties" ma:root="true" ma:fieldsID="02dba89616d6ce95be6b8b7f3fd524c4" ns2:_="" ns3:_="">
    <xsd:import namespace="a6967919-e271-4631-a255-de9a658a43bc"/>
    <xsd:import namespace="e1012262-9e2a-4fe8-a99d-13c79fbf56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67919-e271-4631-a255-de9a658a4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3549e45-1cf5-44e0-acae-db85769a369a"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012262-9e2a-4fe8-a99d-13c79fbf56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ea94cb2-5ea6-46d7-80bc-e317f610feee}" ma:internalName="TaxCatchAll" ma:showField="CatchAllData" ma:web="e1012262-9e2a-4fe8-a99d-13c79fbf56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1012262-9e2a-4fe8-a99d-13c79fbf56b8" xsi:nil="true"/>
    <lcf76f155ced4ddcb4097134ff3c332f xmlns="a6967919-e271-4631-a255-de9a658a43b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E286628-7B47-4689-B9D2-081A47D935DA}">
  <ds:schemaRefs>
    <ds:schemaRef ds:uri="http://schemas.microsoft.com/sharepoint/v3/contenttype/forms"/>
  </ds:schemaRefs>
</ds:datastoreItem>
</file>

<file path=customXml/itemProps2.xml><?xml version="1.0" encoding="utf-8"?>
<ds:datastoreItem xmlns:ds="http://schemas.openxmlformats.org/officeDocument/2006/customXml" ds:itemID="{4E0B09CE-CAAD-4DF1-AFC3-F9866D91349C}">
  <ds:schemaRefs>
    <ds:schemaRef ds:uri="a6967919-e271-4631-a255-de9a658a43bc"/>
    <ds:schemaRef ds:uri="e1012262-9e2a-4fe8-a99d-13c79fbf56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1776F1-355A-4256-9003-EB4FF8FDF8A3}">
  <ds:schemaRefs>
    <ds:schemaRef ds:uri="a6967919-e271-4631-a255-de9a658a43bc"/>
    <ds:schemaRef ds:uri="e1012262-9e2a-4fe8-a99d-13c79fbf56b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2304</Words>
  <Application>Microsoft Office PowerPoint</Application>
  <PresentationFormat>Widescreen</PresentationFormat>
  <Paragraphs>262</Paragraphs>
  <Slides>24</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Calibri</vt:lpstr>
      <vt:lpstr>Calibri Light</vt:lpstr>
      <vt:lpstr>Calibri Regular</vt:lpstr>
      <vt:lpstr>MinionPro-Bold</vt:lpstr>
      <vt:lpstr>NeutraText-DemiAlt</vt:lpstr>
      <vt:lpstr>NeutraText-Light</vt:lpstr>
      <vt:lpstr>NeutraText-LightAlt</vt:lpstr>
      <vt:lpstr>Wingdings</vt:lpstr>
      <vt:lpstr>Office Theme</vt:lpstr>
      <vt:lpstr>1_Office Theme</vt:lpstr>
      <vt:lpstr>PowerPoint Presentation</vt:lpstr>
      <vt:lpstr>PowerPoint Presentation</vt:lpstr>
      <vt:lpstr>PowerPoint Presentation</vt:lpstr>
      <vt:lpstr>PowerPoint Presentation</vt:lpstr>
      <vt:lpstr>How do you prepare for spring?</vt:lpstr>
      <vt:lpstr>PowerPoint Presentation</vt:lpstr>
      <vt:lpstr>PowerPoint Presentation</vt:lpstr>
      <vt:lpstr> </vt:lpstr>
      <vt:lpstr>What is the Culture of Wellness in Early Childhood Education (ECE)?</vt:lpstr>
      <vt:lpstr> Completing the OSSE Wellness Guidelines for Child Care Facilities</vt:lpstr>
      <vt:lpstr>PowerPoint Presentation</vt:lpstr>
      <vt:lpstr>PowerPoint Presentation</vt:lpstr>
      <vt:lpstr>Future Healthy Tots Wellness Grant + new Guidelines</vt:lpstr>
      <vt:lpstr>PowerPoint Presentation</vt:lpstr>
      <vt:lpstr>Nemours Grant + new guidelines</vt:lpstr>
      <vt:lpstr>PowerPoint Presentation</vt:lpstr>
      <vt:lpstr>Important Dates to Remember</vt:lpstr>
      <vt:lpstr>Reimbursement Requests</vt:lpstr>
      <vt:lpstr>PowerPoint Presentation</vt:lpstr>
      <vt:lpstr>PowerPoint Presentation</vt:lpstr>
      <vt:lpstr>Guidance Resources</vt:lpstr>
      <vt:lpstr>What informs our work? </vt:lpstr>
      <vt:lpstr>Healthy Tots Wellness Grant Point of Contact</vt:lpstr>
      <vt:lpstr>EGMS Technical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Sheena (OSSE)</dc:creator>
  <cp:lastModifiedBy>Banks, Arrien (OSSE)</cp:lastModifiedBy>
  <cp:revision>7</cp:revision>
  <dcterms:created xsi:type="dcterms:W3CDTF">2023-01-19T15:27:42Z</dcterms:created>
  <dcterms:modified xsi:type="dcterms:W3CDTF">2024-03-29T15:50:19Z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BF769757-59D2-4BD4-8747-D033DBEB2417</vt:lpwstr>
  </property>
  <property fmtid="{D5CDD505-2E9C-101B-9397-08002B2CF9AE}" pid="3" name="ArticulatePath">
    <vt:lpwstr>Presentation4</vt:lpwstr>
  </property>
  <property fmtid="{D5CDD505-2E9C-101B-9397-08002B2CF9AE}" pid="4" name="ContentTypeId">
    <vt:lpwstr>0x01010086B75FA5A5C0B74A88F15E2479A62888</vt:lpwstr>
  </property>
  <property fmtid="{D5CDD505-2E9C-101B-9397-08002B2CF9AE}" pid="5" name="MediaServiceImageTags">
    <vt:lpwstr/>
  </property>
</Properties>
</file>