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c.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d.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e.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8f.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0.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1.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2.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3.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4.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5.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6.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7.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8.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9.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a.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b.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c.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d.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e.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9f.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0.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1.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2.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3.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4.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5.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6.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7.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8.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9.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a.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b.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c.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d.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e.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af.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0.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1.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2.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3.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4.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5.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6.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7.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8.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9.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a.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b.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c.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d.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e.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bf.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0.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1.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2.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3.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4.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5.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6.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7.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8.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9.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a.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b.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c.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d.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e.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cf.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0.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1.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2.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3.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4.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5.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6.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7.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8.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9.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a.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b.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c.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d.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e.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df.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0.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1.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2.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3.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4.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5.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6.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7.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8.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9.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a.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b.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c.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d.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e.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ef.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0.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1.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2.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3.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4.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5.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6.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7.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8.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9.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a.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b.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c.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d.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e.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ff.xml" ContentType="application/vnd.openxmlformats-officedocument.drawingml.chart+xml"/>
  <Override PartName="/ppt/notesSlides/notesSlide100.xml" ContentType="application/vnd.openxmlformats-officedocument.presentationml.notesSlide+xml"/>
  <Override PartName="/ppt/slides/slide101.xml" ContentType="application/vnd.openxmlformats-officedocument.presentationml.slide+xml"/>
  <Override PartName="/ppt/slides/charts/chart100.xml" ContentType="application/vnd.openxmlformats-officedocument.drawingml.chart+xml"/>
  <Override PartName="/ppt/notesSlides/notesSlide101.xml" ContentType="application/vnd.openxmlformats-officedocument.presentationml.notesSlide+xml"/>
  <Override PartName="/ppt/slides/slide102.xml" ContentType="application/vnd.openxmlformats-officedocument.presentationml.slide+xml"/>
  <Override PartName="/ppt/slides/charts/chart101.xml" ContentType="application/vnd.openxmlformats-officedocument.drawingml.chart+xml"/>
  <Override PartName="/ppt/notesSlides/notesSlide102.xml" ContentType="application/vnd.openxmlformats-officedocument.presentationml.notesSlide+xml"/>
  <Override PartName="/ppt/slides/slide103.xml" ContentType="application/vnd.openxmlformats-officedocument.presentationml.slide+xml"/>
  <Override PartName="/ppt/slides/charts/chart102.xml" ContentType="application/vnd.openxmlformats-officedocument.drawingml.chart+xml"/>
  <Override PartName="/ppt/notesSlides/notesSlide103.xml" ContentType="application/vnd.openxmlformats-officedocument.presentationml.notesSlide+xml"/>
  <Override PartName="/ppt/slides/slide104.xml" ContentType="application/vnd.openxmlformats-officedocument.presentationml.slide+xml"/>
  <Override PartName="/ppt/slides/charts/chart103.xml" ContentType="application/vnd.openxmlformats-officedocument.drawingml.chart+xml"/>
  <Override PartName="/ppt/notesSlides/notesSlide104.xml" ContentType="application/vnd.openxmlformats-officedocument.presentationml.notesSlide+xml"/>
  <Override PartName="/ppt/slides/slide105.xml" ContentType="application/vnd.openxmlformats-officedocument.presentationml.slide+xml"/>
  <Override PartName="/ppt/slides/charts/chart104.xml" ContentType="application/vnd.openxmlformats-officedocument.drawingml.chart+xml"/>
  <Override PartName="/ppt/notesSlides/notesSlide105.xml" ContentType="application/vnd.openxmlformats-officedocument.presentationml.notesSlide+xml"/>
  <Override PartName="/ppt/slides/slide106.xml" ContentType="application/vnd.openxmlformats-officedocument.presentationml.slide+xml"/>
  <Override PartName="/ppt/slides/charts/chart105.xml" ContentType="application/vnd.openxmlformats-officedocument.drawingml.chart+xml"/>
  <Override PartName="/ppt/notesSlides/notesSlide106.xml" ContentType="application/vnd.openxmlformats-officedocument.presentationml.notesSlide+xml"/>
  <Override PartName="/ppt/slides/slide107.xml" ContentType="application/vnd.openxmlformats-officedocument.presentationml.slide+xml"/>
  <Override PartName="/ppt/slides/charts/chart106.xml" ContentType="application/vnd.openxmlformats-officedocument.drawingml.chart+xml"/>
  <Override PartName="/ppt/notesSlides/notesSlide107.xml" ContentType="application/vnd.openxmlformats-officedocument.presentationml.notesSlide+xml"/>
  <Override PartName="/ppt/slides/slide108.xml" ContentType="application/vnd.openxmlformats-officedocument.presentationml.slide+xml"/>
  <Override PartName="/ppt/slides/charts/chart107.xml" ContentType="application/vnd.openxmlformats-officedocument.drawingml.chart+xml"/>
  <Override PartName="/ppt/notesSlides/notesSlide108.xml" ContentType="application/vnd.openxmlformats-officedocument.presentationml.notesSlide+xml"/>
  <Override PartName="/ppt/slides/slide109.xml" ContentType="application/vnd.openxmlformats-officedocument.presentationml.slide+xml"/>
  <Override PartName="/ppt/slides/charts/chart108.xml" ContentType="application/vnd.openxmlformats-officedocument.drawingml.chart+xml"/>
  <Override PartName="/ppt/notesSlides/notesSlide109.xml" ContentType="application/vnd.openxmlformats-officedocument.presentationml.notesSlide+xml"/>
  <Override PartName="/ppt/slides/slide10a.xml" ContentType="application/vnd.openxmlformats-officedocument.presentationml.slide+xml"/>
  <Override PartName="/ppt/slides/charts/chart109.xml" ContentType="application/vnd.openxmlformats-officedocument.drawingml.chart+xml"/>
  <Override PartName="/ppt/notesSlides/notesSlide10a.xml" ContentType="application/vnd.openxmlformats-officedocument.presentationml.notesSlide+xml"/>
  <Override PartName="/ppt/slides/slide10b.xml" ContentType="application/vnd.openxmlformats-officedocument.presentationml.slide+xml"/>
  <Override PartName="/ppt/slides/charts/chart10a.xml" ContentType="application/vnd.openxmlformats-officedocument.drawingml.chart+xml"/>
  <Override PartName="/ppt/notesSlides/notesSlide10b.xml" ContentType="application/vnd.openxmlformats-officedocument.presentationml.notesSlide+xml"/>
  <Override PartName="/ppt/slides/slide10c.xml" ContentType="application/vnd.openxmlformats-officedocument.presentationml.slide+xml"/>
  <Override PartName="/ppt/slides/charts/chart10b.xml" ContentType="application/vnd.openxmlformats-officedocument.drawingml.chart+xml"/>
  <Override PartName="/ppt/notesSlides/notesSlide10c.xml" ContentType="application/vnd.openxmlformats-officedocument.presentationml.notesSlide+xml"/>
  <Override PartName="/ppt/slides/slide10d.xml" ContentType="application/vnd.openxmlformats-officedocument.presentationml.slide+xml"/>
  <Override PartName="/ppt/slides/charts/chart10c.xml" ContentType="application/vnd.openxmlformats-officedocument.drawingml.chart+xml"/>
  <Override PartName="/ppt/notesSlides/notesSlide10d.xml" ContentType="application/vnd.openxmlformats-officedocument.presentationml.notesSlide+xml"/>
  <Override PartName="/ppt/slides/slide10e.xml" ContentType="application/vnd.openxmlformats-officedocument.presentationml.slide+xml"/>
  <Override PartName="/ppt/slides/charts/chart10d.xml" ContentType="application/vnd.openxmlformats-officedocument.drawingml.chart+xml"/>
  <Override PartName="/ppt/notesSlides/notesSlide10e.xml" ContentType="application/vnd.openxmlformats-officedocument.presentationml.notesSlide+xml"/>
  <Override PartName="/ppt/slides/slide10f.xml" ContentType="application/vnd.openxmlformats-officedocument.presentationml.slide+xml"/>
  <Override PartName="/ppt/slides/charts/chart10e.xml" ContentType="application/vnd.openxmlformats-officedocument.drawingml.chart+xml"/>
  <Override PartName="/ppt/notesSlides/notesSlide10f.xml" ContentType="application/vnd.openxmlformats-officedocument.presentationml.notesSlide+xml"/>
  <Override PartName="/ppt/slides/slide110.xml" ContentType="application/vnd.openxmlformats-officedocument.presentationml.slide+xml"/>
  <Override PartName="/ppt/slides/charts/chart10f.xml" ContentType="application/vnd.openxmlformats-officedocument.drawingml.chart+xml"/>
  <Override PartName="/ppt/notesSlides/notesSlide110.xml" ContentType="application/vnd.openxmlformats-officedocument.presentationml.notesSlide+xml"/>
  <Override PartName="/ppt/slides/slide111.xml" ContentType="application/vnd.openxmlformats-officedocument.presentationml.slide+xml"/>
  <Override PartName="/ppt/slides/charts/chart110.xml" ContentType="application/vnd.openxmlformats-officedocument.drawingml.chart+xml"/>
  <Override PartName="/ppt/notesSlides/notesSlide111.xml" ContentType="application/vnd.openxmlformats-officedocument.presentationml.notesSlide+xml"/>
  <Override PartName="/ppt/slides/slide112.xml" ContentType="application/vnd.openxmlformats-officedocument.presentationml.slide+xml"/>
  <Override PartName="/ppt/slides/charts/chart111.xml" ContentType="application/vnd.openxmlformats-officedocument.drawingml.chart+xml"/>
  <Override PartName="/ppt/notesSlides/notesSlide112.xml" ContentType="application/vnd.openxmlformats-officedocument.presentationml.notesSlide+xml"/>
  <Override PartName="/ppt/slides/slide113.xml" ContentType="application/vnd.openxmlformats-officedocument.presentationml.slide+xml"/>
  <Override PartName="/ppt/slides/charts/chart112.xml" ContentType="application/vnd.openxmlformats-officedocument.drawingml.chart+xml"/>
  <Override PartName="/ppt/notesSlides/notesSlide113.xml" ContentType="application/vnd.openxmlformats-officedocument.presentationml.notesSlide+xml"/>
  <Override PartName="/ppt/slides/slide114.xml" ContentType="application/vnd.openxmlformats-officedocument.presentationml.slide+xml"/>
  <Override PartName="/ppt/slides/charts/chart113.xml" ContentType="application/vnd.openxmlformats-officedocument.drawingml.chart+xml"/>
  <Override PartName="/ppt/notesSlides/notesSlide114.xml" ContentType="application/vnd.openxmlformats-officedocument.presentationml.notesSlide+xml"/>
  <Override PartName="/ppt/slides/slide115.xml" ContentType="application/vnd.openxmlformats-officedocument.presentationml.slide+xml"/>
  <Override PartName="/ppt/slides/charts/chart114.xml" ContentType="application/vnd.openxmlformats-officedocument.drawingml.chart+xml"/>
  <Override PartName="/ppt/notesSlides/notesSlide115.xml" ContentType="application/vnd.openxmlformats-officedocument.presentationml.notesSlide+xml"/>
  <Override PartName="/ppt/slides/slide116.xml" ContentType="application/vnd.openxmlformats-officedocument.presentationml.slide+xml"/>
  <Override PartName="/ppt/slides/charts/chart115.xml" ContentType="application/vnd.openxmlformats-officedocument.drawingml.chart+xml"/>
  <Override PartName="/ppt/notesSlides/notesSlide116.xml" ContentType="application/vnd.openxmlformats-officedocument.presentationml.notesSlide+xml"/>
  <Override PartName="/ppt/slides/slide117.xml" ContentType="application/vnd.openxmlformats-officedocument.presentationml.slide+xml"/>
  <Override PartName="/ppt/slides/charts/chart116.xml" ContentType="application/vnd.openxmlformats-officedocument.drawingml.chart+xml"/>
  <Override PartName="/ppt/notesSlides/notesSlide117.xml" ContentType="application/vnd.openxmlformats-officedocument.presentationml.notesSlide+xml"/>
  <Override PartName="/ppt/slides/slide118.xml" ContentType="application/vnd.openxmlformats-officedocument.presentationml.slide+xml"/>
  <Override PartName="/ppt/slides/charts/chart117.xml" ContentType="application/vnd.openxmlformats-officedocument.drawingml.chart+xml"/>
  <Override PartName="/ppt/notesSlides/notesSlide118.xml" ContentType="application/vnd.openxmlformats-officedocument.presentationml.notesSlide+xml"/>
  <Override PartName="/ppt/slides/slide119.xml" ContentType="application/vnd.openxmlformats-officedocument.presentationml.slide+xml"/>
  <Override PartName="/ppt/slides/charts/chart118.xml" ContentType="application/vnd.openxmlformats-officedocument.drawingml.chart+xml"/>
  <Override PartName="/ppt/notesSlides/notesSlide119.xml" ContentType="application/vnd.openxmlformats-officedocument.presentationml.notesSlide+xml"/>
  <Override PartName="/ppt/slides/slide11a.xml" ContentType="application/vnd.openxmlformats-officedocument.presentationml.slide+xml"/>
  <Override PartName="/ppt/slides/charts/chart119.xml" ContentType="application/vnd.openxmlformats-officedocument.drawingml.chart+xml"/>
  <Override PartName="/ppt/notesSlides/notesSlide11a.xml" ContentType="application/vnd.openxmlformats-officedocument.presentationml.notesSlide+xml"/>
  <Override PartName="/ppt/slides/slide11b.xml" ContentType="application/vnd.openxmlformats-officedocument.presentationml.slide+xml"/>
  <Override PartName="/ppt/slides/charts/chart11a.xml" ContentType="application/vnd.openxmlformats-officedocument.drawingml.chart+xml"/>
  <Override PartName="/ppt/notesSlides/notesSlide11b.xml" ContentType="application/vnd.openxmlformats-officedocument.presentationml.notesSlide+xml"/>
  <Override PartName="/ppt/slides/slide11c.xml" ContentType="application/vnd.openxmlformats-officedocument.presentationml.slide+xml"/>
  <Override PartName="/ppt/slides/charts/chart11b.xml" ContentType="application/vnd.openxmlformats-officedocument.drawingml.chart+xml"/>
  <Override PartName="/ppt/notesSlides/notesSlide11c.xml" ContentType="application/vnd.openxmlformats-officedocument.presentationml.notesSlide+xml"/>
  <Override PartName="/ppt/slides/slide11d.xml" ContentType="application/vnd.openxmlformats-officedocument.presentationml.slide+xml"/>
  <Override PartName="/ppt/slides/charts/chart11c.xml" ContentType="application/vnd.openxmlformats-officedocument.drawingml.chart+xml"/>
  <Override PartName="/ppt/notesSlides/notesSlide11d.xml" ContentType="application/vnd.openxmlformats-officedocument.presentationml.notesSlide+xml"/>
  <Override PartName="/ppt/slides/slide11e.xml" ContentType="application/vnd.openxmlformats-officedocument.presentationml.slide+xml"/>
  <Override PartName="/ppt/slides/charts/chart11d.xml" ContentType="application/vnd.openxmlformats-officedocument.drawingml.chart+xml"/>
  <Override PartName="/ppt/notesSlides/notesSlide11e.xml" ContentType="application/vnd.openxmlformats-officedocument.presentationml.notesSlide+xml"/>
  <Override PartName="/ppt/slides/slide11f.xml" ContentType="application/vnd.openxmlformats-officedocument.presentationml.slide+xml"/>
  <Override PartName="/ppt/slides/charts/chart11e.xml" ContentType="application/vnd.openxmlformats-officedocument.drawingml.chart+xml"/>
  <Override PartName="/ppt/notesSlides/notesSlide11f.xml" ContentType="application/vnd.openxmlformats-officedocument.presentationml.notesSlide+xml"/>
  <Override PartName="/ppt/slides/slide120.xml" ContentType="application/vnd.openxmlformats-officedocument.presentationml.slide+xml"/>
  <Override PartName="/ppt/slides/charts/chart11f.xml" ContentType="application/vnd.openxmlformats-officedocument.drawingml.chart+xml"/>
  <Override PartName="/ppt/notesSlides/notesSlide120.xml" ContentType="application/vnd.openxmlformats-officedocument.presentationml.notesSlide+xml"/>
  <Override PartName="/ppt/slides/slide121.xml" ContentType="application/vnd.openxmlformats-officedocument.presentationml.slide+xml"/>
  <Override PartName="/ppt/slides/charts/chart120.xml" ContentType="application/vnd.openxmlformats-officedocument.drawingml.chart+xml"/>
  <Override PartName="/ppt/notesSlides/notesSlide121.xml" ContentType="application/vnd.openxmlformats-officedocument.presentationml.notesSlide+xml"/>
  <Override PartName="/ppt/slides/slide122.xml" ContentType="application/vnd.openxmlformats-officedocument.presentationml.slide+xml"/>
  <Override PartName="/ppt/slides/charts/chart121.xml" ContentType="application/vnd.openxmlformats-officedocument.drawingml.chart+xml"/>
  <Override PartName="/ppt/notesSlides/notesSlide122.xml" ContentType="application/vnd.openxmlformats-officedocument.presentationml.notesSlide+xml"/>
  <Override PartName="/ppt/slides/slide123.xml" ContentType="application/vnd.openxmlformats-officedocument.presentationml.slide+xml"/>
  <Override PartName="/ppt/slides/charts/chart122.xml" ContentType="application/vnd.openxmlformats-officedocument.drawingml.chart+xml"/>
  <Override PartName="/ppt/notesSlides/notesSlide123.xml" ContentType="application/vnd.openxmlformats-officedocument.presentationml.notesSlide+xml"/>
  <Override PartName="/ppt/slides/slide124.xml" ContentType="application/vnd.openxmlformats-officedocument.presentationml.slide+xml"/>
  <Override PartName="/ppt/slides/charts/chart123.xml" ContentType="application/vnd.openxmlformats-officedocument.drawingml.chart+xml"/>
  <Override PartName="/ppt/notesSlides/notesSlide124.xml" ContentType="application/vnd.openxmlformats-officedocument.presentationml.notesSlide+xml"/>
  <Override PartName="/ppt/slides/slide125.xml" ContentType="application/vnd.openxmlformats-officedocument.presentationml.slide+xml"/>
  <Override PartName="/ppt/slides/charts/chart124.xml" ContentType="application/vnd.openxmlformats-officedocument.drawingml.chart+xml"/>
  <Override PartName="/ppt/notesSlides/notesSlide125.xml" ContentType="application/vnd.openxmlformats-officedocument.presentationml.notesSlide+xml"/>
  <Override PartName="/ppt/slides/slide126.xml" ContentType="application/vnd.openxmlformats-officedocument.presentationml.slide+xml"/>
  <Override PartName="/ppt/slides/charts/chart125.xml" ContentType="application/vnd.openxmlformats-officedocument.drawingml.chart+xml"/>
  <Override PartName="/ppt/notesSlides/notesSlide126.xml" ContentType="application/vnd.openxmlformats-officedocument.presentationml.notesSlide+xml"/>
  <Override PartName="/ppt/slides/slide127.xml" ContentType="application/vnd.openxmlformats-officedocument.presentationml.slide+xml"/>
  <Override PartName="/ppt/slides/charts/chart126.xml" ContentType="application/vnd.openxmlformats-officedocument.drawingml.chart+xml"/>
  <Override PartName="/ppt/notesSlides/notesSlide127.xml" ContentType="application/vnd.openxmlformats-officedocument.presentationml.notesSlide+xml"/>
  <Override PartName="/ppt/slides/slide128.xml" ContentType="application/vnd.openxmlformats-officedocument.presentationml.slide+xml"/>
  <Override PartName="/ppt/slides/charts/chart127.xml" ContentType="application/vnd.openxmlformats-officedocument.drawingml.chart+xml"/>
  <Override PartName="/ppt/notesSlides/notesSlide128.xml" ContentType="application/vnd.openxmlformats-officedocument.presentationml.notesSlide+xml"/>
  <Override PartName="/ppt/slides/slide129.xml" ContentType="application/vnd.openxmlformats-officedocument.presentationml.slide+xml"/>
  <Override PartName="/ppt/slides/charts/chart128.xml" ContentType="application/vnd.openxmlformats-officedocument.drawingml.chart+xml"/>
  <Override PartName="/ppt/notesSlides/notesSlide129.xml" ContentType="application/vnd.openxmlformats-officedocument.presentationml.notesSlide+xml"/>
  <Override PartName="/ppt/slides/slide12a.xml" ContentType="application/vnd.openxmlformats-officedocument.presentationml.slide+xml"/>
  <Override PartName="/ppt/slides/charts/chart129.xml" ContentType="application/vnd.openxmlformats-officedocument.drawingml.chart+xml"/>
  <Override PartName="/ppt/notesSlides/notesSlide12a.xml" ContentType="application/vnd.openxmlformats-officedocument.presentationml.notesSlide+xml"/>
  <Override PartName="/ppt/slides/slide12b.xml" ContentType="application/vnd.openxmlformats-officedocument.presentationml.slide+xml"/>
  <Override PartName="/ppt/slides/charts/chart12a.xml" ContentType="application/vnd.openxmlformats-officedocument.drawingml.chart+xml"/>
  <Override PartName="/ppt/notesSlides/notesSlide12b.xml" ContentType="application/vnd.openxmlformats-officedocument.presentationml.notesSlide+xml"/>
  <Override PartName="/ppt/slides/slide12c.xml" ContentType="application/vnd.openxmlformats-officedocument.presentationml.slide+xml"/>
  <Override PartName="/ppt/slides/charts/chart12b.xml" ContentType="application/vnd.openxmlformats-officedocument.drawingml.chart+xml"/>
  <Override PartName="/ppt/notesSlides/notesSlide12c.xml" ContentType="application/vnd.openxmlformats-officedocument.presentationml.notesSlide+xml"/>
  <Override PartName="/ppt/slides/slide12d.xml" ContentType="application/vnd.openxmlformats-officedocument.presentationml.slide+xml"/>
  <Override PartName="/ppt/slides/charts/chart12c.xml" ContentType="application/vnd.openxmlformats-officedocument.drawingml.chart+xml"/>
  <Override PartName="/ppt/notesSlides/notesSlide12d.xml" ContentType="application/vnd.openxmlformats-officedocument.presentationml.notesSlide+xml"/>
  <Override PartName="/ppt/slides/slide12e.xml" ContentType="application/vnd.openxmlformats-officedocument.presentationml.slide+xml"/>
  <Override PartName="/ppt/slides/charts/chart12d.xml" ContentType="application/vnd.openxmlformats-officedocument.drawingml.chart+xml"/>
  <Override PartName="/ppt/notesSlides/notesSlide12e.xml" ContentType="application/vnd.openxmlformats-officedocument.presentationml.notesSlide+xml"/>
  <Override PartName="/ppt/slides/slide12f.xml" ContentType="application/vnd.openxmlformats-officedocument.presentationml.slide+xml"/>
  <Override PartName="/ppt/slides/charts/chart12e.xml" ContentType="application/vnd.openxmlformats-officedocument.drawingml.chart+xml"/>
  <Override PartName="/ppt/notesSlides/notesSlide12f.xml" ContentType="application/vnd.openxmlformats-officedocument.presentationml.notesSlide+xml"/>
  <Override PartName="/ppt/slides/slide130.xml" ContentType="application/vnd.openxmlformats-officedocument.presentationml.slide+xml"/>
  <Override PartName="/ppt/slides/charts/chart12f.xml" ContentType="application/vnd.openxmlformats-officedocument.drawingml.chart+xml"/>
  <Override PartName="/ppt/notesSlides/notesSlide130.xml" ContentType="application/vnd.openxmlformats-officedocument.presentationml.notesSlide+xml"/>
  <Override PartName="/ppt/slides/slide131.xml" ContentType="application/vnd.openxmlformats-officedocument.presentationml.slide+xml"/>
  <Override PartName="/ppt/slides/charts/chart130.xml" ContentType="application/vnd.openxmlformats-officedocument.drawingml.chart+xml"/>
  <Override PartName="/ppt/notesSlides/notesSlide131.xml" ContentType="application/vnd.openxmlformats-officedocument.presentationml.notesSlide+xml"/>
  <Override PartName="/ppt/slides/slide132.xml" ContentType="application/vnd.openxmlformats-officedocument.presentationml.slide+xml"/>
  <Override PartName="/ppt/slides/charts/chart131.xml" ContentType="application/vnd.openxmlformats-officedocument.drawingml.chart+xml"/>
  <Override PartName="/ppt/notesSlides/notesSlide132.xml" ContentType="application/vnd.openxmlformats-officedocument.presentationml.notesSlide+xml"/>
  <Override PartName="/ppt/slides/slide133.xml" ContentType="application/vnd.openxmlformats-officedocument.presentationml.slide+xml"/>
  <Override PartName="/ppt/slides/charts/chart132.xml" ContentType="application/vnd.openxmlformats-officedocument.drawingml.chart+xml"/>
  <Override PartName="/ppt/notesSlides/notesSlide133.xml" ContentType="application/vnd.openxmlformats-officedocument.presentationml.notesSlide+xml"/>
  <Override PartName="/ppt/slides/slide134.xml" ContentType="application/vnd.openxmlformats-officedocument.presentationml.slide+xml"/>
  <Override PartName="/ppt/slides/charts/chart133.xml" ContentType="application/vnd.openxmlformats-officedocument.drawingml.chart+xml"/>
  <Override PartName="/ppt/notesSlides/notesSlide134.xml" ContentType="application/vnd.openxmlformats-officedocument.presentationml.notesSlide+xml"/>
  <Override PartName="/ppt/slides/slide135.xml" ContentType="application/vnd.openxmlformats-officedocument.presentationml.slide+xml"/>
  <Override PartName="/ppt/slides/charts/chart134.xml" ContentType="application/vnd.openxmlformats-officedocument.drawingml.chart+xml"/>
  <Override PartName="/ppt/notesSlides/notesSlide135.xml" ContentType="application/vnd.openxmlformats-officedocument.presentationml.notesSlide+xml"/>
  <Override PartName="/ppt/slides/slide136.xml" ContentType="application/vnd.openxmlformats-officedocument.presentationml.slide+xml"/>
  <Override PartName="/ppt/slides/charts/chart135.xml" ContentType="application/vnd.openxmlformats-officedocument.drawingml.chart+xml"/>
  <Override PartName="/ppt/notesSlides/notesSlide136.xml" ContentType="application/vnd.openxmlformats-officedocument.presentationml.notesSlide+xml"/>
  <Override PartName="/ppt/slides/slide137.xml" ContentType="application/vnd.openxmlformats-officedocument.presentationml.slide+xml"/>
  <Override PartName="/ppt/slides/charts/chart136.xml" ContentType="application/vnd.openxmlformats-officedocument.drawingml.chart+xml"/>
  <Override PartName="/ppt/notesSlides/notesSlide137.xml" ContentType="application/vnd.openxmlformats-officedocument.presentationml.notesSlide+xml"/>
  <Override PartName="/ppt/slides/slide138.xml" ContentType="application/vnd.openxmlformats-officedocument.presentationml.slide+xml"/>
  <Override PartName="/ppt/slides/charts/chart137.xml" ContentType="application/vnd.openxmlformats-officedocument.drawingml.chart+xml"/>
  <Override PartName="/ppt/notesSlides/notesSlide138.xml" ContentType="application/vnd.openxmlformats-officedocument.presentationml.notesSlide+xml"/>
  <Override PartName="/ppt/slides/slide139.xml" ContentType="application/vnd.openxmlformats-officedocument.presentationml.slide+xml"/>
  <Override PartName="/ppt/slides/charts/chart138.xml" ContentType="application/vnd.openxmlformats-officedocument.drawingml.chart+xml"/>
  <Override PartName="/ppt/notesSlides/notesSlide139.xml" ContentType="application/vnd.openxmlformats-officedocument.presentationml.notesSlide+xml"/>
  <Override PartName="/ppt/slides/slide13a.xml" ContentType="application/vnd.openxmlformats-officedocument.presentationml.slide+xml"/>
  <Override PartName="/ppt/slides/charts/chart139.xml" ContentType="application/vnd.openxmlformats-officedocument.drawingml.chart+xml"/>
  <Override PartName="/ppt/notesSlides/notesSlide13a.xml" ContentType="application/vnd.openxmlformats-officedocument.presentationml.notesSlide+xml"/>
  <Override PartName="/ppt/slides/slide13b.xml" ContentType="application/vnd.openxmlformats-officedocument.presentationml.slide+xml"/>
  <Override PartName="/ppt/slides/charts/chart13a.xml" ContentType="application/vnd.openxmlformats-officedocument.drawingml.chart+xml"/>
  <Override PartName="/ppt/notesSlides/notesSlide13b.xml" ContentType="application/vnd.openxmlformats-officedocument.presentationml.notesSlide+xml"/>
  <Override PartName="/ppt/slides/slide13c.xml" ContentType="application/vnd.openxmlformats-officedocument.presentationml.slide+xml"/>
  <Override PartName="/ppt/slides/charts/chart13b.xml" ContentType="application/vnd.openxmlformats-officedocument.drawingml.chart+xml"/>
  <Override PartName="/ppt/notesSlides/notesSlide13c.xml" ContentType="application/vnd.openxmlformats-officedocument.presentationml.notesSlide+xml"/>
  <Override PartName="/ppt/slides/slide13d.xml" ContentType="application/vnd.openxmlformats-officedocument.presentationml.slide+xml"/>
  <Override PartName="/ppt/slides/charts/chart13c.xml" ContentType="application/vnd.openxmlformats-officedocument.drawingml.chart+xml"/>
  <Override PartName="/ppt/notesSlides/notesSlide13d.xml" ContentType="application/vnd.openxmlformats-officedocument.presentationml.notesSlide+xml"/>
  <Override PartName="/ppt/slides/slide13e.xml" ContentType="application/vnd.openxmlformats-officedocument.presentationml.slide+xml"/>
  <Override PartName="/ppt/slides/charts/chart13d.xml" ContentType="application/vnd.openxmlformats-officedocument.drawingml.chart+xml"/>
  <Override PartName="/ppt/notesSlides/notesSlide13e.xml" ContentType="application/vnd.openxmlformats-officedocument.presentationml.notesSlide+xml"/>
  <Override PartName="/ppt/slides/slide13f.xml" ContentType="application/vnd.openxmlformats-officedocument.presentationml.slide+xml"/>
  <Override PartName="/ppt/slides/charts/chart13e.xml" ContentType="application/vnd.openxmlformats-officedocument.drawingml.chart+xml"/>
  <Override PartName="/ppt/notesSlides/notesSlide13f.xml" ContentType="application/vnd.openxmlformats-officedocument.presentationml.notesSlide+xml"/>
  <Override PartName="/ppt/slides/slide140.xml" ContentType="application/vnd.openxmlformats-officedocument.presentationml.slide+xml"/>
  <Override PartName="/ppt/slides/charts/chart13f.xml" ContentType="application/vnd.openxmlformats-officedocument.drawingml.chart+xml"/>
  <Override PartName="/ppt/notesSlides/notesSlide140.xml" ContentType="application/vnd.openxmlformats-officedocument.presentationml.notesSlide+xml"/>
  <Override PartName="/ppt/slides/slide141.xml" ContentType="application/vnd.openxmlformats-officedocument.presentationml.slide+xml"/>
  <Override PartName="/ppt/slides/charts/chart140.xml" ContentType="application/vnd.openxmlformats-officedocument.drawingml.chart+xml"/>
  <Override PartName="/ppt/notesSlides/notesSlide141.xml" ContentType="application/vnd.openxmlformats-officedocument.presentationml.notesSlide+xml"/>
  <Override PartName="/ppt/slides/slide142.xml" ContentType="application/vnd.openxmlformats-officedocument.presentationml.slide+xml"/>
  <Override PartName="/ppt/slides/charts/chart141.xml" ContentType="application/vnd.openxmlformats-officedocument.drawingml.chart+xml"/>
  <Override PartName="/ppt/notesSlides/notesSlide142.xml" ContentType="application/vnd.openxmlformats-officedocument.presentationml.notesSlide+xml"/>
  <Override PartName="/ppt/slides/slide143.xml" ContentType="application/vnd.openxmlformats-officedocument.presentationml.slide+xml"/>
  <Override PartName="/ppt/slides/charts/chart142.xml" ContentType="application/vnd.openxmlformats-officedocument.drawingml.chart+xml"/>
  <Override PartName="/ppt/notesSlides/notesSlide143.xml" ContentType="application/vnd.openxmlformats-officedocument.presentationml.notesSlide+xml"/>
  <Override PartName="/ppt/slides/slide144.xml" ContentType="application/vnd.openxmlformats-officedocument.presentationml.slide+xml"/>
  <Override PartName="/ppt/slides/charts/chart143.xml" ContentType="application/vnd.openxmlformats-officedocument.drawingml.chart+xml"/>
  <Override PartName="/ppt/notesSlides/notesSlide144.xml" ContentType="application/vnd.openxmlformats-officedocument.presentationml.notesSlide+xml"/>
  <Override PartName="/ppt/slides/slide145.xml" ContentType="application/vnd.openxmlformats-officedocument.presentationml.slide+xml"/>
  <Override PartName="/ppt/slides/charts/chart144.xml" ContentType="application/vnd.openxmlformats-officedocument.drawingml.chart+xml"/>
  <Override PartName="/ppt/notesSlides/notesSlide145.xml" ContentType="application/vnd.openxmlformats-officedocument.presentationml.notesSlide+xml"/>
  <Override PartName="/ppt/slides/slide146.xml" ContentType="application/vnd.openxmlformats-officedocument.presentationml.slide+xml"/>
  <Override PartName="/ppt/slides/charts/chart145.xml" ContentType="application/vnd.openxmlformats-officedocument.drawingml.chart+xml"/>
  <Override PartName="/ppt/notesSlides/notesSlide146.xml" ContentType="application/vnd.openxmlformats-officedocument.presentationml.notesSlide+xml"/>
  <Override PartName="/ppt/slides/slide147.xml" ContentType="application/vnd.openxmlformats-officedocument.presentationml.slide+xml"/>
  <Override PartName="/ppt/slides/charts/chart146.xml" ContentType="application/vnd.openxmlformats-officedocument.drawingml.chart+xml"/>
  <Override PartName="/ppt/notesSlides/notesSlide147.xml" ContentType="application/vnd.openxmlformats-officedocument.presentationml.notesSlide+xml"/>
  <Override PartName="/ppt/slides/slide148.xml" ContentType="application/vnd.openxmlformats-officedocument.presentationml.slide+xml"/>
  <Override PartName="/ppt/slides/charts/chart147.xml" ContentType="application/vnd.openxmlformats-officedocument.drawingml.chart+xml"/>
  <Override PartName="/ppt/notesSlides/notesSlide148.xml" ContentType="application/vnd.openxmlformats-officedocument.presentationml.notesSlide+xml"/>
  <Override PartName="/ppt/slides/slide149.xml" ContentType="application/vnd.openxmlformats-officedocument.presentationml.slide+xml"/>
  <Override PartName="/ppt/slides/charts/chart148.xml" ContentType="application/vnd.openxmlformats-officedocument.drawingml.chart+xml"/>
  <Override PartName="/ppt/notesSlides/notesSlide149.xml" ContentType="application/vnd.openxmlformats-officedocument.presentationml.notesSlide+xml"/>
  <Override PartName="/ppt/slides/slide14a.xml" ContentType="application/vnd.openxmlformats-officedocument.presentationml.slide+xml"/>
  <Override PartName="/ppt/slides/charts/chart149.xml" ContentType="application/vnd.openxmlformats-officedocument.drawingml.chart+xml"/>
  <Override PartName="/ppt/notesSlides/notesSlide14a.xml" ContentType="application/vnd.openxmlformats-officedocument.presentationml.notesSlide+xml"/>
  <Override PartName="/ppt/slides/slide14b.xml" ContentType="application/vnd.openxmlformats-officedocument.presentationml.slide+xml"/>
  <Override PartName="/ppt/slides/charts/chart14a.xml" ContentType="application/vnd.openxmlformats-officedocument.drawingml.chart+xml"/>
  <Override PartName="/ppt/notesSlides/notesSlide14b.xml" ContentType="application/vnd.openxmlformats-officedocument.presentationml.notesSlide+xml"/>
  <Override PartName="/ppt/slides/slide14c.xml" ContentType="application/vnd.openxmlformats-officedocument.presentationml.slide+xml"/>
  <Override PartName="/ppt/slides/charts/chart14b.xml" ContentType="application/vnd.openxmlformats-officedocument.drawingml.chart+xml"/>
  <Override PartName="/ppt/notesSlides/notesSlide14c.xml" ContentType="application/vnd.openxmlformats-officedocument.presentationml.notesSlide+xml"/>
  <Override PartName="/ppt/slides/slide14d.xml" ContentType="application/vnd.openxmlformats-officedocument.presentationml.slide+xml"/>
  <Override PartName="/ppt/slides/charts/chart14c.xml" ContentType="application/vnd.openxmlformats-officedocument.drawingml.chart+xml"/>
  <Override PartName="/ppt/notesSlides/notesSlide14d.xml" ContentType="application/vnd.openxmlformats-officedocument.presentationml.notesSlide+xml"/>
  <Override PartName="/ppt/slides/slide14e.xml" ContentType="application/vnd.openxmlformats-officedocument.presentationml.slide+xml"/>
  <Override PartName="/ppt/slides/charts/chart14d.xml" ContentType="application/vnd.openxmlformats-officedocument.drawingml.chart+xml"/>
  <Override PartName="/ppt/notesSlides/notesSlide14e.xml" ContentType="application/vnd.openxmlformats-officedocument.presentationml.notesSlide+xml"/>
  <Override PartName="/ppt/slides/slide14f.xml" ContentType="application/vnd.openxmlformats-officedocument.presentationml.slide+xml"/>
  <Override PartName="/ppt/slides/charts/chart14e.xml" ContentType="application/vnd.openxmlformats-officedocument.drawingml.chart+xml"/>
  <Override PartName="/ppt/notesSlides/notesSlide14f.xml" ContentType="application/vnd.openxmlformats-officedocument.presentationml.notesSlide+xml"/>
  <Override PartName="/ppt/slides/slide150.xml" ContentType="application/vnd.openxmlformats-officedocument.presentationml.slide+xml"/>
  <Override PartName="/ppt/slides/charts/chart14f.xml" ContentType="application/vnd.openxmlformats-officedocument.drawingml.chart+xml"/>
  <Override PartName="/ppt/notesSlides/notesSlide1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7cb155822b164416"/>
    <p:sldId id="265" r:id="R261aa92176da4192"/>
    <p:sldId id="266" r:id="R104929e072cf4267"/>
    <p:sldId id="267" r:id="R2f8010c1c41b4701"/>
    <p:sldId id="268" r:id="Rbe22ad412acb448e"/>
    <p:sldId id="269" r:id="Rb3176deab6ca4d43"/>
    <p:sldId id="270" r:id="R4e8d2b8cd425498c"/>
    <p:sldId id="271" r:id="R08dd4d00895e4ec8"/>
    <p:sldId id="272" r:id="Rdf10b2c4c3414f45"/>
    <p:sldId id="273" r:id="R4f8e4162ffde4a0a"/>
    <p:sldId id="274" r:id="R0748783b9daf4c2d"/>
    <p:sldId id="275" r:id="R33c88f46131b427e"/>
    <p:sldId id="276" r:id="R36fb53b22e5e4cad"/>
    <p:sldId id="277" r:id="Rbe799ba37ab448c2"/>
    <p:sldId id="278" r:id="R246e5694602f473f"/>
    <p:sldId id="279" r:id="R9cc842e9c9bc4d73"/>
    <p:sldId id="280" r:id="R45de45e3eccc4ae8"/>
    <p:sldId id="281" r:id="R1d40ec6354754ed8"/>
    <p:sldId id="282" r:id="R906ffa3f8e514a50"/>
    <p:sldId id="283" r:id="R5282af9d8b67479b"/>
    <p:sldId id="284" r:id="R5b6812918f094a9e"/>
    <p:sldId id="285" r:id="Re0cfe255fe31418a"/>
    <p:sldId id="286" r:id="R1433d6d5a4d843a4"/>
    <p:sldId id="287" r:id="Raa78c20a23984f91"/>
    <p:sldId id="288" r:id="R3ad58f89f7f54fe8"/>
    <p:sldId id="289" r:id="Rc507c0c85e3548d3"/>
    <p:sldId id="290" r:id="R83b4f1792b6947af"/>
    <p:sldId id="291" r:id="R381bddb60c8d499f"/>
    <p:sldId id="292" r:id="R8019981ed8a8467f"/>
    <p:sldId id="293" r:id="R1b26f53528094cb1"/>
    <p:sldId id="294" r:id="R7b29241b68c94a36"/>
    <p:sldId id="295" r:id="R9daa8f3cfe164725"/>
    <p:sldId id="296" r:id="Rc149fb1278d2459c"/>
    <p:sldId id="297" r:id="R168474ae1b9a479d"/>
    <p:sldId id="298" r:id="Rfb43701a9428446b"/>
    <p:sldId id="299" r:id="R42b7e62ed2aa403e"/>
    <p:sldId id="300" r:id="R0817a304d35f4e83"/>
    <p:sldId id="301" r:id="R7fd116dd01294033"/>
    <p:sldId id="302" r:id="Re2863cc2c18240b5"/>
    <p:sldId id="303" r:id="Rd5f0f5fce9224eab"/>
    <p:sldId id="304" r:id="R8a9da7a9e32f4141"/>
    <p:sldId id="305" r:id="Racfa95ab4a3f461c"/>
    <p:sldId id="306" r:id="Re6aa6635bc9b4452"/>
    <p:sldId id="307" r:id="Rcbd153ec55134b76"/>
    <p:sldId id="308" r:id="Radd01cd6e5464566"/>
    <p:sldId id="309" r:id="Rbb461e35b284421f"/>
    <p:sldId id="310" r:id="Rd60e902e6c314e72"/>
    <p:sldId id="311" r:id="Rc9a919c7cdb349fa"/>
    <p:sldId id="312" r:id="Ra23c78100d21473a"/>
    <p:sldId id="313" r:id="R6690bcd8904a49af"/>
    <p:sldId id="314" r:id="R867ef1dee7874006"/>
    <p:sldId id="315" r:id="Rba85174a7ccb446c"/>
    <p:sldId id="316" r:id="Rbadedc46dc934156"/>
    <p:sldId id="317" r:id="R2a5193aff96e44da"/>
    <p:sldId id="318" r:id="R21dfc35cfe3c4454"/>
    <p:sldId id="319" r:id="Re41ec88242634e25"/>
    <p:sldId id="320" r:id="Rabb54dee13284001"/>
    <p:sldId id="321" r:id="R9ff208d6366c4aaa"/>
    <p:sldId id="322" r:id="R5c5c408a2128460c"/>
    <p:sldId id="323" r:id="Rafe3cf892384483d"/>
    <p:sldId id="324" r:id="R8500139abdb044cd"/>
    <p:sldId id="325" r:id="R40f8a9cf6ab64f3a"/>
    <p:sldId id="326" r:id="Raa5f498085cc4e1f"/>
    <p:sldId id="327" r:id="Rc802f9e5409e4513"/>
    <p:sldId id="328" r:id="R778aa600aab34450"/>
    <p:sldId id="329" r:id="R58f0b1d30cb54c26"/>
    <p:sldId id="330" r:id="R007f7549f3384550"/>
    <p:sldId id="331" r:id="R43f34e03fcd8496e"/>
    <p:sldId id="332" r:id="R7be7528c275b4150"/>
    <p:sldId id="333" r:id="R14292c5eb2704df0"/>
    <p:sldId id="334" r:id="R34d41159f4114c5e"/>
    <p:sldId id="335" r:id="R6592368c6af44ca1"/>
    <p:sldId id="336" r:id="R3088f27d8814419d"/>
    <p:sldId id="337" r:id="Rc84f8e44f92e4bef"/>
    <p:sldId id="338" r:id="R6da024e8c0824c51"/>
    <p:sldId id="339" r:id="Rc85864006ff842b1"/>
    <p:sldId id="340" r:id="Rf2c08a9815c94bd7"/>
    <p:sldId id="341" r:id="R0b26fb298fca423c"/>
    <p:sldId id="342" r:id="R213a1c354a8d49e4"/>
    <p:sldId id="343" r:id="Re4f5f12e882b4736"/>
    <p:sldId id="344" r:id="R471d5b6970a74f6d"/>
    <p:sldId id="345" r:id="R084b7ac4c8bb4f62"/>
    <p:sldId id="346" r:id="R569bd88faf1d40f6"/>
    <p:sldId id="347" r:id="Rcfc7f6eabad54304"/>
    <p:sldId id="348" r:id="R9d99a337cb014435"/>
    <p:sldId id="349" r:id="Raa5df199a9714b68"/>
    <p:sldId id="350" r:id="R526d80aff63044ea"/>
    <p:sldId id="351" r:id="Rcd87387097674210"/>
    <p:sldId id="352" r:id="Rd2bd59b5c2aa48b1"/>
    <p:sldId id="353" r:id="R6d8bc43f26e14765"/>
    <p:sldId id="354" r:id="Rd4326510bde1448f"/>
    <p:sldId id="355" r:id="R68ad48753c2a4ef9"/>
    <p:sldId id="356" r:id="R137af620f1c14a10"/>
    <p:sldId id="357" r:id="R19a6f16789c54a41"/>
    <p:sldId id="358" r:id="R25a580ee0a174d63"/>
    <p:sldId id="359" r:id="R5ff065a9eb79433c"/>
    <p:sldId id="360" r:id="R52d985b396204ec2"/>
    <p:sldId id="361" r:id="Rfe283ef461814ce2"/>
    <p:sldId id="362" r:id="R529d632284cb4c95"/>
    <p:sldId id="363" r:id="Rdd03a198b95d4622"/>
    <p:sldId id="364" r:id="R233cf95007cb414a"/>
    <p:sldId id="365" r:id="R2be16cb5d4c94d96"/>
    <p:sldId id="366" r:id="Rc747a714f6de4d63"/>
    <p:sldId id="367" r:id="R9c230fe571364ac2"/>
    <p:sldId id="368" r:id="R8d9dc80fd2764e04"/>
    <p:sldId id="369" r:id="R1e7d3ca8e7ee4b75"/>
    <p:sldId id="370" r:id="Red9907598fa342ea"/>
    <p:sldId id="371" r:id="R783aa277fffc4af3"/>
    <p:sldId id="372" r:id="R6853143fb85a4d15"/>
    <p:sldId id="373" r:id="R440e415c228a4f27"/>
    <p:sldId id="374" r:id="R2589bae760a841c4"/>
    <p:sldId id="375" r:id="Rb645753e7a024163"/>
    <p:sldId id="376" r:id="R99dc9af846574019"/>
    <p:sldId id="377" r:id="R53884b37f8ff461f"/>
    <p:sldId id="378" r:id="R559017242b694990"/>
    <p:sldId id="379" r:id="Rb929f345adaa47b3"/>
    <p:sldId id="380" r:id="Rd7983368f86b45f3"/>
    <p:sldId id="381" r:id="R3d913f463ef741c6"/>
    <p:sldId id="382" r:id="R0cc4969a647b4b18"/>
    <p:sldId id="383" r:id="R5e3cfb84189b4278"/>
    <p:sldId id="384" r:id="Ra7a422737a214e13"/>
    <p:sldId id="385" r:id="Rfd6a6eacbee948ad"/>
    <p:sldId id="386" r:id="Ra46171bb63a040c4"/>
    <p:sldId id="387" r:id="R6d822b531c7b4da5"/>
    <p:sldId id="388" r:id="Rcd708e350dec40e1"/>
    <p:sldId id="389" r:id="R53325f9d9b1c4bd1"/>
    <p:sldId id="390" r:id="R8bc40887055042fc"/>
    <p:sldId id="391" r:id="Rf549f2ace7d74f32"/>
    <p:sldId id="392" r:id="Ra287aea6a41542d1"/>
    <p:sldId id="393" r:id="Rec25ced5608d458d"/>
    <p:sldId id="394" r:id="R4632bcbd167f4033"/>
    <p:sldId id="395" r:id="R3896f80ce4a84d4c"/>
    <p:sldId id="396" r:id="R2c6d13af07aa41db"/>
    <p:sldId id="397" r:id="Rd54909ab220e41c7"/>
    <p:sldId id="398" r:id="R655a4f1819044b14"/>
    <p:sldId id="399" r:id="R499339466e4445b0"/>
    <p:sldId id="400" r:id="Rb6e7b46d78c44915"/>
    <p:sldId id="401" r:id="R75bf3ab883244eb9"/>
    <p:sldId id="402" r:id="Rc56b44c4b3c44879"/>
    <p:sldId id="403" r:id="R6cacae85dc7c4f99"/>
    <p:sldId id="404" r:id="Rce65bdc63e504a8d"/>
    <p:sldId id="405" r:id="Rc311f843cc894533"/>
    <p:sldId id="406" r:id="R34d9f9ddcf234e50"/>
    <p:sldId id="407" r:id="R97018062747a401f"/>
    <p:sldId id="408" r:id="R49c543a18739472c"/>
    <p:sldId id="409" r:id="R23781c51fb1f4cd7"/>
    <p:sldId id="410" r:id="Rb991964115004e87"/>
    <p:sldId id="411" r:id="R4a33b123b5554ce3"/>
    <p:sldId id="412" r:id="R48582a817eef4c45"/>
    <p:sldId id="413" r:id="R9896ffe182ef49f6"/>
    <p:sldId id="414" r:id="R97340618190a434f"/>
    <p:sldId id="415" r:id="R9bb179ff126543f1"/>
    <p:sldId id="416" r:id="Rf0abb0c52f204d41"/>
    <p:sldId id="417" r:id="Rd7f224094b594301"/>
    <p:sldId id="418" r:id="R32c8d7320fd94e12"/>
    <p:sldId id="419" r:id="R75bfcfd335634bf5"/>
    <p:sldId id="420" r:id="R860d07d36f08449d"/>
    <p:sldId id="421" r:id="Rb63db8780adf4cc0"/>
    <p:sldId id="422" r:id="R4d66f34c5bb04040"/>
    <p:sldId id="423" r:id="Re6d61a3265764a14"/>
    <p:sldId id="424" r:id="R21cb1564955b4e13"/>
    <p:sldId id="425" r:id="Re3536e165d1d451b"/>
    <p:sldId id="426" r:id="R7f36567cb1fd4671"/>
    <p:sldId id="427" r:id="R569426dfa2e34e9f"/>
    <p:sldId id="428" r:id="Rdda3091da15741a5"/>
    <p:sldId id="429" r:id="Re1d72e597641447b"/>
    <p:sldId id="430" r:id="R70ef3abe465e4359"/>
    <p:sldId id="431" r:id="R54c4b3bb4a864b25"/>
    <p:sldId id="432" r:id="R4a88045932c64306"/>
    <p:sldId id="433" r:id="R21e3a24658be4f06"/>
    <p:sldId id="434" r:id="Ref2819d810f2495a"/>
    <p:sldId id="435" r:id="Rf6286988a7c144c7"/>
    <p:sldId id="436" r:id="R7b0088de299f4ad0"/>
    <p:sldId id="437" r:id="Rfb4bf800597a4b14"/>
    <p:sldId id="438" r:id="Ra0b52b3ce54b4453"/>
    <p:sldId id="439" r:id="R721eb528ce474dc5"/>
    <p:sldId id="440" r:id="R957aac3a3a794c7e"/>
    <p:sldId id="441" r:id="Ra9051d44fbfb4fee"/>
    <p:sldId id="442" r:id="Re7bf39f679e1491e"/>
    <p:sldId id="443" r:id="R8b8415ef2de44263"/>
    <p:sldId id="444" r:id="Rf38841e4e0c346f5"/>
    <p:sldId id="445" r:id="Rda2678b3511248e1"/>
    <p:sldId id="446" r:id="R1c8829f4c6154887"/>
    <p:sldId id="447" r:id="Ra0c0108237cd4fe8"/>
    <p:sldId id="448" r:id="R9ac409ba2c1d4f1d"/>
    <p:sldId id="449" r:id="R3f37b227e37842c1"/>
    <p:sldId id="450" r:id="Re26ceea2e6dd43b6"/>
    <p:sldId id="451" r:id="R365f6397f4264647"/>
    <p:sldId id="452" r:id="R60459a7f1e0942c7"/>
    <p:sldId id="453" r:id="Re95de34d107d4bd7"/>
    <p:sldId id="454" r:id="R3c2722a5168f471a"/>
    <p:sldId id="455" r:id="Red7d326d8b0847bf"/>
    <p:sldId id="456" r:id="Rcdabb9dfa6e94d86"/>
    <p:sldId id="457" r:id="R2336dee1a468430b"/>
    <p:sldId id="458" r:id="R2f3802e1054146a1"/>
    <p:sldId id="459" r:id="R79d568ada9ac4b0c"/>
    <p:sldId id="460" r:id="Rfa4d646b43a346c7"/>
    <p:sldId id="461" r:id="Rcda06825a45e44cc"/>
    <p:sldId id="462" r:id="Rc9783a969aae44a2"/>
    <p:sldId id="463" r:id="Rb808efbb0a644555"/>
    <p:sldId id="464" r:id="Ra1c446ce8d114a66"/>
    <p:sldId id="465" r:id="R26f9bb4d66894179"/>
    <p:sldId id="466" r:id="R29020c62868b4705"/>
    <p:sldId id="467" r:id="Rf844f563aedc4c5e"/>
    <p:sldId id="468" r:id="R29572e3efe0045f2"/>
    <p:sldId id="469" r:id="Rc325f7cc3be5472d"/>
    <p:sldId id="470" r:id="R450754a658d24ca3"/>
    <p:sldId id="471" r:id="R54a05355d1e14960"/>
    <p:sldId id="472" r:id="R4c9f8ad53c704d29"/>
    <p:sldId id="473" r:id="R7f0fd0a2b0104038"/>
    <p:sldId id="474" r:id="R7b802cb80296467d"/>
    <p:sldId id="475" r:id="Rf983bf0963114465"/>
    <p:sldId id="476" r:id="R3f2bf50d7d2a41e5"/>
    <p:sldId id="477" r:id="Rb564071666ae4f98"/>
    <p:sldId id="478" r:id="Rdc4bb805325c4918"/>
    <p:sldId id="479" r:id="R7111c3098c024d20"/>
    <p:sldId id="480" r:id="R092f3be129bd4e14"/>
    <p:sldId id="481" r:id="R3877df8092a14dea"/>
    <p:sldId id="482" r:id="Rce9d05abb2644b6f"/>
    <p:sldId id="483" r:id="R4757df70f3a742f0"/>
    <p:sldId id="484" r:id="Rd0d0ab54350c47dd"/>
    <p:sldId id="485" r:id="Rcd7cd8d8ea924e23"/>
    <p:sldId id="486" r:id="R250e20dd0ce44222"/>
    <p:sldId id="487" r:id="R22e436eab7d9439e"/>
    <p:sldId id="488" r:id="R6bd9914e2dd34c9c"/>
    <p:sldId id="489" r:id="R6370720588eb4621"/>
    <p:sldId id="490" r:id="R2c1fa4cf989645fe"/>
    <p:sldId id="491" r:id="R844ae72f8f8f4b1c"/>
    <p:sldId id="492" r:id="Rb608e61804864ed6"/>
    <p:sldId id="493" r:id="R4c35a96b518849ba"/>
    <p:sldId id="494" r:id="Re74f174a0a9a4e31"/>
    <p:sldId id="495" r:id="R85b6dd820d474b5b"/>
    <p:sldId id="496" r:id="Re419db33d27a4943"/>
    <p:sldId id="497" r:id="Ra69aead9263e443f"/>
    <p:sldId id="498" r:id="R6d87dc36fc7a4ed6"/>
    <p:sldId id="499" r:id="R15ab2b14858e4cc5"/>
    <p:sldId id="500" r:id="Rfd4162a724624880"/>
    <p:sldId id="501" r:id="Rf132e5e39d88403b"/>
    <p:sldId id="502" r:id="Rafe4c4bd7e664ef4"/>
    <p:sldId id="503" r:id="Rb5c63bd7d0884487"/>
    <p:sldId id="504" r:id="R5b83d30d9b3448b8"/>
    <p:sldId id="505" r:id="R1498a4e14ebd4d8b"/>
    <p:sldId id="506" r:id="Readb13231d4744a7"/>
    <p:sldId id="507" r:id="R401075d5c3424ec0"/>
    <p:sldId id="508" r:id="R1da49789ac8f4881"/>
    <p:sldId id="509" r:id="R63e7370006ad46df"/>
    <p:sldId id="510" r:id="R410add526f96455f"/>
    <p:sldId id="511" r:id="Rf0d579d30a62475d"/>
    <p:sldId id="512" r:id="Red22e081e4fd42bc"/>
    <p:sldId id="513" r:id="Rabf1502240ce445b"/>
    <p:sldId id="514" r:id="Rb36b5c1b75ae4bd2"/>
    <p:sldId id="515" r:id="Ra19e2a5243ff4d35"/>
    <p:sldId id="516" r:id="Rb57afd8ee9e54710"/>
    <p:sldId id="517" r:id="R26302256d30e40d5"/>
    <p:sldId id="518" r:id="Rbd5a05742b3647f9"/>
    <p:sldId id="519" r:id="R3cdbb1bbcd8f4822"/>
    <p:sldId id="520" r:id="R0ed44b55761d4363"/>
    <p:sldId id="521" r:id="Rc7114642697041d8"/>
    <p:sldId id="522" r:id="Rc94e2bbc93a8459a"/>
    <p:sldId id="523" r:id="R4f986ad472704986"/>
    <p:sldId id="524" r:id="R590ad679e8ef47ac"/>
    <p:sldId id="525" r:id="R463dcf9835b14022"/>
    <p:sldId id="526" r:id="R8a015d89a2754169"/>
    <p:sldId id="527" r:id="Ra15d6287748442ed"/>
    <p:sldId id="528" r:id="R12402f6f791d4d04"/>
    <p:sldId id="529" r:id="R82025357e74d4a48"/>
    <p:sldId id="530" r:id="R1832bac6c6694361"/>
    <p:sldId id="531" r:id="R4a00cc5e8b1045db"/>
    <p:sldId id="532" r:id="Rf30577b70a3b46a4"/>
    <p:sldId id="533" r:id="Rfd49e16f83844d0a"/>
    <p:sldId id="534" r:id="R66001bf458544ae6"/>
    <p:sldId id="535" r:id="R711d369fd5f64ac8"/>
    <p:sldId id="536" r:id="Ra469a3a5c4d7420a"/>
    <p:sldId id="537" r:id="Rf4ccc7a9c7c74533"/>
    <p:sldId id="538" r:id="Rad6cf821b4044772"/>
    <p:sldId id="539" r:id="Rd75538e2323c4301"/>
    <p:sldId id="540" r:id="Rbc6ace8d936c4867"/>
    <p:sldId id="541" r:id="Rf76db6beeacc48ee"/>
    <p:sldId id="542" r:id="R74f4cc02fbd94d8d"/>
    <p:sldId id="543" r:id="R1d88c129633c470d"/>
    <p:sldId id="544" r:id="R8c7ac02095464a07"/>
    <p:sldId id="545" r:id="Re3b9603a8eb941e2"/>
    <p:sldId id="546" r:id="R9cca4ea2850d45fa"/>
    <p:sldId id="547" r:id="R0888b74aa1a24605"/>
    <p:sldId id="548" r:id="R8c1b55f1914a4518"/>
    <p:sldId id="549" r:id="Rc00ddca1c3844b13"/>
    <p:sldId id="550" r:id="R0f0460236ccd472e"/>
    <p:sldId id="551" r:id="Rf554f6308a7d4e60"/>
    <p:sldId id="552" r:id="Rceaaae6e6eeb45cf"/>
    <p:sldId id="553" r:id="R210917d84b3740ce"/>
    <p:sldId id="554" r:id="R6949bd9b357648a8"/>
    <p:sldId id="555" r:id="R7351ad29161744ef"/>
    <p:sldId id="556" r:id="R1afcdd48d5ad4c78"/>
    <p:sldId id="557" r:id="R3f96605378ee4dab"/>
    <p:sldId id="558" r:id="R513bde36ef524a95"/>
    <p:sldId id="559" r:id="R7554e07f2b954519"/>
    <p:sldId id="560" r:id="R37d6be80b98a48a8"/>
    <p:sldId id="561" r:id="R4f22320f1859448d"/>
    <p:sldId id="562" r:id="R884660126cd44e78"/>
    <p:sldId id="563" r:id="R6ef9b0a0f6cf416f"/>
    <p:sldId id="564" r:id="R5921e98f1acc45c9"/>
    <p:sldId id="565" r:id="R6c6fb7c1360a42be"/>
    <p:sldId id="566" r:id="Rf0cd11ac94774794"/>
    <p:sldId id="567" r:id="Ra8f171b63d8f4d75"/>
    <p:sldId id="568" r:id="R9897077119574ee3"/>
    <p:sldId id="569" r:id="Rcc791f31015f4a50"/>
    <p:sldId id="570" r:id="R659a7eafb01d4d15"/>
    <p:sldId id="571" r:id="R5c4fb180e3384196"/>
    <p:sldId id="572" r:id="Rd165586775094f66"/>
    <p:sldId id="573" r:id="Rd331ac6bc90c419d"/>
    <p:sldId id="574" r:id="Raa75625001eb4882"/>
    <p:sldId id="575" r:id="Rfed19fba22124ea3"/>
    <p:sldId id="576" r:id="Re24d29db0ed64b66"/>
    <p:sldId id="577" r:id="R81abc3e04dc045bf"/>
    <p:sldId id="578" r:id="R8583db2512f44545"/>
    <p:sldId id="579" r:id="R66d5569892604076"/>
    <p:sldId id="580" r:id="Rbb4319cca7a148fa"/>
    <p:sldId id="581" r:id="R9e1b31fe3aa44c22"/>
    <p:sldId id="582" r:id="R7720d961f01b40ce"/>
    <p:sldId id="583" r:id="R7adef13cbe1548bc"/>
    <p:sldId id="584" r:id="Re017dd3fea9146cf"/>
    <p:sldId id="585" r:id="R4fe15eefeee84ebc"/>
    <p:sldId id="586" r:id="R87f6032b6d9949c1"/>
    <p:sldId id="587" r:id="R87fca91ab52145c3"/>
    <p:sldId id="588" r:id="Rd2b0c9fa9d944668"/>
    <p:sldId id="589" r:id="R1a140c30f2164722"/>
    <p:sldId id="590" r:id="Rfa91d0e6a6444565"/>
    <p:sldId id="591" r:id="Rf7f147e20b8c4484"/>
    <p:sldId id="592" r:id="R8f8a4821f10e4e99"/>
    <p:sldId id="593" r:id="R8cc32dfaecf544ac"/>
    <p:sldId id="594" r:id="Refed7372403149ef"/>
    <p:sldId id="595" r:id="Rfbbca51a421145c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William A. (CDC/DDID/NCHHSTP/OD) (CTR)" initials="HWA((" lastIdx="1" clrIdx="0">
    <p:extLst>
      <p:ext uri="{19B8F6BF-5375-455C-9EA6-DF929625EA0E}">
        <p15:presenceInfo xmlns:p15="http://schemas.microsoft.com/office/powerpoint/2012/main" userId="S::wah3@cdc.gov::bc87baa4-bd6c-47e4-a531-af29c6fa1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007889"/>
    <a:srgbClr val="BF311B"/>
    <a:srgbClr val="A3A3A3"/>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83" y="67"/>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commentAuthors" Target="commentAuthors.xml" Id="rId8" /><Relationship Type="http://schemas.openxmlformats.org/officeDocument/2006/relationships/notesMaster" Target="notesMasters/notesMaster1.xml" Id="rId7" /><Relationship Type="http://schemas.openxmlformats.org/officeDocument/2006/relationships/tableStyles" Target="tableStyles.xml" Id="rId12" /><Relationship Type="http://schemas.openxmlformats.org/officeDocument/2006/relationships/slideMaster" Target="slideMasters/slideMaster1.xml" Id="rId1" /><Relationship Type="http://schemas.openxmlformats.org/officeDocument/2006/relationships/theme" Target="theme/theme1.xml" Id="rId11" /><Relationship Type="http://schemas.openxmlformats.org/officeDocument/2006/relationships/viewProps" Target="viewProps.xml" Id="rId10" /><Relationship Type="http://schemas.openxmlformats.org/officeDocument/2006/relationships/presProps" Target="presProps.xml" Id="rId9" /><Relationship Type="http://schemas.openxmlformats.org/officeDocument/2006/relationships/slide" Target="/ppt/slides/slide5.xml" Id="R7cb155822b164416" /><Relationship Type="http://schemas.openxmlformats.org/officeDocument/2006/relationships/slide" Target="/ppt/slides/slide6.xml" Id="R261aa92176da4192" /><Relationship Type="http://schemas.openxmlformats.org/officeDocument/2006/relationships/slide" Target="/ppt/slides/slide7.xml" Id="R104929e072cf4267" /><Relationship Type="http://schemas.openxmlformats.org/officeDocument/2006/relationships/slide" Target="/ppt/slides/slide8.xml" Id="R2f8010c1c41b4701" /><Relationship Type="http://schemas.openxmlformats.org/officeDocument/2006/relationships/slide" Target="/ppt/slides/slide9.xml" Id="Rbe22ad412acb448e" /><Relationship Type="http://schemas.openxmlformats.org/officeDocument/2006/relationships/slide" Target="/ppt/slides/slidea.xml" Id="Rb3176deab6ca4d43" /><Relationship Type="http://schemas.openxmlformats.org/officeDocument/2006/relationships/slide" Target="/ppt/slides/slideb.xml" Id="R4e8d2b8cd425498c" /><Relationship Type="http://schemas.openxmlformats.org/officeDocument/2006/relationships/slide" Target="/ppt/slides/slidec.xml" Id="R08dd4d00895e4ec8" /><Relationship Type="http://schemas.openxmlformats.org/officeDocument/2006/relationships/slide" Target="/ppt/slides/slided.xml" Id="Rdf10b2c4c3414f45" /><Relationship Type="http://schemas.openxmlformats.org/officeDocument/2006/relationships/slide" Target="/ppt/slides/slidee.xml" Id="R4f8e4162ffde4a0a" /><Relationship Type="http://schemas.openxmlformats.org/officeDocument/2006/relationships/slide" Target="/ppt/slides/slidef.xml" Id="R0748783b9daf4c2d" /><Relationship Type="http://schemas.openxmlformats.org/officeDocument/2006/relationships/slide" Target="/ppt/slides/slide10.xml" Id="R33c88f46131b427e" /><Relationship Type="http://schemas.openxmlformats.org/officeDocument/2006/relationships/slide" Target="/ppt/slides/slide11.xml" Id="R36fb53b22e5e4cad" /><Relationship Type="http://schemas.openxmlformats.org/officeDocument/2006/relationships/slide" Target="/ppt/slides/slide12.xml" Id="Rbe799ba37ab448c2" /><Relationship Type="http://schemas.openxmlformats.org/officeDocument/2006/relationships/slide" Target="/ppt/slides/slide13.xml" Id="R246e5694602f473f" /><Relationship Type="http://schemas.openxmlformats.org/officeDocument/2006/relationships/slide" Target="/ppt/slides/slide14.xml" Id="R9cc842e9c9bc4d73" /><Relationship Type="http://schemas.openxmlformats.org/officeDocument/2006/relationships/slide" Target="/ppt/slides/slide15.xml" Id="R45de45e3eccc4ae8" /><Relationship Type="http://schemas.openxmlformats.org/officeDocument/2006/relationships/slide" Target="/ppt/slides/slide16.xml" Id="R1d40ec6354754ed8" /><Relationship Type="http://schemas.openxmlformats.org/officeDocument/2006/relationships/slide" Target="/ppt/slides/slide17.xml" Id="R906ffa3f8e514a50" /><Relationship Type="http://schemas.openxmlformats.org/officeDocument/2006/relationships/slide" Target="/ppt/slides/slide18.xml" Id="R5282af9d8b67479b" /><Relationship Type="http://schemas.openxmlformats.org/officeDocument/2006/relationships/slide" Target="/ppt/slides/slide19.xml" Id="R5b6812918f094a9e" /><Relationship Type="http://schemas.openxmlformats.org/officeDocument/2006/relationships/slide" Target="/ppt/slides/slide1a.xml" Id="Re0cfe255fe31418a" /><Relationship Type="http://schemas.openxmlformats.org/officeDocument/2006/relationships/slide" Target="/ppt/slides/slide1b.xml" Id="R1433d6d5a4d843a4" /><Relationship Type="http://schemas.openxmlformats.org/officeDocument/2006/relationships/slide" Target="/ppt/slides/slide1c.xml" Id="Raa78c20a23984f91" /><Relationship Type="http://schemas.openxmlformats.org/officeDocument/2006/relationships/slide" Target="/ppt/slides/slide1d.xml" Id="R3ad58f89f7f54fe8" /><Relationship Type="http://schemas.openxmlformats.org/officeDocument/2006/relationships/slide" Target="/ppt/slides/slide1e.xml" Id="Rc507c0c85e3548d3" /><Relationship Type="http://schemas.openxmlformats.org/officeDocument/2006/relationships/slide" Target="/ppt/slides/slide1f.xml" Id="R83b4f1792b6947af" /><Relationship Type="http://schemas.openxmlformats.org/officeDocument/2006/relationships/slide" Target="/ppt/slides/slide20.xml" Id="R381bddb60c8d499f" /><Relationship Type="http://schemas.openxmlformats.org/officeDocument/2006/relationships/slide" Target="/ppt/slides/slide21.xml" Id="R8019981ed8a8467f" /><Relationship Type="http://schemas.openxmlformats.org/officeDocument/2006/relationships/slide" Target="/ppt/slides/slide22.xml" Id="R1b26f53528094cb1" /><Relationship Type="http://schemas.openxmlformats.org/officeDocument/2006/relationships/slide" Target="/ppt/slides/slide23.xml" Id="R7b29241b68c94a36" /><Relationship Type="http://schemas.openxmlformats.org/officeDocument/2006/relationships/slide" Target="/ppt/slides/slide24.xml" Id="R9daa8f3cfe164725" /><Relationship Type="http://schemas.openxmlformats.org/officeDocument/2006/relationships/slide" Target="/ppt/slides/slide25.xml" Id="Rc149fb1278d2459c" /><Relationship Type="http://schemas.openxmlformats.org/officeDocument/2006/relationships/slide" Target="/ppt/slides/slide26.xml" Id="R168474ae1b9a479d" /><Relationship Type="http://schemas.openxmlformats.org/officeDocument/2006/relationships/slide" Target="/ppt/slides/slide27.xml" Id="Rfb43701a9428446b" /><Relationship Type="http://schemas.openxmlformats.org/officeDocument/2006/relationships/slide" Target="/ppt/slides/slide28.xml" Id="R42b7e62ed2aa403e" /><Relationship Type="http://schemas.openxmlformats.org/officeDocument/2006/relationships/slide" Target="/ppt/slides/slide29.xml" Id="R0817a304d35f4e83" /><Relationship Type="http://schemas.openxmlformats.org/officeDocument/2006/relationships/slide" Target="/ppt/slides/slide2a.xml" Id="R7fd116dd01294033" /><Relationship Type="http://schemas.openxmlformats.org/officeDocument/2006/relationships/slide" Target="/ppt/slides/slide2b.xml" Id="Re2863cc2c18240b5" /><Relationship Type="http://schemas.openxmlformats.org/officeDocument/2006/relationships/slide" Target="/ppt/slides/slide2c.xml" Id="Rd5f0f5fce9224eab" /><Relationship Type="http://schemas.openxmlformats.org/officeDocument/2006/relationships/slide" Target="/ppt/slides/slide2d.xml" Id="R8a9da7a9e32f4141" /><Relationship Type="http://schemas.openxmlformats.org/officeDocument/2006/relationships/slide" Target="/ppt/slides/slide2e.xml" Id="Racfa95ab4a3f461c" /><Relationship Type="http://schemas.openxmlformats.org/officeDocument/2006/relationships/slide" Target="/ppt/slides/slide2f.xml" Id="Re6aa6635bc9b4452" /><Relationship Type="http://schemas.openxmlformats.org/officeDocument/2006/relationships/slide" Target="/ppt/slides/slide30.xml" Id="Rcbd153ec55134b76" /><Relationship Type="http://schemas.openxmlformats.org/officeDocument/2006/relationships/slide" Target="/ppt/slides/slide31.xml" Id="Radd01cd6e5464566" /><Relationship Type="http://schemas.openxmlformats.org/officeDocument/2006/relationships/slide" Target="/ppt/slides/slide32.xml" Id="Rbb461e35b284421f" /><Relationship Type="http://schemas.openxmlformats.org/officeDocument/2006/relationships/slide" Target="/ppt/slides/slide33.xml" Id="Rd60e902e6c314e72" /><Relationship Type="http://schemas.openxmlformats.org/officeDocument/2006/relationships/slide" Target="/ppt/slides/slide34.xml" Id="Rc9a919c7cdb349fa" /><Relationship Type="http://schemas.openxmlformats.org/officeDocument/2006/relationships/slide" Target="/ppt/slides/slide35.xml" Id="Ra23c78100d21473a" /><Relationship Type="http://schemas.openxmlformats.org/officeDocument/2006/relationships/slide" Target="/ppt/slides/slide36.xml" Id="R6690bcd8904a49af" /><Relationship Type="http://schemas.openxmlformats.org/officeDocument/2006/relationships/slide" Target="/ppt/slides/slide37.xml" Id="R867ef1dee7874006" /><Relationship Type="http://schemas.openxmlformats.org/officeDocument/2006/relationships/slide" Target="/ppt/slides/slide38.xml" Id="Rba85174a7ccb446c" /><Relationship Type="http://schemas.openxmlformats.org/officeDocument/2006/relationships/slide" Target="/ppt/slides/slide39.xml" Id="Rbadedc46dc934156" /><Relationship Type="http://schemas.openxmlformats.org/officeDocument/2006/relationships/slide" Target="/ppt/slides/slide3a.xml" Id="R2a5193aff96e44da" /><Relationship Type="http://schemas.openxmlformats.org/officeDocument/2006/relationships/slide" Target="/ppt/slides/slide3b.xml" Id="R21dfc35cfe3c4454" /><Relationship Type="http://schemas.openxmlformats.org/officeDocument/2006/relationships/slide" Target="/ppt/slides/slide3c.xml" Id="Re41ec88242634e25" /><Relationship Type="http://schemas.openxmlformats.org/officeDocument/2006/relationships/slide" Target="/ppt/slides/slide3d.xml" Id="Rabb54dee13284001" /><Relationship Type="http://schemas.openxmlformats.org/officeDocument/2006/relationships/slide" Target="/ppt/slides/slide3e.xml" Id="R9ff208d6366c4aaa" /><Relationship Type="http://schemas.openxmlformats.org/officeDocument/2006/relationships/slide" Target="/ppt/slides/slide3f.xml" Id="R5c5c408a2128460c" /><Relationship Type="http://schemas.openxmlformats.org/officeDocument/2006/relationships/slide" Target="/ppt/slides/slide40.xml" Id="Rafe3cf892384483d" /><Relationship Type="http://schemas.openxmlformats.org/officeDocument/2006/relationships/slide" Target="/ppt/slides/slide41.xml" Id="R8500139abdb044cd" /><Relationship Type="http://schemas.openxmlformats.org/officeDocument/2006/relationships/slide" Target="/ppt/slides/slide42.xml" Id="R40f8a9cf6ab64f3a" /><Relationship Type="http://schemas.openxmlformats.org/officeDocument/2006/relationships/slide" Target="/ppt/slides/slide43.xml" Id="Raa5f498085cc4e1f" /><Relationship Type="http://schemas.openxmlformats.org/officeDocument/2006/relationships/slide" Target="/ppt/slides/slide44.xml" Id="Rc802f9e5409e4513" /><Relationship Type="http://schemas.openxmlformats.org/officeDocument/2006/relationships/slide" Target="/ppt/slides/slide45.xml" Id="R778aa600aab34450" /><Relationship Type="http://schemas.openxmlformats.org/officeDocument/2006/relationships/slide" Target="/ppt/slides/slide46.xml" Id="R58f0b1d30cb54c26" /><Relationship Type="http://schemas.openxmlformats.org/officeDocument/2006/relationships/slide" Target="/ppt/slides/slide47.xml" Id="R007f7549f3384550" /><Relationship Type="http://schemas.openxmlformats.org/officeDocument/2006/relationships/slide" Target="/ppt/slides/slide48.xml" Id="R43f34e03fcd8496e" /><Relationship Type="http://schemas.openxmlformats.org/officeDocument/2006/relationships/slide" Target="/ppt/slides/slide49.xml" Id="R7be7528c275b4150" /><Relationship Type="http://schemas.openxmlformats.org/officeDocument/2006/relationships/slide" Target="/ppt/slides/slide4a.xml" Id="R14292c5eb2704df0" /><Relationship Type="http://schemas.openxmlformats.org/officeDocument/2006/relationships/slide" Target="/ppt/slides/slide4b.xml" Id="R34d41159f4114c5e" /><Relationship Type="http://schemas.openxmlformats.org/officeDocument/2006/relationships/slide" Target="/ppt/slides/slide4c.xml" Id="R6592368c6af44ca1" /><Relationship Type="http://schemas.openxmlformats.org/officeDocument/2006/relationships/slide" Target="/ppt/slides/slide4d.xml" Id="R3088f27d8814419d" /><Relationship Type="http://schemas.openxmlformats.org/officeDocument/2006/relationships/slide" Target="/ppt/slides/slide4e.xml" Id="Rc84f8e44f92e4bef" /><Relationship Type="http://schemas.openxmlformats.org/officeDocument/2006/relationships/slide" Target="/ppt/slides/slide4f.xml" Id="R6da024e8c0824c51" /><Relationship Type="http://schemas.openxmlformats.org/officeDocument/2006/relationships/slide" Target="/ppt/slides/slide50.xml" Id="Rc85864006ff842b1" /><Relationship Type="http://schemas.openxmlformats.org/officeDocument/2006/relationships/slide" Target="/ppt/slides/slide51.xml" Id="Rf2c08a9815c94bd7" /><Relationship Type="http://schemas.openxmlformats.org/officeDocument/2006/relationships/slide" Target="/ppt/slides/slide52.xml" Id="R0b26fb298fca423c" /><Relationship Type="http://schemas.openxmlformats.org/officeDocument/2006/relationships/slide" Target="/ppt/slides/slide53.xml" Id="R213a1c354a8d49e4" /><Relationship Type="http://schemas.openxmlformats.org/officeDocument/2006/relationships/slide" Target="/ppt/slides/slide54.xml" Id="Re4f5f12e882b4736" /><Relationship Type="http://schemas.openxmlformats.org/officeDocument/2006/relationships/slide" Target="/ppt/slides/slide55.xml" Id="R471d5b6970a74f6d" /><Relationship Type="http://schemas.openxmlformats.org/officeDocument/2006/relationships/slide" Target="/ppt/slides/slide56.xml" Id="R084b7ac4c8bb4f62" /><Relationship Type="http://schemas.openxmlformats.org/officeDocument/2006/relationships/slide" Target="/ppt/slides/slide57.xml" Id="R569bd88faf1d40f6" /><Relationship Type="http://schemas.openxmlformats.org/officeDocument/2006/relationships/slide" Target="/ppt/slides/slide58.xml" Id="Rcfc7f6eabad54304" /><Relationship Type="http://schemas.openxmlformats.org/officeDocument/2006/relationships/slide" Target="/ppt/slides/slide59.xml" Id="R9d99a337cb014435" /><Relationship Type="http://schemas.openxmlformats.org/officeDocument/2006/relationships/slide" Target="/ppt/slides/slide5a.xml" Id="Raa5df199a9714b68" /><Relationship Type="http://schemas.openxmlformats.org/officeDocument/2006/relationships/slide" Target="/ppt/slides/slide5b.xml" Id="R526d80aff63044ea" /><Relationship Type="http://schemas.openxmlformats.org/officeDocument/2006/relationships/slide" Target="/ppt/slides/slide5c.xml" Id="Rcd87387097674210" /><Relationship Type="http://schemas.openxmlformats.org/officeDocument/2006/relationships/slide" Target="/ppt/slides/slide5d.xml" Id="Rd2bd59b5c2aa48b1" /><Relationship Type="http://schemas.openxmlformats.org/officeDocument/2006/relationships/slide" Target="/ppt/slides/slide5e.xml" Id="R6d8bc43f26e14765" /><Relationship Type="http://schemas.openxmlformats.org/officeDocument/2006/relationships/slide" Target="/ppt/slides/slide5f.xml" Id="Rd4326510bde1448f" /><Relationship Type="http://schemas.openxmlformats.org/officeDocument/2006/relationships/slide" Target="/ppt/slides/slide60.xml" Id="R68ad48753c2a4ef9" /><Relationship Type="http://schemas.openxmlformats.org/officeDocument/2006/relationships/slide" Target="/ppt/slides/slide61.xml" Id="R137af620f1c14a10" /><Relationship Type="http://schemas.openxmlformats.org/officeDocument/2006/relationships/slide" Target="/ppt/slides/slide62.xml" Id="R19a6f16789c54a41" /><Relationship Type="http://schemas.openxmlformats.org/officeDocument/2006/relationships/slide" Target="/ppt/slides/slide63.xml" Id="R25a580ee0a174d63" /><Relationship Type="http://schemas.openxmlformats.org/officeDocument/2006/relationships/slide" Target="/ppt/slides/slide64.xml" Id="R5ff065a9eb79433c" /><Relationship Type="http://schemas.openxmlformats.org/officeDocument/2006/relationships/slide" Target="/ppt/slides/slide65.xml" Id="R52d985b396204ec2" /><Relationship Type="http://schemas.openxmlformats.org/officeDocument/2006/relationships/slide" Target="/ppt/slides/slide66.xml" Id="Rfe283ef461814ce2" /><Relationship Type="http://schemas.openxmlformats.org/officeDocument/2006/relationships/slide" Target="/ppt/slides/slide67.xml" Id="R529d632284cb4c95" /><Relationship Type="http://schemas.openxmlformats.org/officeDocument/2006/relationships/slide" Target="/ppt/slides/slide68.xml" Id="Rdd03a198b95d4622" /><Relationship Type="http://schemas.openxmlformats.org/officeDocument/2006/relationships/slide" Target="/ppt/slides/slide69.xml" Id="R233cf95007cb414a" /><Relationship Type="http://schemas.openxmlformats.org/officeDocument/2006/relationships/slide" Target="/ppt/slides/slide6a.xml" Id="R2be16cb5d4c94d96" /><Relationship Type="http://schemas.openxmlformats.org/officeDocument/2006/relationships/slide" Target="/ppt/slides/slide6b.xml" Id="Rc747a714f6de4d63" /><Relationship Type="http://schemas.openxmlformats.org/officeDocument/2006/relationships/slide" Target="/ppt/slides/slide6c.xml" Id="R9c230fe571364ac2" /><Relationship Type="http://schemas.openxmlformats.org/officeDocument/2006/relationships/slide" Target="/ppt/slides/slide6d.xml" Id="R8d9dc80fd2764e04" /><Relationship Type="http://schemas.openxmlformats.org/officeDocument/2006/relationships/slide" Target="/ppt/slides/slide6e.xml" Id="R1e7d3ca8e7ee4b75" /><Relationship Type="http://schemas.openxmlformats.org/officeDocument/2006/relationships/slide" Target="/ppt/slides/slide6f.xml" Id="Red9907598fa342ea" /><Relationship Type="http://schemas.openxmlformats.org/officeDocument/2006/relationships/slide" Target="/ppt/slides/slide70.xml" Id="R783aa277fffc4af3" /><Relationship Type="http://schemas.openxmlformats.org/officeDocument/2006/relationships/slide" Target="/ppt/slides/slide71.xml" Id="R6853143fb85a4d15" /><Relationship Type="http://schemas.openxmlformats.org/officeDocument/2006/relationships/slide" Target="/ppt/slides/slide72.xml" Id="R440e415c228a4f27" /><Relationship Type="http://schemas.openxmlformats.org/officeDocument/2006/relationships/slide" Target="/ppt/slides/slide73.xml" Id="R2589bae760a841c4" /><Relationship Type="http://schemas.openxmlformats.org/officeDocument/2006/relationships/slide" Target="/ppt/slides/slide74.xml" Id="Rb645753e7a024163" /><Relationship Type="http://schemas.openxmlformats.org/officeDocument/2006/relationships/slide" Target="/ppt/slides/slide75.xml" Id="R99dc9af846574019" /><Relationship Type="http://schemas.openxmlformats.org/officeDocument/2006/relationships/slide" Target="/ppt/slides/slide76.xml" Id="R53884b37f8ff461f" /><Relationship Type="http://schemas.openxmlformats.org/officeDocument/2006/relationships/slide" Target="/ppt/slides/slide77.xml" Id="R559017242b694990" /><Relationship Type="http://schemas.openxmlformats.org/officeDocument/2006/relationships/slide" Target="/ppt/slides/slide78.xml" Id="Rb929f345adaa47b3" /><Relationship Type="http://schemas.openxmlformats.org/officeDocument/2006/relationships/slide" Target="/ppt/slides/slide79.xml" Id="Rd7983368f86b45f3" /><Relationship Type="http://schemas.openxmlformats.org/officeDocument/2006/relationships/slide" Target="/ppt/slides/slide7a.xml" Id="R3d913f463ef741c6" /><Relationship Type="http://schemas.openxmlformats.org/officeDocument/2006/relationships/slide" Target="/ppt/slides/slide7b.xml" Id="R0cc4969a647b4b18" /><Relationship Type="http://schemas.openxmlformats.org/officeDocument/2006/relationships/slide" Target="/ppt/slides/slide7c.xml" Id="R5e3cfb84189b4278" /><Relationship Type="http://schemas.openxmlformats.org/officeDocument/2006/relationships/slide" Target="/ppt/slides/slide7d.xml" Id="Ra7a422737a214e13" /><Relationship Type="http://schemas.openxmlformats.org/officeDocument/2006/relationships/slide" Target="/ppt/slides/slide7e.xml" Id="Rfd6a6eacbee948ad" /><Relationship Type="http://schemas.openxmlformats.org/officeDocument/2006/relationships/slide" Target="/ppt/slides/slide7f.xml" Id="Ra46171bb63a040c4" /><Relationship Type="http://schemas.openxmlformats.org/officeDocument/2006/relationships/slide" Target="/ppt/slides/slide80.xml" Id="R6d822b531c7b4da5" /><Relationship Type="http://schemas.openxmlformats.org/officeDocument/2006/relationships/slide" Target="/ppt/slides/slide81.xml" Id="Rcd708e350dec40e1" /><Relationship Type="http://schemas.openxmlformats.org/officeDocument/2006/relationships/slide" Target="/ppt/slides/slide82.xml" Id="R53325f9d9b1c4bd1" /><Relationship Type="http://schemas.openxmlformats.org/officeDocument/2006/relationships/slide" Target="/ppt/slides/slide83.xml" Id="R8bc40887055042fc" /><Relationship Type="http://schemas.openxmlformats.org/officeDocument/2006/relationships/slide" Target="/ppt/slides/slide84.xml" Id="Rf549f2ace7d74f32" /><Relationship Type="http://schemas.openxmlformats.org/officeDocument/2006/relationships/slide" Target="/ppt/slides/slide85.xml" Id="Ra287aea6a41542d1" /><Relationship Type="http://schemas.openxmlformats.org/officeDocument/2006/relationships/slide" Target="/ppt/slides/slide86.xml" Id="Rec25ced5608d458d" /><Relationship Type="http://schemas.openxmlformats.org/officeDocument/2006/relationships/slide" Target="/ppt/slides/slide87.xml" Id="R4632bcbd167f4033" /><Relationship Type="http://schemas.openxmlformats.org/officeDocument/2006/relationships/slide" Target="/ppt/slides/slide88.xml" Id="R3896f80ce4a84d4c" /><Relationship Type="http://schemas.openxmlformats.org/officeDocument/2006/relationships/slide" Target="/ppt/slides/slide89.xml" Id="R2c6d13af07aa41db" /><Relationship Type="http://schemas.openxmlformats.org/officeDocument/2006/relationships/slide" Target="/ppt/slides/slide8a.xml" Id="Rd54909ab220e41c7" /><Relationship Type="http://schemas.openxmlformats.org/officeDocument/2006/relationships/slide" Target="/ppt/slides/slide8b.xml" Id="R655a4f1819044b14" /><Relationship Type="http://schemas.openxmlformats.org/officeDocument/2006/relationships/slide" Target="/ppt/slides/slide8c.xml" Id="R499339466e4445b0" /><Relationship Type="http://schemas.openxmlformats.org/officeDocument/2006/relationships/slide" Target="/ppt/slides/slide8d.xml" Id="Rb6e7b46d78c44915" /><Relationship Type="http://schemas.openxmlformats.org/officeDocument/2006/relationships/slide" Target="/ppt/slides/slide8e.xml" Id="R75bf3ab883244eb9" /><Relationship Type="http://schemas.openxmlformats.org/officeDocument/2006/relationships/slide" Target="/ppt/slides/slide8f.xml" Id="Rc56b44c4b3c44879" /><Relationship Type="http://schemas.openxmlformats.org/officeDocument/2006/relationships/slide" Target="/ppt/slides/slide90.xml" Id="R6cacae85dc7c4f99" /><Relationship Type="http://schemas.openxmlformats.org/officeDocument/2006/relationships/slide" Target="/ppt/slides/slide91.xml" Id="Rce65bdc63e504a8d" /><Relationship Type="http://schemas.openxmlformats.org/officeDocument/2006/relationships/slide" Target="/ppt/slides/slide92.xml" Id="Rc311f843cc894533" /><Relationship Type="http://schemas.openxmlformats.org/officeDocument/2006/relationships/slide" Target="/ppt/slides/slide93.xml" Id="R34d9f9ddcf234e50" /><Relationship Type="http://schemas.openxmlformats.org/officeDocument/2006/relationships/slide" Target="/ppt/slides/slide94.xml" Id="R97018062747a401f" /><Relationship Type="http://schemas.openxmlformats.org/officeDocument/2006/relationships/slide" Target="/ppt/slides/slide95.xml" Id="R49c543a18739472c" /><Relationship Type="http://schemas.openxmlformats.org/officeDocument/2006/relationships/slide" Target="/ppt/slides/slide96.xml" Id="R23781c51fb1f4cd7" /><Relationship Type="http://schemas.openxmlformats.org/officeDocument/2006/relationships/slide" Target="/ppt/slides/slide97.xml" Id="Rb991964115004e87" /><Relationship Type="http://schemas.openxmlformats.org/officeDocument/2006/relationships/slide" Target="/ppt/slides/slide98.xml" Id="R4a33b123b5554ce3" /><Relationship Type="http://schemas.openxmlformats.org/officeDocument/2006/relationships/slide" Target="/ppt/slides/slide99.xml" Id="R48582a817eef4c45" /><Relationship Type="http://schemas.openxmlformats.org/officeDocument/2006/relationships/slide" Target="/ppt/slides/slide9a.xml" Id="R9896ffe182ef49f6" /><Relationship Type="http://schemas.openxmlformats.org/officeDocument/2006/relationships/slide" Target="/ppt/slides/slide9b.xml" Id="R97340618190a434f" /><Relationship Type="http://schemas.openxmlformats.org/officeDocument/2006/relationships/slide" Target="/ppt/slides/slide9c.xml" Id="R9bb179ff126543f1" /><Relationship Type="http://schemas.openxmlformats.org/officeDocument/2006/relationships/slide" Target="/ppt/slides/slide9d.xml" Id="Rf0abb0c52f204d41" /><Relationship Type="http://schemas.openxmlformats.org/officeDocument/2006/relationships/slide" Target="/ppt/slides/slide9e.xml" Id="Rd7f224094b594301" /><Relationship Type="http://schemas.openxmlformats.org/officeDocument/2006/relationships/slide" Target="/ppt/slides/slide9f.xml" Id="R32c8d7320fd94e12" /><Relationship Type="http://schemas.openxmlformats.org/officeDocument/2006/relationships/slide" Target="/ppt/slides/slidea0.xml" Id="R75bfcfd335634bf5" /><Relationship Type="http://schemas.openxmlformats.org/officeDocument/2006/relationships/slide" Target="/ppt/slides/slidea1.xml" Id="R860d07d36f08449d" /><Relationship Type="http://schemas.openxmlformats.org/officeDocument/2006/relationships/slide" Target="/ppt/slides/slidea2.xml" Id="Rb63db8780adf4cc0" /><Relationship Type="http://schemas.openxmlformats.org/officeDocument/2006/relationships/slide" Target="/ppt/slides/slidea3.xml" Id="R4d66f34c5bb04040" /><Relationship Type="http://schemas.openxmlformats.org/officeDocument/2006/relationships/slide" Target="/ppt/slides/slidea4.xml" Id="Re6d61a3265764a14" /><Relationship Type="http://schemas.openxmlformats.org/officeDocument/2006/relationships/slide" Target="/ppt/slides/slidea5.xml" Id="R21cb1564955b4e13" /><Relationship Type="http://schemas.openxmlformats.org/officeDocument/2006/relationships/slide" Target="/ppt/slides/slidea6.xml" Id="Re3536e165d1d451b" /><Relationship Type="http://schemas.openxmlformats.org/officeDocument/2006/relationships/slide" Target="/ppt/slides/slidea7.xml" Id="R7f36567cb1fd4671" /><Relationship Type="http://schemas.openxmlformats.org/officeDocument/2006/relationships/slide" Target="/ppt/slides/slidea8.xml" Id="R569426dfa2e34e9f" /><Relationship Type="http://schemas.openxmlformats.org/officeDocument/2006/relationships/slide" Target="/ppt/slides/slidea9.xml" Id="Rdda3091da15741a5" /><Relationship Type="http://schemas.openxmlformats.org/officeDocument/2006/relationships/slide" Target="/ppt/slides/slideaa.xml" Id="Re1d72e597641447b" /><Relationship Type="http://schemas.openxmlformats.org/officeDocument/2006/relationships/slide" Target="/ppt/slides/slideab.xml" Id="R70ef3abe465e4359" /><Relationship Type="http://schemas.openxmlformats.org/officeDocument/2006/relationships/slide" Target="/ppt/slides/slideac.xml" Id="R54c4b3bb4a864b25" /><Relationship Type="http://schemas.openxmlformats.org/officeDocument/2006/relationships/slide" Target="/ppt/slides/slidead.xml" Id="R4a88045932c64306" /><Relationship Type="http://schemas.openxmlformats.org/officeDocument/2006/relationships/slide" Target="/ppt/slides/slideae.xml" Id="R21e3a24658be4f06" /><Relationship Type="http://schemas.openxmlformats.org/officeDocument/2006/relationships/slide" Target="/ppt/slides/slideaf.xml" Id="Ref2819d810f2495a" /><Relationship Type="http://schemas.openxmlformats.org/officeDocument/2006/relationships/slide" Target="/ppt/slides/slideb0.xml" Id="Rf6286988a7c144c7" /><Relationship Type="http://schemas.openxmlformats.org/officeDocument/2006/relationships/slide" Target="/ppt/slides/slideb1.xml" Id="R7b0088de299f4ad0" /><Relationship Type="http://schemas.openxmlformats.org/officeDocument/2006/relationships/slide" Target="/ppt/slides/slideb2.xml" Id="Rfb4bf800597a4b14" /><Relationship Type="http://schemas.openxmlformats.org/officeDocument/2006/relationships/slide" Target="/ppt/slides/slideb3.xml" Id="Ra0b52b3ce54b4453" /><Relationship Type="http://schemas.openxmlformats.org/officeDocument/2006/relationships/slide" Target="/ppt/slides/slideb4.xml" Id="R721eb528ce474dc5" /><Relationship Type="http://schemas.openxmlformats.org/officeDocument/2006/relationships/slide" Target="/ppt/slides/slideb5.xml" Id="R957aac3a3a794c7e" /><Relationship Type="http://schemas.openxmlformats.org/officeDocument/2006/relationships/slide" Target="/ppt/slides/slideb6.xml" Id="Ra9051d44fbfb4fee" /><Relationship Type="http://schemas.openxmlformats.org/officeDocument/2006/relationships/slide" Target="/ppt/slides/slideb7.xml" Id="Re7bf39f679e1491e" /><Relationship Type="http://schemas.openxmlformats.org/officeDocument/2006/relationships/slide" Target="/ppt/slides/slideb8.xml" Id="R8b8415ef2de44263" /><Relationship Type="http://schemas.openxmlformats.org/officeDocument/2006/relationships/slide" Target="/ppt/slides/slideb9.xml" Id="Rf38841e4e0c346f5" /><Relationship Type="http://schemas.openxmlformats.org/officeDocument/2006/relationships/slide" Target="/ppt/slides/slideba.xml" Id="Rda2678b3511248e1" /><Relationship Type="http://schemas.openxmlformats.org/officeDocument/2006/relationships/slide" Target="/ppt/slides/slidebb.xml" Id="R1c8829f4c6154887" /><Relationship Type="http://schemas.openxmlformats.org/officeDocument/2006/relationships/slide" Target="/ppt/slides/slidebc.xml" Id="Ra0c0108237cd4fe8" /><Relationship Type="http://schemas.openxmlformats.org/officeDocument/2006/relationships/slide" Target="/ppt/slides/slidebd.xml" Id="R9ac409ba2c1d4f1d" /><Relationship Type="http://schemas.openxmlformats.org/officeDocument/2006/relationships/slide" Target="/ppt/slides/slidebe.xml" Id="R3f37b227e37842c1" /><Relationship Type="http://schemas.openxmlformats.org/officeDocument/2006/relationships/slide" Target="/ppt/slides/slidebf.xml" Id="Re26ceea2e6dd43b6" /><Relationship Type="http://schemas.openxmlformats.org/officeDocument/2006/relationships/slide" Target="/ppt/slides/slidec0.xml" Id="R365f6397f4264647" /><Relationship Type="http://schemas.openxmlformats.org/officeDocument/2006/relationships/slide" Target="/ppt/slides/slidec1.xml" Id="R60459a7f1e0942c7" /><Relationship Type="http://schemas.openxmlformats.org/officeDocument/2006/relationships/slide" Target="/ppt/slides/slidec2.xml" Id="Re95de34d107d4bd7" /><Relationship Type="http://schemas.openxmlformats.org/officeDocument/2006/relationships/slide" Target="/ppt/slides/slidec3.xml" Id="R3c2722a5168f471a" /><Relationship Type="http://schemas.openxmlformats.org/officeDocument/2006/relationships/slide" Target="/ppt/slides/slidec4.xml" Id="Red7d326d8b0847bf" /><Relationship Type="http://schemas.openxmlformats.org/officeDocument/2006/relationships/slide" Target="/ppt/slides/slidec5.xml" Id="Rcdabb9dfa6e94d86" /><Relationship Type="http://schemas.openxmlformats.org/officeDocument/2006/relationships/slide" Target="/ppt/slides/slidec6.xml" Id="R2336dee1a468430b" /><Relationship Type="http://schemas.openxmlformats.org/officeDocument/2006/relationships/slide" Target="/ppt/slides/slidec7.xml" Id="R2f3802e1054146a1" /><Relationship Type="http://schemas.openxmlformats.org/officeDocument/2006/relationships/slide" Target="/ppt/slides/slidec8.xml" Id="R79d568ada9ac4b0c" /><Relationship Type="http://schemas.openxmlformats.org/officeDocument/2006/relationships/slide" Target="/ppt/slides/slidec9.xml" Id="Rfa4d646b43a346c7" /><Relationship Type="http://schemas.openxmlformats.org/officeDocument/2006/relationships/slide" Target="/ppt/slides/slideca.xml" Id="Rcda06825a45e44cc" /><Relationship Type="http://schemas.openxmlformats.org/officeDocument/2006/relationships/slide" Target="/ppt/slides/slidecb.xml" Id="Rc9783a969aae44a2" /><Relationship Type="http://schemas.openxmlformats.org/officeDocument/2006/relationships/slide" Target="/ppt/slides/slidecc.xml" Id="Rb808efbb0a644555" /><Relationship Type="http://schemas.openxmlformats.org/officeDocument/2006/relationships/slide" Target="/ppt/slides/slidecd.xml" Id="Ra1c446ce8d114a66" /><Relationship Type="http://schemas.openxmlformats.org/officeDocument/2006/relationships/slide" Target="/ppt/slides/slidece.xml" Id="R26f9bb4d66894179" /><Relationship Type="http://schemas.openxmlformats.org/officeDocument/2006/relationships/slide" Target="/ppt/slides/slidecf.xml" Id="R29020c62868b4705" /><Relationship Type="http://schemas.openxmlformats.org/officeDocument/2006/relationships/slide" Target="/ppt/slides/slided0.xml" Id="Rf844f563aedc4c5e" /><Relationship Type="http://schemas.openxmlformats.org/officeDocument/2006/relationships/slide" Target="/ppt/slides/slided1.xml" Id="R29572e3efe0045f2" /><Relationship Type="http://schemas.openxmlformats.org/officeDocument/2006/relationships/slide" Target="/ppt/slides/slided2.xml" Id="Rc325f7cc3be5472d" /><Relationship Type="http://schemas.openxmlformats.org/officeDocument/2006/relationships/slide" Target="/ppt/slides/slided3.xml" Id="R450754a658d24ca3" /><Relationship Type="http://schemas.openxmlformats.org/officeDocument/2006/relationships/slide" Target="/ppt/slides/slided4.xml" Id="R54a05355d1e14960" /><Relationship Type="http://schemas.openxmlformats.org/officeDocument/2006/relationships/slide" Target="/ppt/slides/slided5.xml" Id="R4c9f8ad53c704d29" /><Relationship Type="http://schemas.openxmlformats.org/officeDocument/2006/relationships/slide" Target="/ppt/slides/slided6.xml" Id="R7f0fd0a2b0104038" /><Relationship Type="http://schemas.openxmlformats.org/officeDocument/2006/relationships/slide" Target="/ppt/slides/slided7.xml" Id="R7b802cb80296467d" /><Relationship Type="http://schemas.openxmlformats.org/officeDocument/2006/relationships/slide" Target="/ppt/slides/slided8.xml" Id="Rf983bf0963114465" /><Relationship Type="http://schemas.openxmlformats.org/officeDocument/2006/relationships/slide" Target="/ppt/slides/slided9.xml" Id="R3f2bf50d7d2a41e5" /><Relationship Type="http://schemas.openxmlformats.org/officeDocument/2006/relationships/slide" Target="/ppt/slides/slideda.xml" Id="Rb564071666ae4f98" /><Relationship Type="http://schemas.openxmlformats.org/officeDocument/2006/relationships/slide" Target="/ppt/slides/slidedb.xml" Id="Rdc4bb805325c4918" /><Relationship Type="http://schemas.openxmlformats.org/officeDocument/2006/relationships/slide" Target="/ppt/slides/slidedc.xml" Id="R7111c3098c024d20" /><Relationship Type="http://schemas.openxmlformats.org/officeDocument/2006/relationships/slide" Target="/ppt/slides/slidedd.xml" Id="R092f3be129bd4e14" /><Relationship Type="http://schemas.openxmlformats.org/officeDocument/2006/relationships/slide" Target="/ppt/slides/slidede.xml" Id="R3877df8092a14dea" /><Relationship Type="http://schemas.openxmlformats.org/officeDocument/2006/relationships/slide" Target="/ppt/slides/slidedf.xml" Id="Rce9d05abb2644b6f" /><Relationship Type="http://schemas.openxmlformats.org/officeDocument/2006/relationships/slide" Target="/ppt/slides/slidee0.xml" Id="R4757df70f3a742f0" /><Relationship Type="http://schemas.openxmlformats.org/officeDocument/2006/relationships/slide" Target="/ppt/slides/slidee1.xml" Id="Rd0d0ab54350c47dd" /><Relationship Type="http://schemas.openxmlformats.org/officeDocument/2006/relationships/slide" Target="/ppt/slides/slidee2.xml" Id="Rcd7cd8d8ea924e23" /><Relationship Type="http://schemas.openxmlformats.org/officeDocument/2006/relationships/slide" Target="/ppt/slides/slidee3.xml" Id="R250e20dd0ce44222" /><Relationship Type="http://schemas.openxmlformats.org/officeDocument/2006/relationships/slide" Target="/ppt/slides/slidee4.xml" Id="R22e436eab7d9439e" /><Relationship Type="http://schemas.openxmlformats.org/officeDocument/2006/relationships/slide" Target="/ppt/slides/slidee5.xml" Id="R6bd9914e2dd34c9c" /><Relationship Type="http://schemas.openxmlformats.org/officeDocument/2006/relationships/slide" Target="/ppt/slides/slidee6.xml" Id="R6370720588eb4621" /><Relationship Type="http://schemas.openxmlformats.org/officeDocument/2006/relationships/slide" Target="/ppt/slides/slidee7.xml" Id="R2c1fa4cf989645fe" /><Relationship Type="http://schemas.openxmlformats.org/officeDocument/2006/relationships/slide" Target="/ppt/slides/slidee8.xml" Id="R844ae72f8f8f4b1c" /><Relationship Type="http://schemas.openxmlformats.org/officeDocument/2006/relationships/slide" Target="/ppt/slides/slidee9.xml" Id="Rb608e61804864ed6" /><Relationship Type="http://schemas.openxmlformats.org/officeDocument/2006/relationships/slide" Target="/ppt/slides/slideea.xml" Id="R4c35a96b518849ba" /><Relationship Type="http://schemas.openxmlformats.org/officeDocument/2006/relationships/slide" Target="/ppt/slides/slideeb.xml" Id="Re74f174a0a9a4e31" /><Relationship Type="http://schemas.openxmlformats.org/officeDocument/2006/relationships/slide" Target="/ppt/slides/slideec.xml" Id="R85b6dd820d474b5b" /><Relationship Type="http://schemas.openxmlformats.org/officeDocument/2006/relationships/slide" Target="/ppt/slides/slideed.xml" Id="Re419db33d27a4943" /><Relationship Type="http://schemas.openxmlformats.org/officeDocument/2006/relationships/slide" Target="/ppt/slides/slideee.xml" Id="Ra69aead9263e443f" /><Relationship Type="http://schemas.openxmlformats.org/officeDocument/2006/relationships/slide" Target="/ppt/slides/slideef.xml" Id="R6d87dc36fc7a4ed6" /><Relationship Type="http://schemas.openxmlformats.org/officeDocument/2006/relationships/slide" Target="/ppt/slides/slidef0.xml" Id="R15ab2b14858e4cc5" /><Relationship Type="http://schemas.openxmlformats.org/officeDocument/2006/relationships/slide" Target="/ppt/slides/slidef1.xml" Id="Rfd4162a724624880" /><Relationship Type="http://schemas.openxmlformats.org/officeDocument/2006/relationships/slide" Target="/ppt/slides/slidef2.xml" Id="Rf132e5e39d88403b" /><Relationship Type="http://schemas.openxmlformats.org/officeDocument/2006/relationships/slide" Target="/ppt/slides/slidef3.xml" Id="Rafe4c4bd7e664ef4" /><Relationship Type="http://schemas.openxmlformats.org/officeDocument/2006/relationships/slide" Target="/ppt/slides/slidef4.xml" Id="Rb5c63bd7d0884487" /><Relationship Type="http://schemas.openxmlformats.org/officeDocument/2006/relationships/slide" Target="/ppt/slides/slidef5.xml" Id="R5b83d30d9b3448b8" /><Relationship Type="http://schemas.openxmlformats.org/officeDocument/2006/relationships/slide" Target="/ppt/slides/slidef6.xml" Id="R1498a4e14ebd4d8b" /><Relationship Type="http://schemas.openxmlformats.org/officeDocument/2006/relationships/slide" Target="/ppt/slides/slidef7.xml" Id="Readb13231d4744a7" /><Relationship Type="http://schemas.openxmlformats.org/officeDocument/2006/relationships/slide" Target="/ppt/slides/slidef8.xml" Id="R401075d5c3424ec0" /><Relationship Type="http://schemas.openxmlformats.org/officeDocument/2006/relationships/slide" Target="/ppt/slides/slidef9.xml" Id="R1da49789ac8f4881" /><Relationship Type="http://schemas.openxmlformats.org/officeDocument/2006/relationships/slide" Target="/ppt/slides/slidefa.xml" Id="R63e7370006ad46df" /><Relationship Type="http://schemas.openxmlformats.org/officeDocument/2006/relationships/slide" Target="/ppt/slides/slidefb.xml" Id="R410add526f96455f" /><Relationship Type="http://schemas.openxmlformats.org/officeDocument/2006/relationships/slide" Target="/ppt/slides/slidefc.xml" Id="Rf0d579d30a62475d" /><Relationship Type="http://schemas.openxmlformats.org/officeDocument/2006/relationships/slide" Target="/ppt/slides/slidefd.xml" Id="Red22e081e4fd42bc" /><Relationship Type="http://schemas.openxmlformats.org/officeDocument/2006/relationships/slide" Target="/ppt/slides/slidefe.xml" Id="Rabf1502240ce445b" /><Relationship Type="http://schemas.openxmlformats.org/officeDocument/2006/relationships/slide" Target="/ppt/slides/slideff.xml" Id="Rb36b5c1b75ae4bd2" /><Relationship Type="http://schemas.openxmlformats.org/officeDocument/2006/relationships/slide" Target="/ppt/slides/slide100.xml" Id="Ra19e2a5243ff4d35" /><Relationship Type="http://schemas.openxmlformats.org/officeDocument/2006/relationships/slide" Target="/ppt/slides/slide101.xml" Id="Rb57afd8ee9e54710" /><Relationship Type="http://schemas.openxmlformats.org/officeDocument/2006/relationships/slide" Target="/ppt/slides/slide102.xml" Id="R26302256d30e40d5" /><Relationship Type="http://schemas.openxmlformats.org/officeDocument/2006/relationships/slide" Target="/ppt/slides/slide103.xml" Id="Rbd5a05742b3647f9" /><Relationship Type="http://schemas.openxmlformats.org/officeDocument/2006/relationships/slide" Target="/ppt/slides/slide104.xml" Id="R3cdbb1bbcd8f4822" /><Relationship Type="http://schemas.openxmlformats.org/officeDocument/2006/relationships/slide" Target="/ppt/slides/slide105.xml" Id="R0ed44b55761d4363" /><Relationship Type="http://schemas.openxmlformats.org/officeDocument/2006/relationships/slide" Target="/ppt/slides/slide106.xml" Id="Rc7114642697041d8" /><Relationship Type="http://schemas.openxmlformats.org/officeDocument/2006/relationships/slide" Target="/ppt/slides/slide107.xml" Id="Rc94e2bbc93a8459a" /><Relationship Type="http://schemas.openxmlformats.org/officeDocument/2006/relationships/slide" Target="/ppt/slides/slide108.xml" Id="R4f986ad472704986" /><Relationship Type="http://schemas.openxmlformats.org/officeDocument/2006/relationships/slide" Target="/ppt/slides/slide109.xml" Id="R590ad679e8ef47ac" /><Relationship Type="http://schemas.openxmlformats.org/officeDocument/2006/relationships/slide" Target="/ppt/slides/slide10a.xml" Id="R463dcf9835b14022" /><Relationship Type="http://schemas.openxmlformats.org/officeDocument/2006/relationships/slide" Target="/ppt/slides/slide10b.xml" Id="R8a015d89a2754169" /><Relationship Type="http://schemas.openxmlformats.org/officeDocument/2006/relationships/slide" Target="/ppt/slides/slide10c.xml" Id="Ra15d6287748442ed" /><Relationship Type="http://schemas.openxmlformats.org/officeDocument/2006/relationships/slide" Target="/ppt/slides/slide10d.xml" Id="R12402f6f791d4d04" /><Relationship Type="http://schemas.openxmlformats.org/officeDocument/2006/relationships/slide" Target="/ppt/slides/slide10e.xml" Id="R82025357e74d4a48" /><Relationship Type="http://schemas.openxmlformats.org/officeDocument/2006/relationships/slide" Target="/ppt/slides/slide10f.xml" Id="R1832bac6c6694361" /><Relationship Type="http://schemas.openxmlformats.org/officeDocument/2006/relationships/slide" Target="/ppt/slides/slide110.xml" Id="R4a00cc5e8b1045db" /><Relationship Type="http://schemas.openxmlformats.org/officeDocument/2006/relationships/slide" Target="/ppt/slides/slide111.xml" Id="Rf30577b70a3b46a4" /><Relationship Type="http://schemas.openxmlformats.org/officeDocument/2006/relationships/slide" Target="/ppt/slides/slide112.xml" Id="Rfd49e16f83844d0a" /><Relationship Type="http://schemas.openxmlformats.org/officeDocument/2006/relationships/slide" Target="/ppt/slides/slide113.xml" Id="R66001bf458544ae6" /><Relationship Type="http://schemas.openxmlformats.org/officeDocument/2006/relationships/slide" Target="/ppt/slides/slide114.xml" Id="R711d369fd5f64ac8" /><Relationship Type="http://schemas.openxmlformats.org/officeDocument/2006/relationships/slide" Target="/ppt/slides/slide115.xml" Id="Ra469a3a5c4d7420a" /><Relationship Type="http://schemas.openxmlformats.org/officeDocument/2006/relationships/slide" Target="/ppt/slides/slide116.xml" Id="Rf4ccc7a9c7c74533" /><Relationship Type="http://schemas.openxmlformats.org/officeDocument/2006/relationships/slide" Target="/ppt/slides/slide117.xml" Id="Rad6cf821b4044772" /><Relationship Type="http://schemas.openxmlformats.org/officeDocument/2006/relationships/slide" Target="/ppt/slides/slide118.xml" Id="Rd75538e2323c4301" /><Relationship Type="http://schemas.openxmlformats.org/officeDocument/2006/relationships/slide" Target="/ppt/slides/slide119.xml" Id="Rbc6ace8d936c4867" /><Relationship Type="http://schemas.openxmlformats.org/officeDocument/2006/relationships/slide" Target="/ppt/slides/slide11a.xml" Id="Rf76db6beeacc48ee" /><Relationship Type="http://schemas.openxmlformats.org/officeDocument/2006/relationships/slide" Target="/ppt/slides/slide11b.xml" Id="R74f4cc02fbd94d8d" /><Relationship Type="http://schemas.openxmlformats.org/officeDocument/2006/relationships/slide" Target="/ppt/slides/slide11c.xml" Id="R1d88c129633c470d" /><Relationship Type="http://schemas.openxmlformats.org/officeDocument/2006/relationships/slide" Target="/ppt/slides/slide11d.xml" Id="R8c7ac02095464a07" /><Relationship Type="http://schemas.openxmlformats.org/officeDocument/2006/relationships/slide" Target="/ppt/slides/slide11e.xml" Id="Re3b9603a8eb941e2" /><Relationship Type="http://schemas.openxmlformats.org/officeDocument/2006/relationships/slide" Target="/ppt/slides/slide11f.xml" Id="R9cca4ea2850d45fa" /><Relationship Type="http://schemas.openxmlformats.org/officeDocument/2006/relationships/slide" Target="/ppt/slides/slide120.xml" Id="R0888b74aa1a24605" /><Relationship Type="http://schemas.openxmlformats.org/officeDocument/2006/relationships/slide" Target="/ppt/slides/slide121.xml" Id="R8c1b55f1914a4518" /><Relationship Type="http://schemas.openxmlformats.org/officeDocument/2006/relationships/slide" Target="/ppt/slides/slide122.xml" Id="Rc00ddca1c3844b13" /><Relationship Type="http://schemas.openxmlformats.org/officeDocument/2006/relationships/slide" Target="/ppt/slides/slide123.xml" Id="R0f0460236ccd472e" /><Relationship Type="http://schemas.openxmlformats.org/officeDocument/2006/relationships/slide" Target="/ppt/slides/slide124.xml" Id="Rf554f6308a7d4e60" /><Relationship Type="http://schemas.openxmlformats.org/officeDocument/2006/relationships/slide" Target="/ppt/slides/slide125.xml" Id="Rceaaae6e6eeb45cf" /><Relationship Type="http://schemas.openxmlformats.org/officeDocument/2006/relationships/slide" Target="/ppt/slides/slide126.xml" Id="R210917d84b3740ce" /><Relationship Type="http://schemas.openxmlformats.org/officeDocument/2006/relationships/slide" Target="/ppt/slides/slide127.xml" Id="R6949bd9b357648a8" /><Relationship Type="http://schemas.openxmlformats.org/officeDocument/2006/relationships/slide" Target="/ppt/slides/slide128.xml" Id="R7351ad29161744ef" /><Relationship Type="http://schemas.openxmlformats.org/officeDocument/2006/relationships/slide" Target="/ppt/slides/slide129.xml" Id="R1afcdd48d5ad4c78" /><Relationship Type="http://schemas.openxmlformats.org/officeDocument/2006/relationships/slide" Target="/ppt/slides/slide12a.xml" Id="R3f96605378ee4dab" /><Relationship Type="http://schemas.openxmlformats.org/officeDocument/2006/relationships/slide" Target="/ppt/slides/slide12b.xml" Id="R513bde36ef524a95" /><Relationship Type="http://schemas.openxmlformats.org/officeDocument/2006/relationships/slide" Target="/ppt/slides/slide12c.xml" Id="R7554e07f2b954519" /><Relationship Type="http://schemas.openxmlformats.org/officeDocument/2006/relationships/slide" Target="/ppt/slides/slide12d.xml" Id="R37d6be80b98a48a8" /><Relationship Type="http://schemas.openxmlformats.org/officeDocument/2006/relationships/slide" Target="/ppt/slides/slide12e.xml" Id="R4f22320f1859448d" /><Relationship Type="http://schemas.openxmlformats.org/officeDocument/2006/relationships/slide" Target="/ppt/slides/slide12f.xml" Id="R884660126cd44e78" /><Relationship Type="http://schemas.openxmlformats.org/officeDocument/2006/relationships/slide" Target="/ppt/slides/slide130.xml" Id="R6ef9b0a0f6cf416f" /><Relationship Type="http://schemas.openxmlformats.org/officeDocument/2006/relationships/slide" Target="/ppt/slides/slide131.xml" Id="R5921e98f1acc45c9" /><Relationship Type="http://schemas.openxmlformats.org/officeDocument/2006/relationships/slide" Target="/ppt/slides/slide132.xml" Id="R6c6fb7c1360a42be" /><Relationship Type="http://schemas.openxmlformats.org/officeDocument/2006/relationships/slide" Target="/ppt/slides/slide133.xml" Id="Rf0cd11ac94774794" /><Relationship Type="http://schemas.openxmlformats.org/officeDocument/2006/relationships/slide" Target="/ppt/slides/slide134.xml" Id="Ra8f171b63d8f4d75" /><Relationship Type="http://schemas.openxmlformats.org/officeDocument/2006/relationships/slide" Target="/ppt/slides/slide135.xml" Id="R9897077119574ee3" /><Relationship Type="http://schemas.openxmlformats.org/officeDocument/2006/relationships/slide" Target="/ppt/slides/slide136.xml" Id="Rcc791f31015f4a50" /><Relationship Type="http://schemas.openxmlformats.org/officeDocument/2006/relationships/slide" Target="/ppt/slides/slide137.xml" Id="R659a7eafb01d4d15" /><Relationship Type="http://schemas.openxmlformats.org/officeDocument/2006/relationships/slide" Target="/ppt/slides/slide138.xml" Id="R5c4fb180e3384196" /><Relationship Type="http://schemas.openxmlformats.org/officeDocument/2006/relationships/slide" Target="/ppt/slides/slide139.xml" Id="Rd165586775094f66" /><Relationship Type="http://schemas.openxmlformats.org/officeDocument/2006/relationships/slide" Target="/ppt/slides/slide13a.xml" Id="Rd331ac6bc90c419d" /><Relationship Type="http://schemas.openxmlformats.org/officeDocument/2006/relationships/slide" Target="/ppt/slides/slide13b.xml" Id="Raa75625001eb4882" /><Relationship Type="http://schemas.openxmlformats.org/officeDocument/2006/relationships/slide" Target="/ppt/slides/slide13c.xml" Id="Rfed19fba22124ea3" /><Relationship Type="http://schemas.openxmlformats.org/officeDocument/2006/relationships/slide" Target="/ppt/slides/slide13d.xml" Id="Re24d29db0ed64b66" /><Relationship Type="http://schemas.openxmlformats.org/officeDocument/2006/relationships/slide" Target="/ppt/slides/slide13e.xml" Id="R81abc3e04dc045bf" /><Relationship Type="http://schemas.openxmlformats.org/officeDocument/2006/relationships/slide" Target="/ppt/slides/slide13f.xml" Id="R8583db2512f44545" /><Relationship Type="http://schemas.openxmlformats.org/officeDocument/2006/relationships/slide" Target="/ppt/slides/slide140.xml" Id="R66d5569892604076" /><Relationship Type="http://schemas.openxmlformats.org/officeDocument/2006/relationships/slide" Target="/ppt/slides/slide141.xml" Id="Rbb4319cca7a148fa" /><Relationship Type="http://schemas.openxmlformats.org/officeDocument/2006/relationships/slide" Target="/ppt/slides/slide142.xml" Id="R9e1b31fe3aa44c22" /><Relationship Type="http://schemas.openxmlformats.org/officeDocument/2006/relationships/slide" Target="/ppt/slides/slide143.xml" Id="R7720d961f01b40ce" /><Relationship Type="http://schemas.openxmlformats.org/officeDocument/2006/relationships/slide" Target="/ppt/slides/slide144.xml" Id="R7adef13cbe1548bc" /><Relationship Type="http://schemas.openxmlformats.org/officeDocument/2006/relationships/slide" Target="/ppt/slides/slide145.xml" Id="Re017dd3fea9146cf" /><Relationship Type="http://schemas.openxmlformats.org/officeDocument/2006/relationships/slide" Target="/ppt/slides/slide146.xml" Id="R4fe15eefeee84ebc" /><Relationship Type="http://schemas.openxmlformats.org/officeDocument/2006/relationships/slide" Target="/ppt/slides/slide147.xml" Id="R87f6032b6d9949c1" /><Relationship Type="http://schemas.openxmlformats.org/officeDocument/2006/relationships/slide" Target="/ppt/slides/slide148.xml" Id="R87fca91ab52145c3" /><Relationship Type="http://schemas.openxmlformats.org/officeDocument/2006/relationships/slide" Target="/ppt/slides/slide149.xml" Id="Rd2b0c9fa9d944668" /><Relationship Type="http://schemas.openxmlformats.org/officeDocument/2006/relationships/slide" Target="/ppt/slides/slide14a.xml" Id="R1a140c30f2164722" /><Relationship Type="http://schemas.openxmlformats.org/officeDocument/2006/relationships/slide" Target="/ppt/slides/slide14b.xml" Id="Rfa91d0e6a6444565" /><Relationship Type="http://schemas.openxmlformats.org/officeDocument/2006/relationships/slide" Target="/ppt/slides/slide14c.xml" Id="Rf7f147e20b8c4484" /><Relationship Type="http://schemas.openxmlformats.org/officeDocument/2006/relationships/slide" Target="/ppt/slides/slide14d.xml" Id="R8f8a4821f10e4e99" /><Relationship Type="http://schemas.openxmlformats.org/officeDocument/2006/relationships/slide" Target="/ppt/slides/slide14e.xml" Id="R8cc32dfaecf544ac" /><Relationship Type="http://schemas.openxmlformats.org/officeDocument/2006/relationships/slide" Target="/ppt/slides/slide14f.xml" Id="Refed7372403149ef" /><Relationship Type="http://schemas.openxmlformats.org/officeDocument/2006/relationships/slide" Target="/ppt/slides/slide150.xml" Id="Rfbbca51a421145c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13.0. The percentage for 2012 is 9.0. The percentage for 2015 is 7.3. The percentage for 2017 is 10.0. The percentage for 2019 is 9.4. The percentage for 2021 is 8.4.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2015, and did not change from 2015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carried a weapon past 30 days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11.3. The percentage for Heterosexual students is 10.7. The percentage for Gay, Lesbian, or Bisexual students is 13.7. The percentage for Other/Questioning students is 12.1. The percentage for Opposite Sex Only students is 17.2. The percentage for Same Sex or Both Sexes students is 19.2. The percentage for No Sexual Contact students is 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carried a weapon past 30 days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21.5. The percentage for 2012 is 20.0. The percentage for 2015 is 18.1. The percentage for 2017 is 18.8. The percentage for 2019 is 15.6. The percentage for 2021 is 11.3.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afraid of being beaten up at school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Male students is 8.0. The percentage for Female students is 7.7. The percentage for 9th grade students is 10.3. The percentage for 10th grade students is 8.1. The percentage for 11th grade students is 6.1. The percentage for 12th grade students is 5.0. The percentage for Asian students is 5.9. The percentage for Black students is 6.4. The percentage for Hispanic/Latino students is 12.4. The percentage for Native American students is 4.9. The percentage for White students is 8.9.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Asian students. The prevalence for Hispanic students is higher than for Black students. The prevalence for Hispanic students is higher than for Native American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afraid of being beaten up at school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Heterosexual students is 6.3. The percentage for Gay, Lesbian, or Bisexual students is 11.0. The percentage for Other/Questioning students is 12.3. The percentage for Opposite Sex Only students is 7.3. The percentage for Same Sex or Both Sexes students is 13.7. The percentage for No Sexual Contact students is 6.4.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have been afraid of being beaten up at school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8.7. The percentage for 2015 is 8.4. The percentage for 2017 is 9.2. The percentage for 2019 is 9.1. The percentage for 2021 is 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property had been stolen or deliberately damaged on school property one or more times (such as their car, clothing, or books,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9.9. The percentage for Male students is 9.8. The percentage for Female students is 9.6. The percentage for 9th grade students is 11.8. The percentage for 10th grade students is 10.2. The percentage for 11th grade students is 8.2. The percentage for 12th grade students is 6.7. The percentage for Asian students is 7.3. The percentage for Black students is 9.1. The percentage for Hispanic/Latino students is 10.8. The percentage for Native American students is 19.7. The percentage for White students is 11.3.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property had been stolen or deliberately damaged on school property one or more times (such as their car, clothing, or books,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9.9. The percentage for Heterosexual students is 8.7. The percentage for Gay, Lesbian, or Bisexual students is 12.1. The percentage for Other/Questioning students is 12.6. The percentage for Opposite Sex Only students is 10.9. The percentage for Same Sex or Both Sexes students is 17.0. The percentage for No Sexual Contact students is 7.3.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reported that their property had been stolen or deliberately damaged on school property one or more times (such as their car, clothing, or books,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27.9. The percentage for 2012 is 21.3. The percentage for 2015 is 17.5. The percentage for 2017 is 18.9. The percentage for 2019 is 17.1. The percentage for 2021 is 9.9.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harassed on school property one or more times because someone thought they were gay, lesbian, bisexual, or transgender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6.3. The percentage for Female students is 6.2. The percentage for 9th grade students is 7.7. The percentage for 10th grade students is 6.6. The percentage for 11th grade students is 4.8. The percentage for 12th grade students is 4.8. The percentage for Asian students is 4.6. The percentage for Black students is 5.7. The percentage for Hispanic/Latino students is 7.1. The percentage for Native American students is 12.3. The percentage for White students is 8.0.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harassed on school property one or more times because someone thought they were gay, lesbian, bisexual, or transgender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4.0. The percentage for Gay, Lesbian, or Bisexual students is 12.4. The percentage for Other/Questioning students is 11.9. The percentage for Opposite Sex Only students is 4.9. The percentage for Same Sex or Both Sexes students is 17.3. The percentage for No Sexual Contact students is 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have been harassed on school property one or more times because someone thought they were gay, lesbian, bisexual, or transgender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10.3. The percentage for 2019 is 9.8. The percentage for 2021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a member of a gang or crew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Male students is 7.3. The percentage for Female students is 5.1. The percentage for 9th grade students is 6.4. The percentage for 10th grade students is 6.4. The percentage for 11th grade students is 6.1. The percentage for 12th grade students is 5.4. The percentage for Asian students is 4.6. The percentage for Black students is 6.7. The percentage for Hispanic/Latino students is 5.2. The percentage for Native American students is 10.7. The percentage for White students is 3.1.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a member of a gang or crew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Heterosexual students is 6.0. The percentage for Gay, Lesbian, or Bisexual students is 6.1. The percentage for Other/Questioning students is 6.4. The percentage for Opposite Sex Only students is 7.8. The percentage for Same Sex or Both Sexes students is 9.3.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have been a member of a gang or crew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16.5. The percentage for 2015 is 17.3. The percentage for 2017 is 14.7. The percentage for 2019 is 13.4. The percentage for 2021 is 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seen or heard people where they live be violent and abusive (including serious hitting, shouting, throwing items, yelling, or name calling, but not 'play fighting,'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27.3. The percentage for Male students is 23.0. The percentage for Female students is 31.0. The percentage for 9th grade students is 28.4. The percentage for 10th grade students is 28.6. The percentage for 11th grade students is 25.8. The percentage for 12th grade students is 24.5. The percentage for Asian students is 28.2. The percentage for Black students is 28.6. The percentage for Hispanic/Latino students is 23.9. The percentage for Native American students is 30.5. The percentage for White students is 21.3.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Asian students is higher than for White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seen or heard people where they live be violent and abusive (including serious hitting, shouting, throwing items, yelling, or name calling, but not 'play fighting,'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27.3. The percentage for Heterosexual students is 24.7. The percentage for Gay, Lesbian, or Bisexual students is 34.3. The percentage for Other/Questioning students is 36.6. The percentage for Opposite Sex Only students is 30.8. The percentage for Same Sex or Both Sexes students is 43.2. The percentage for No Sexual Contact students is 23.4.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 The percentage for Male students is 6.7. The percentage for Female students is 4.4. The percentage for 9th grade students is 6.1. The percentage for 10th grade students is 5.8. The percentage for 11th grade students is 5.2. The percentage for 12th grade students is 4.1. The percentage for Asian students is 4.1. The percentage for Black students is 5.5. The percentage for Hispanic/Latino students is 5.6. The percentage for Native American students is 12.3.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have seen or heard people where they live be violent and abusive (including serious hitting, shouting, throwing items, yelling, or name calling, but not 'play fighting,'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40.4. The percentage for 2015 is 34.6. The percentage for 2017 is 32.4. The percentage for 2019 is 36.1. The percentage for 2021 is 27.3.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Male students is 12.2. The percentage for Female students is 23.3. The percentage for 9th grade students is 16.2. The percentage for 10th grade students is 20.5. The percentage for 11th grade students is 18.3. The percentage for 12th grade students is 17.5. The percentage for Asian students is 13.6. The percentage for Black students is 17.3. The percentage for Hispanic/Latino students is 18.6. The percentage for White students is 19.9.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Heterosexual students is 14.1. The percentage for Gay, Lesbian, or Bisexual students is 30.6. The percentage for Other/Questioning students is 28.5. The percentage for Opposite Sex Only students is 20.0. The percentage for Same Sex or Both Sexes students is 36.3. The percentage for No Sexual Contact students is 11.0.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19.6. The percentage for 2021 is 18.2.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someone did sexual things to them that they did not want to do one or more times (by pressuring them, lying to them, making promises about the future, threatening to end their relationship, or threatening to spread rumors about them,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 The percentage for Male students is 5.2. The percentage for Female students is 9.4. The percentage for 9th grade students is 7.3. The percentage for 10th grade students is 7.2. The percentage for 11th grade students is 7.6. The percentage for 12th grade students is 7.2. The percentage for Asian students is 2.8. The percentage for Black students is 7.4. The percentage for Hispanic/Latino students is 7.1. The percentage for Native American students is 8.0. The percentage for White students is 6.5.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someone did sexual things to them that they did not want to do one or more times (by pressuring them, lying to them, making promises about the future, threatening to end their relationship, or threatening to spread rumors about them,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 The percentage for Heterosexual students is 5.7. The percentage for Gay, Lesbian, or Bisexual students is 13.3. The percentage for Other/Questioning students is 9.8. The percentage for Opposite Sex Only students is 10.6. The percentage for Same Sex or Both Sexes students is 21.3.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reported someone did sexual things to them that they did not want to do one or more times (by pressuring them, lying to them, making promises about the future, threatening to end their relationship, or threatening to spread rumors about them,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14.1. The percentage for 2021 is 7.5.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bullied someone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Male students is 4.6. The percentage for Female students is 4.1. The percentage for 9th grade students is 5.0. The percentage for 10th grade students is 4.1. The percentage for 11th grade students is 4.1. The percentage for 12th grade students is 3.2. The percentage for Asian students is 2.3. The percentage for Black students is 4.1. The percentage for Hispanic/Latino students is 4.7. The percentage for Native American students is 5.3.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12th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bullied someone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Heterosexual students is 3.9. The percentage for Gay, Lesbian, or Bisexual students is 5.5. The percentage for Other/Questioning students is 4.7. The percentage for Opposite Sex Only students is 5.3. The percentage for Same Sex or Both Sexes students is 8.1.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bullied someone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9.7. The percentage for 2021 is 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their partners were three or more years older than themselves the last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Male students is 6.9. The percentage for Female students is 12.6. The percentage for 9th grade students is 12.3. The percentage for 10th grade students is 8.7. The percentage for 11th grade students is 7.4. The percentage for 12th grade students is 9.9. The percentage for Black students is 8.4. The percentage for Hispanic/Latino students is 14.9. The percentage for White students is 8.8.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their partners were three or more years older than themselves the last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Heterosexual students is 8.3. The percentage for Gay, Lesbian, or Bisexual students is 13.8. The percentage for Other/Questioning students is 11.1. The percentage for Opposite Sex Only students is 7.9. The percentage for Same Sex or Both Sexes students is 15.8.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reported their partners were three or more years older than themselves the last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14.5. The percentage for 2015 is 12.2. The percentage for 2017 is 9.4. The percentage for 2019 is 10.0. The percentage for 2021 is 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had oral sex with one or more people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24.1. The percentage for Male students is 27.5. The percentage for Female students is 20.9. The percentage for 9th grade students is 14.0. The percentage for 10th grade students is 22.5. The percentage for 11th grade students is 30.4. The percentage for 12th grade students is 38.0. The percentage for Asian students is 9.1. The percentage for Black students is 25.4. The percentage for Hispanic/Latino students is 21.2. The percentage for Native American students is 33.0. The percentage for White students is 19.0.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had oral sex with one or more people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24.1. The percentage for Heterosexual students is 22.6. The percentage for Gay, Lesbian, or Bisexual students is 34.0. The percentage for Other/Questioning students is 21.2. The percentage for Opposite Sex Only students is 54.2. The percentage for Same Sex or Both Sexes students is 59.5. The percentage for No Sexual Contact students is 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have had oral sex with one or more people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41.2. The percentage for 2015 is 33.5. The percentage for 2017 is 39.2. The percentage for 2019 is 38.1. The percentage for 2021 is 24.1.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 The percentage for Heterosexual students is 5.2. The percentage for Gay, Lesbian, or Bisexual students is 6.1. The percentage for Other/Questioning students is 5.7. The percentage for Opposite Sex Only students is 7.4. The percentage for Same Sex or Both Sexes students is 9.9.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3.5. The percentage for Female students is 2.2. The percentage for 9th grade students is 1.9. The percentage for 10th grade students is 1.8. The percentage for 11th grade students is 3.2. The percentage for 12th grade students is 5.1. The percentage for Asian students is 1.9. The percentage for Black students is 3.2. The percentage for Hispanic/Latino students is 1.8. The percentage for White students is 0.8.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2.8. The percentage for Gay, Lesbian, or Bisexual students is 2.9. The percentage for Other/Questioning students is 2.3. The percentage for Opposite Sex Only students is 6.2. The percentage for Same Sex or Both Sexes students is 6.7.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9.1. The percentage for 2015 is 5.5. The percentage for 2017 is 5.8. The percentage for 2019 is 5.4. The percentage for 2021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exercised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Male students is 57.3. The percentage for Female students is 43.7. The percentage for 9th grade students is 52.9. The percentage for 10th grade students is 50.6. The percentage for 11th grade students is 49.0. The percentage for 12th grade students is 45.1. The percentage for Asian students is 50.5. The percentage for Black students is 48.5. The percentage for Hispanic/Latino students is 56.5. The percentage for White students is 49.0.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exercised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Heterosexual students is 51.9. The percentage for Gay, Lesbian, or Bisexual students is 45.3. The percentage for Other/Questioning students is 46.8. The percentage for Opposite Sex Only students is 53.5. The percentage for Same Sex or Both Sexes students is 49.4. The percentage for No Sexual Contact students is 48.1.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exercised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51.7. The percentage for 2012 is 54.9. The percentage for 2015 is 57.4. The percentage for 2017 is 52.2. The percentage for 2019 is 51.3. The percentage for 2021 is 50.1.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went without eating for 24 hours or more to lose weight or to keep from gaining weight (also called fasting,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Male students is 14.4. The percentage for Female students is 24.6. The percentage for 9th grade students is 21.5. The percentage for 10th grade students is 20.5. The percentage for 11th grade students is 18.8. The percentage for 12th grade students is 17.3. The percentage for Asian students is 10.9. The percentage for Black students is 20.9. The percentage for Hispanic/Latino students is 21.8. The percentage for Native American students is 36.3. The percentage for White students is 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went without eating for 24 hours or more to lose weight or to keep from gaining weight (also called fasting,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Heterosexual students is 16.5. The percentage for Gay, Lesbian, or Bisexual students is 28.6. The percentage for Other/Questioning students is 29.6. The percentage for Opposite Sex Only students is 20.5. The percentage for Same Sex or Both Sexes students is 35.9. The percentage for No Sexual Contact students is 16.2.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went without eating for 24 hours or more to lose weight or to keep from gaining weight (also called fasting,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13.6. The percentage for 2012 is 15.3. The percentage for 2015 is 14.3. The percentage for 2017 is 14.6. The percentage for 2019 is 15.2. The percentage for 2021 is 20.0.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did not change from 2007 to 2017, and increased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vomited or took laxatives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Male students is 4.2. The percentage for Female students is 6.3. The percentage for 9th grade students is 5.3. The percentage for 10th grade students is 5.1. The percentage for 11th grade students is 5.2. The percentage for 12th grade students is 5.5. The percentage for Asian students is 2.9. The percentage for Black students is 5.2. The percentage for Hispanic/Latino students is 5.5. The percentage for White students is 5.1.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vomited or took laxatives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Heterosexual students is 4.2. The percentage for Gay, Lesbian, or Bisexual students is 7.5. The percentage for Other/Questioning students is 9.3. The percentage for Opposite Sex Only students is 5.5. The percentage for Same Sex or Both Sexes students is 11.3. The percentage for No Sexual Contact students is 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vomited or took laxatives to lose weight or to keep from gaining weight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6.0. The percentage for 2012 is 6.3. The percentage for 2015 is 7.3. The percentage for 2017 is 9.1. The percentage for 2019 is 7.4. The percentage for 2021 is 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ate at a fast food chain or carry out restaurant (at least one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79.3. The percentage for Male students is 76.8. The percentage for Female students is 81.5. The percentage for 9th grade students is 78.9. The percentage for 10th grade students is 78.4. The percentage for 11th grade students is 79.5. The percentage for 12th grade students is 81.1. The percentage for Asian students is 70.9. The percentage for Black students is 80.2. The percentage for Hispanic/Latino students is 79.6. The percentage for Native American students is 76.2. The percentage for White students is 74.1.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ate at a fast food chain or carry out restaurant (at least one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79.3. The percentage for Heterosexual students is 79.6. The percentage for Gay, Lesbian, or Bisexual students is 81.7. The percentage for Other/Questioning students is 76.4. The percentage for Opposite Sex Only students is 83.8. The percentage for Same Sex or Both Sexes students is 84.1. The percentage for No Sexual Contact students is 77.6.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ate at a fast food chain or carry out restaurant (at least one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77.1. The percentage for 2015 is 77.3. The percentage for 2017 is 77.3. The percentage for 2019 is 78.1. The percentage for 2021 is 79.3.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Male students is 3.6. The percentage for Female students is 3.0. The percentage for 9th grade students is 3.5. The percentage for 10th grade students is 3.0. The percentage for 11th grade students is 2.5. The percentage for 12th grade students is 3.8. The percentage for Asian students is 3.4. The percentage for Black students is 3.6. The percentage for Hispanic/Latino students is 3.1. The percentage for Native American students is 9.9. The percentage for White students is 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11.2. The percentage for 2012 is 8.5. The percentage for 2015 is 7.6. The percentage for 2017 is 9.8. The percentage for 2019 is 9.4. The percentage for 2021 is 5.7.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Heterosexual students is 3.1. The percentage for Gay, Lesbian, or Bisexual students is 3.4. The percentage for Other/Questioning students is 4.0. The percentage for Opposite Sex Only students is 4.0. The percentage for Same Sex or Both Sexes students is 5.7. The percentage for No Sexual Contact students is 2.1.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4.8. The percentage for 2015 is 5.1. The percentage for 2017 is 5.1. The percentage for 2019 is 4.6. The percentage for 2021 is 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24.7. The percentage for Male students is 26.9. The percentage for Female students is 22.6. The percentage for 9th grade students is 28.7. The percentage for 10th grade students is 24.5. The percentage for 11th grade students is 22.7. The percentage for 12th grade students is 19.1. The percentage for Asian students is 19.9. The percentage for Black students is 25.8. The percentage for Hispanic/Latino students is 23.6. The percentage for White students is 18.8.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24.7. The percentage for Heterosexual students is 25.6. The percentage for Gay, Lesbian, or Bisexual students is 22.1. The percentage for Other/Questioning students is 21.4. The percentage for Opposite Sex Only students is 24.4. The percentage for Same Sex or Both Sexes students is 25.7. The percentage for No Sexual Contact students is 23.6.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reported that some of their classroom teachers provide short physical activity breaks during regular class time (not counting their physical education teacher).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22.2. The percentage for 2019 is 20.4. The percentage for 2021 is 24.7.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59.7. The percentage for Male students is 61.4. The percentage for Female students is 58.4. The percentage for 9th grade students is 50.2. The percentage for 10th grade students is 61.2. The percentage for 11th grade students is 64.6. The percentage for 12th grade students is 70.6. The percentage for Asian students is 59.4. The percentage for Black students is 60.1. The percentage for Hispanic/Latino students is 58.2. The percentage for Native American students is 46.5. The percentage for White students is 61.2.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59.7. The percentage for Heterosexual students is 61.3. The percentage for Gay, Lesbian, or Bisexual students is 59.9. The percentage for Other/Questioning students is 55.4. The percentage for Opposite Sex Only students is 66.4. The percentage for Same Sex or Both Sexes students is 58.0. The percentage for No Sexual Contact students is 57.9.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70.9. The percentage for 2021 is 59.7.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55.2. The percentage for Male students is 59.7. The percentage for Female students is 51.6. The percentage for 9th grade students is 56.1. The percentage for 10th grade students is 53.7. The percentage for 11th grade students is 56.5. The percentage for 12th grade students is 53.9. The percentage for Asian students is 53.1. The percentage for Black students is 53.2. The percentage for Hispanic/Latino students is 53.4. The percentage for Native American students is 60.4. The percentage for White students is 70.0.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10th grade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55.2. The percentage for Heterosexual students is 57.7. The percentage for Gay, Lesbian, or Bisexual students is 51.6. The percentage for Other/Questioning students is 46.1. The percentage for Opposite Sex Only students is 57.8. The percentage for Same Sex or Both Sexes students is 52.9. The percentage for No Sexual Contact students is 55.1.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65.3. The percentage for 2021 is 55.2.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reported there is at least one teacher or other adult in their school that they can talk to if they have a problem.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63.3. The percentage for Male students is 63.8. The percentage for Female students is 63.2. The percentage for 9th grade students is 58.6. The percentage for 10th grade students is 61.8. The percentage for 11th grade students is 66.2. The percentage for 12th grade students is 71.5. The percentage for Asian students is 57.2. The percentage for Black students is 64.8. The percentage for Hispanic/Latino students is 59.0. The percentage for White students is 62.2.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reported there is at least one teacher or other adult in their school that they can talk to if they have a problem.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63.3. The percentage for Heterosexual students is 64.6. The percentage for Gay, Lesbian, or Bisexual students is 65.1. The percentage for Other/Questioning students is 55.2. The percentage for Opposite Sex Only students is 67.7. The percentage for Same Sex or Both Sexes students is 64.5. The percentage for No Sexual Contact students is 61.5.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removed from class for at least one day for disciplinary reasons (counting time spent in in-school suspension, out-of-school suspension, and expulsion,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14.8. The percentage for Male students is 15.9. The percentage for Female students is 13.5. The percentage for 9th grade students is 19.1. The percentage for 10th grade students is 14.8. The percentage for 11th grade students is 11.3. The percentage for 12th grade students is 9.6. The percentage for Asian students is 4.4. The percentage for Black students is 17.9. The percentage for Hispanic/Latino students is 8.8. The percentage for White students is 4.2.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been removed from class for at least one day for disciplinary reasons (counting time spent in in-school suspension, out-of-school suspension, and expulsion,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14.8. The percentage for Heterosexual students is 15.6. The percentage for Gay, Lesbian, or Bisexual students is 14.9. The percentage for Other/Questioning students is 8.8. The percentage for Opposite Sex Only students is 21.8. The percentage for Same Sex or Both Sexes students is 18.6. The percentage for No Sexual Contact students is 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have been removed from class for at least one day for disciplinary reasons (counting time spent in in-school suspension, out-of-school suspension, and expulsion,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29.2. The percentage for 2021 is 14.8.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18.7. The percentage for Male students is 19.3. The percentage for Female students is 18.0. The percentage for 9th grade students is 22.8. The percentage for 10th grade students is 17.9. The percentage for 11th grade students is 16.0. The percentage for 12th grade students is 13.5. The percentage for Asian students is 6.0. The percentage for Black students is 21.6. The percentage for Hispanic/Latino students is 11.4. The percentage for Native American students is 23.7. The percentage for White students is 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5.3. The percentage for Female students is 4.4. The percentage for 9th grade students is 5.0. The percentage for 10th grade students is 5.1. The percentage for 11th grade students is 3.7. The percentage for 12th grade students is 4.9. The percentage for Asian students is 2.0. The percentage for Black students is 5.5. The percentage for Hispanic/Latino students is 3.5. The percentage for White students is 1.3.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4.6. The percentage for Gay, Lesbian, or Bisexual students is 5.7. The percentage for Other/Questioning students is 4.1. The percentage for Opposite Sex Only students is 7.2. The percentage for Same Sex or Both Sexes students is 10.1.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11.3. The percentage for 2019 is 10.5. The percentage for 2021 is 4.8.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4.0. The percentage for Female students is 2.3. The percentage for 9th grade students is 2.6. The percentage for 10th grade students is 3.5. The percentage for 11th grade students is 2.6. The percentage for 12th grade students is 3.5. The percentage for Asian students is 2.0. The percentage for Black students is 3.2. The percentage for Hispanic/Latino students is 3.1. The percentage for White students is 0.9.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Heterosexual students is 3.1. The percentage for Gay, Lesbian, or Bisexual students is 2.7. The percentage for Other/Questioning students is 2.7. The percentage for Opposite Sex Only students is 3.9. The percentage for Same Sex or Both Sexes students is 7.2.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7.4. The percentage for 2019 is 6.7. The percentage for 2021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Male students is 25.4. The percentage for Female students is 21.6. The percentage for 9th grade students is 22.4. The percentage for 10th grade students is 24.0. The percentage for 11th grade students is 22.4. The percentage for 12th grade students is 23.1. The percentage for Asian students is 27.0. The percentage for Black students is 22.0. The percentage for Hispanic/Latino students is 19.8. The percentage for White students is 34.5.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Asian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Heterosexual students is 24.8. The percentage for Gay, Lesbian, or Bisexual students is 20.3. The percentage for Other/Questioning students is 17.8. The percentage for Opposite Sex Only students is 20.1. The percentage for Same Sex or Both Sexes students is 16.8. The percentage for No Sexual Contact students is 26.0.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27.5. The percentage for 2019 is 25.2. The percentage for 2021 is 22.9.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would most likely talk with their parent or other adult family member about their feelings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Male students is 25.3. The percentage for Female students is 19.0. The percentage for 9th grade students is 23.4. The percentage for 10th grade students is 20.8. The percentage for 11th grade students is 19.8. The percentage for 12th grade students is 20.3. The percentage for Asian students is 16.5. The percentage for Black students is 21.2. The percentage for Hispanic/Latino students is 18.2. The percentage for White students is 29.6.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would most likely talk with their parent or other adult family member about their feelings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Heterosexual students is 24.8. The percentage for Gay, Lesbian, or Bisexual students is 14.0. The percentage for Other/Questioning students is 16.1. The percentage for Opposite Sex Only students is 17.8. The percentage for Same Sex or Both Sexes students is 11.2. The percentage for No Sexual Contact students is 25.8.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would most likely talk with their parent or other adult family member about their feelings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27.5. The percentage for 2019 is 24.6. The percentage for 2021 is 21.3.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74.6. The percentage for Male students is 73.5. The percentage for Female students is 75.8. The percentage for 9th grade students is 73.2. The percentage for 10th grade students is 73.3. The percentage for 11th grade students is 76.7. The percentage for 12th grade students is 77.0. The percentage for Asian students is 86.9. The percentage for Black students is 72.5. The percentage for Hispanic/Latino students is 72.6. The percentage for White students is 92.6.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Asian students is higher than for Black students. The prevalence for Asian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74.6. The percentage for Heterosexual students is 75.6. The percentage for Gay, Lesbian, or Bisexual students is 72.9. The percentage for Other/Questioning students is 74.3. The percentage for Opposite Sex Only students is 71.2. The percentage for Same Sex or Both Sexes students is 71.9. The percentage for No Sexual Contact students is 77.5.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56.5. The percentage for 2015 is 60.9. The percentage for 2017 is 58.8. The percentage for 2019 is 65.9. The percentage for 2021 is 74.6.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parent or other adult in their home lost their job during the COVID-19 pandemic (even for a short amount of time, among students whose parents and adults in their home had jobs before the COVID-19 pandemic started).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26.2. The percentage for Male students is 26.7. The percentage for Female students is 25.9. The percentage for 9th grade students is 25.6. The percentage for 10th grade students is 26.9. The percentage for 11th grade students is 24.5. The percentage for 12th grade students is 28.4. The percentage for Asian students is 31.1. The percentage for Black students is 23.5. The percentage for Hispanic/Latino students is 43.6. The percentage for White students is 13.1.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11th grade students. The prevalence for Asian students is higher than for Black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18.7. The percentage for Heterosexual students is 18.9. The percentage for Gay, Lesbian, or Bisexual students is 21.2. The percentage for Other/Questioning students is 13.3. The percentage for Opposite Sex Only students is 26.8. The percentage for Same Sex or Both Sexes students is 27.0. The percentage for No Sexual Contact students is 10.7.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parent or other adult in their home lost their job during the COVID-19 pandemic (even for a short amount of time, among students whose parents and adults in their home had jobs before the COVID-19 pandemic started).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26.2. The percentage for Heterosexual students is 26.0. The percentage for Gay, Lesbian, or Bisexual students is 26.7. The percentage for Other/Questioning students is 27.1. The percentage for Opposite Sex Only students is 28.5. The percentage for Same Sex or Both Sexes students is 31.4. The percentage for No Sexual Contact students is 24.5.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44.1. The percentage for 2012 is 37.6. The percentage for 2015 is 32.4. The percentage for 2017 is 31.0. The percentage for 2019 is 28.7. The percentage for 2021 is 18.7.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Male students is 7.6. The percentage for Female students is 7.1. The percentage for 9th grade students is 9.1. The percentage for 10th grade students is 7.3. The percentage for 11th grade students is 6.5. The percentage for 12th grade students is 4.5. The percentage for Asian students is 1.8. The percentage for Black students is 8.8. The percentage for Hispanic/Latino students is 4.0. The percentage for Native American students is 7.8. The percentage for White students is 2.1.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7.4. The percentage for Heterosexual students is 7.3. The percentage for Gay, Lesbian, or Bisexual students is 8.1. The percentage for Other/Questioning students is 5.7. The percentage for Opposite Sex Only students is 10.5. The percentage for Same Sex or Both Sexes students is 10.2. The percentage for No Sexual Contact students is 3.9.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18.8. The percentage for 2012 is 15.3. The percentage for 2015 is 13.8. The percentage for 2017 is 15.5. The percentage for 2019 is 14.1. The percentage for 2021 is 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28.0. The percentage for Male students is 28.4. The percentage for Female students is 27.7. The percentage for 9th grade students is 27.5. The percentage for 10th grade students is 28.8. The percentage for 11th grade students is 28.7. The percentage for 12th grade students is 26.9. The percentage for Asian students is 13.3. The percentage for Black students is 30.1. The percentage for Hispanic/Latino students is 26.0. The percentage for Native American students is 26.0. The percentage for White students is 16.6.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28.0. The percentage for Heterosexual students is 27.8. The percentage for Gay, Lesbian, or Bisexual students is 30.7. The percentage for Other/Questioning students is 28.4. The percentage for Opposite Sex Only students is 38.8. The percentage for Same Sex or Both Sexes students is 40.4. The percentage for No Sexual Contact students is 20.4.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Male students is 3.0. The percentage for Female students is 8.9. The percentage for 9th grade students is 4.9. The percentage for 10th grade students is 6.7. The percentage for 11th grade students is 6.3. The percentage for 12th grade students is 7.9. The percentage for Asian students is 3.2. The percentage for Black students is 6.3. The percentage for Hispanic/Latino students is 6.5. The percentage for Native American students is 8.0.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Heterosexual students is 4.0. The percentage for Gay, Lesbian, or Bisexual students is 12.7. The percentage for Other/Questioning students is 11.0. The percentage for Opposite Sex Only students is 8.1. The percentage for Same Sex or Both Sexes students is 18.9. The percentage for No Sexual Contact students is 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9.6. The percentage for 2012 is 9.2. The percentage for 2015 is 8.2. The percentage for 2017 is 8.5. The percentage for 2019 is 10.5. The percentage for 2021 is 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Male students is 5.1. The percentage for Female students is 10.6. The percentage for 9th grade students is 8.5. The percentage for 10th grade students is 8.1. The percentage for 11th grade students is 7.7. The percentage for 12th grade students is 7.2. The percentage for Asian students is 4.2. The percentage for Black students is 7.7. The percentage for Hispanic/Latino students is 8.2. The percentage for Native American students is 10.4. The percentage for White students is 8.9.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Heterosexual students is 5.8. The percentage for Gay, Lesbian, or Bisexual students is 15.3. The percentage for Other/Questioning students is 12.1. The percentage for Opposite Sex Only students is 9.7. The percentage for Same Sex or Both Sexes students is 21.2. The percentage for No Sexual Contact students is 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13.7. The percentage for 2021 is 8.1.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Male students is 2.4. The percentage for Female students is 6.5. The percentage for 9th grade students is 4.7. The percentage for 10th grade students is 4.9. The percentage for 11th grade students is 4.1. The percentage for 12th grade students is 4.3. The percentage for Asian students is 4.1. The percentage for Black students is 3.7. The percentage for Hispanic/Latino students is 5.7. The percentage for White students is 8.2.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Heterosexual students is 2.9. The percentage for Gay, Lesbian, or Bisexual students is 9.1. The percentage for Other/Questioning students is 10.4. The percentage for Opposite Sex Only students is 5.2. The percentage for Same Sex or Both Sexes students is 10.9. The percentage for No Sexual Contact students is 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5.7. The percentage for 2021 is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5.5. The percentage for Female students is 7.1. The percentage for 9th grade students is 6.7. The percentage for 10th grade students is 6.3. The percentage for 11th grade students is 5.6. The percentage for 12th grade students is 5.8. The percentage for Asian students is 1.9. The percentage for Black students is 6.6. The percentage for Hispanic/Latino students is 5.4. The percentage for White students is 4.1.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4.9. The percentage for Gay, Lesbian, or Bisexual students is 10.2. The percentage for Other/Questioning students is 9.2. The percentage for Opposite Sex Only students is 7.2. The percentage for Same Sex or Both Sexes students is 15.0. The percentage for No Sexual Contact students is 2.3.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12.0. The percentage for 2015 is 10.3. The percentage for 2017 is 14.1. The percentage for 2019 is 10.0. The percentage for 2021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Male students is 5.7. The percentage for Female students is 8.4. The percentage for 9th grade students is 9.0. The percentage for 10th grade students is 6.9. The percentage for 11th grade students is 6.1. The percentage for 12th grade students is 5.2. The percentage for Asian students is 4.6. The percentage for Black students is 6.8. The percentage for Hispanic/Latino students is 8.2. The percentage for Native American students is 16.5. The percentage for White students is 7.6.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Hispanic students is higher than for Asian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Heterosexual students is 5.2. The percentage for Gay, Lesbian, or Bisexual students is 11.9. The percentage for Other/Questioning students is 12.0. The percentage for Opposite Sex Only students is 6.3. The percentage for Same Sex or Both Sexes students is 13.9. The percentage for No Sexual Contact students is 5.7.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10.9. The percentage for 2015 is 12.1. The percentage for 2017 is 11.5. The percentage for 2019 is 12.7. The percentage for 2021 is 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Male students is 5.5. The percentage for Female students is 8.5. The percentage for 9th grade students is 8.8. The percentage for 10th grade students is 7.3. The percentage for 11th grade students is 5.6. The percentage for 12th grade students is 5.6. The percentage for Asian students is 7.4. The percentage for Black students is 6.4. The percentage for Hispanic/Latino students is 7.9. The percentage for Native American students is 13.4. The percentage for White students is 10.4.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Heterosexual students is 5.1. The percentage for Gay, Lesbian, or Bisexual students is 13.3. The percentage for Other/Questioning students is 11.4. The percentage for Opposite Sex Only students is 6.9. The percentage for Same Sex or Both Sexes students is 15.7. The percentage for No Sexual Contact students is 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7.9. The percentage for 2015 is 7.9. The percentage for 2017 is 8.9. The percentage for 2019 is 10.6. The percentage for 2021 is 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36.3. The percentage for Male students is 23.2. The percentage for Female students is 47.7. The percentage for 9th grade students is 35.4. The percentage for 10th grade students is 36.1. The percentage for 11th grade students is 37.5. The percentage for 12th grade students is 36.8. The percentage for Asian students is 32.1. The percentage for Black students is 35.7. The percentage for Hispanic/Latino students is 38.5. The percentage for Native American students is 38.8. The percentage for White students is 33.5.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36.3. The percentage for Heterosexual students is 28.7. The percentage for Gay, Lesbian, or Bisexual students is 59.4. The percentage for Other/Questioning students is 55.8. The percentage for Opposite Sex Only students is 39.4. The percentage for Same Sex or Both Sexes students is 65.1. The percentage for No Sexual Contact students is 30.9.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28.3. The percentage for 2012 is 25.5. The percentage for 2015 is 27.0. The percentage for 2017 is 27.2. The percentage for 2019 is 33.1. The percentage for 2021 is 36.3.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did not change from 2007 to 2017, and increased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18.3. The percentage for Male students is 10.1. The percentage for Female students is 25.2. The percentage for 9th grade students is 17.8. The percentage for 10th grade students is 20.5. The percentage for 11th grade students is 16.9. The percentage for 12th grade students is 16.7. The percentage for Asian students is 15.3. The percentage for Black students is 18.5. The percentage for Hispanic/Latino students is 17.0. The percentage for Native American students is 35.8. The percentage for White students is 15.4.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10th grade students is higher than for 11th grade students. The prevalence for 10th grade students is higher than for 12th grade students. The prevalence for Black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18.3. The percentage for Heterosexual students is 11.9. The percentage for Gay, Lesbian, or Bisexual students is 36.4. The percentage for Other/Questioning students is 35.4. The percentage for Opposite Sex Only students is 19.3. The percentage for Same Sex or Both Sexes students is 46.9. The percentage for No Sexual Contact students is 13.1.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15.1. The percentage for 2012 is 14.8. The percentage for 2015 is 13.9. The percentage for 2017 is 15.7. The percentage for 2019 is 19.2. The percentage for 2021 is 18.3.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did not change from 2007 to 2015, and increased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Male students is 9.2. The percentage for Female students is 20.8. The percentage for 9th grade students is 16.7. The percentage for 10th grade students is 16.8. The percentage for 11th grade students is 13.3. The percentage for 12th grade students is 13.5. The percentage for Asian students is 9.8. The percentage for Black students is 15.5. The percentage for Hispanic/Latino students is 15.2. The percentage for Native American students is 33.0. The percentage for White students is 11.8.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15.5. The percentage for Heterosexual students is 10.1. The percentage for Gay, Lesbian, or Bisexual students is 29.7. The percentage for Other/Questioning students is 31.9. The percentage for Opposite Sex Only students is 16.6. The percentage for Same Sex or Both Sexes students is 39.7. The percentage for No Sexual Contact students is 10.9.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12.5. The percentage for 2012 is 14.7. The percentage for 2015 is 14.8. The percentage for 2017 is 15.8. The percentage for 2019 is 17.9. The percentage for 2021 is 15.5.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Male students is 7.8. The percentage for Female students is 15.0. The percentage for 9th grade students is 13.3. The percentage for 10th grade students is 12.7. The percentage for 11th grade students is 9.8. The percentage for 12th grade students is 9.5. The percentage for Asian students is 2.6. The percentage for Black students is 12.9. The percentage for Hispanic/Latino students is 12.1. The percentage for White students is 4.0.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Heterosexual students is 8.1. The percentage for Gay, Lesbian, or Bisexual students is 22.6. The percentage for Other/Questioning students is 18.9. The percentage for Opposite Sex Only students is 13.8. The percentage for Same Sex or Both Sexes students is 33.3. The percentage for No Sexual Contact students is 6.2.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12.7. The percentage for 2012 is 13.4. The percentage for 2015 is 12.7. The percentage for 2017 is 16.0. The percentage for 2019 is 14.9. The percentage for 2021 is 11.9.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Male students is 2.4. The percentage for Female students is 3.8. The percentage for 9th grade students is 3.8. The percentage for 10th grade students is 3.6. The percentage for 11th grade students is 2.5. The percentage for 12th grade students is 2.6. The percentage for Asian students is 0.0. The percentage for Black students is 3.6. The percentage for Hispanic/Latino students is 3.0. The percentage for White students is 1.4.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Heterosexual students is 2.3. The percentage for Gay, Lesbian, or Bisexual students is 6.6. The percentage for Other/Questioning students is 3.9. The percentage for Opposite Sex Only students is 3.8. The percentage for Same Sex or Both Sexes students is 10.6.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4.1. The percentage for 2012 is 5.3. The percentage for 2015 is 5.0. The percentage for 2017 is 6.6. The percentage for 2019 is 5.6. The percentage for 2021 is 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Male students is 5.5. The percentage for Female students is 5.2. The percentage for 9th grade students is 5.5. The percentage for 10th grade students is 5.5. The percentage for 11th grade students is 4.8. The percentage for 12th grade students is 5.4. The percentage for Asian students is 6.5. The percentage for Black students is 5.4. The percentage for Hispanic/Latino students is 6.0. The percentage for Native American students is 17.0. The percentage for White students is 2.9.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Asian students is higher than for White students. The prevalence for Black students is higher than for White students. The prevalence for Hispanic students is higher than for White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Heterosexual students is 4.7. The percentage for Gay, Lesbian, or Bisexual students is 7.2. The percentage for Other/Questioning students is 6.6. The percentage for Opposite Sex Only students is 7.4. The percentage for Same Sex or Both Sexes students is 14.1. The percentage for No Sexual Contact students is 2.3.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first tried cigarette smoking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12.1. The percentage for 2019 is 9.5. The percentage for 2021 is 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3.0. The percentage for Female students is 3.0. The percentage for 9th grade students is 1.9. The percentage for 10th grade students is 2.8. The percentage for 11th grade students is 4.0. The percentage for 12th grade students is 4.3. The percentage for Asian students is 1.9. The percentage for Black students is 1.7. The percentage for Hispanic/Latino students is 5.0. The percentage for Native American students is 5.6. The percentage for White students is 8.8.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Heterosexual students is 2.2. The percentage for Gay, Lesbian, or Bisexual students is 5.3. The percentage for Other/Questioning students is 4.2. The percentage for Opposite Sex Only students is 4.1. The percentage for Same Sex or Both Sexes students is 9.8. The percentage for No Sexual Contact students is 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5.3. The percentage for 2021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Male students is 0.6. The percentage for Female students is 0.2. The percentage for 9th grade students is 0.2. The percentage for 10th grade students is 0.4. The percentage for 11th grade students is 0.5. The percentage for 12th grade students is 0.7. The percentage for Asian students is 0.9. The percentage for Black students is 0.3. The percentage for Hispanic/Latino students is 0.5. The percentage for Native American students is 2.8.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Heterosexual students is 0.4. The percentage for Gay, Lesbian, or Bisexual students is 0.5. The percentage for Other/Questioning students is 0.5. The percentage for Opposite Sex Only students is 0.6. The percentage for Same Sex or Both Sexes students is 1.7.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0.7. The percentage for 2021 is 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0.3. The percentage for Male students is 0.5. The percentage for Female students is 0.2. The percentage for 9th grade students is 0.2. The percentage for 10th grade students is 0.3. The percentage for 11th grade students is 0.4. The percentage for 12th grade students is 0.4. The percentage for Asian students is 0.5. The percentage for Black students is 0.2. The percentage for Hispanic/Latino students is 0.4. The percentage for Native American students is 2.8. The percentage for White students is 0.7.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0.3. The percentage for Heterosexual students is 0.3. The percentage for Gay, Lesbian, or Bisexual students is 0.4. The percentage for Other/Questioning students is 0.3. The percentage for Opposite Sex Only students is 0.5. The percentage for Same Sex or Both Sexes students is 1.1.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0.5. The percentage for 2021 is 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Male students is 7.5. The percentage for Female students is 12.2. The percentage for 9th grade students is 8.2. The percentage for 10th grade students is 9.4. The percentage for 11th grade students is 11.1. The percentage for 12th grade students is 13.1. The percentage for Asian students is 4.2. The percentage for Black students is 8.7. The percentage for Hispanic/Latino students is 13.0. The percentage for Native American students is 9.1. The percentage for White students is 13.5.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Heterosexual students is 8.3. The percentage for Gay, Lesbian, or Bisexual students is 15.9. The percentage for Other/Questioning students is 12.6. The percentage for Opposite Sex Only students is 15.3. The percentage for Same Sex or Both Sexes students is 25.2. The percentage for No Sexual Contact students is 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2015-2021. This slide shows percentages from 2015 through 2021 for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13.4. The percentage for 2017 is 10.9. The percentage for 2019 is 13.0. The percentage for 2021 is 10.1.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Male students is 1.1. The percentage for Female students is 1.3. The percentage for 9th grade students is 0.7. The percentage for 10th grade students is 0.8. The percentage for 11th grade students is 1.5. The percentage for 12th grade students is 2.1. The percentage for Asian students is 1.4. The percentage for Black students is 0.7. The percentage for Hispanic/Latino students is 2.0. The percentage for Native American students is 3.0. The percentage for White students is 2.8.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 The percentage for Heterosexual students is 1.0. The percentage for Gay, Lesbian, or Bisexual students is 2.1. The percentage for Other/Questioning students is 1.0. The percentage for Opposite Sex Only students is 2.0. The percentage for Same Sex or Both Sexes students is 4.2. The percentage for No Sexual Contact students is 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2015-2021. This slide shows percentages from 2015 through 2021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1.0. The percentage for 2017 is 0.7. The percentage for 2019 is 1.7. The percentage for 2021 is 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0.7. The percentage for Male students is 0.7. The percentage for Female students is 0.7. The percentage for 9th grade students is 0.4. The percentage for 10th grade students is 0.5. The percentage for 11th grade students is 0.7. The percentage for 12th grade students is 1.4. The percentage for Asian students is 0.5. The percentage for Black students is 0.5. The percentage for Hispanic/Latino students is 1.1. The percentage for Native American students is 0.0.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Native American students. The prevalence for Hispanic students is higher than for Black students. The prevalence for Hispanic students is higher than for Native American students. The prevalence for White students is higher than for Black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Male students is 12.8. The percentage for Female students is 14.9. The percentage for 9th grade students is 14.5. The percentage for 10th grade students is 14.3. The percentage for 11th grade students is 13.1. The percentage for 12th grade students is 12.7. The percentage for Asian students is 9.2. The percentage for Black students is 14.1. The percentage for Hispanic/Latino students is 13.2. The percentage for Native American students is 24.7. The percentage for White students is 12.3.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0.7. The percentage for Heterosexual students is 0.6. The percentage for Gay, Lesbian, or Bisexual students is 1.2. The percentage for Other/Questioning students is 0.6. The percentage for Opposite Sex Only students is 1.2. The percentage for Same Sex or Both Sexes students is 2.6.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2015-2021. This slide shows percentages from 2015 through 2021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0.7. The percentage for 2017 is 0.5. The percentage for 2019 is 1.0. The percentage for 2021 is 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3.1. The percentage for Female students is 2.3. The percentage for 9th grade students is 2.3. The percentage for 10th grade students is 2.9. The percentage for 11th grade students is 2.7. The percentage for 12th grade students is 2.6. The percentage for Asian students is 1.4. The percentage for Black students is 2.6. The percentage for Hispanic/Latino students is 2.7. The percentage for Native American students is 3.1. The percentage for White students is 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2.1. The percentage for Gay, Lesbian, or Bisexual students is 4.2. The percentage for Other/Questioning students is 2.9. The percentage for Opposite Sex Only students is 3.7. The percentage for Same Sex or Both Sexes students is 8.1. The percentage for No Sexual Contact students is 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used smokeless tobacco (chewing tobacco, snuff, dip, snus, or dissolvable tobacco products [such as Copenhagen, Grizzly, Skoal, or Camel Snus],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5.5. The percentage for 2021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frequently (chewing tobacco, snuff, dip, snus, or dissolvable tobacco products [such as Copenhagen, Grizzly, Skoal, or Camel Snus], not counting any electronic vapor products,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Male students is 0.6. The percentage for Female students is 0.4. The percentage for 9th grade students is 0.5. The percentage for 10th grade students is 0.3. The percentage for 11th grade students is 0.5. The percentage for 12th grade students is 0.7. The percentage for Asian students is 1.0. The percentage for Black students is 0.4. The percentage for Hispanic/Latino students is 0.7. The percentage for Native American students is 0.0. The percentage for White students is 0.5.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Native American students. The prevalence for Hispanic students is higher than for Native American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frequently (chewing tobacco, snuff, dip, snus, or dissolvable tobacco products [such as Copenhagen, Grizzly, Skoal, or Camel Snus], not counting any electronic vapor products,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Heterosexual students is 0.4. The percentage for Gay, Lesbian, or Bisexual students is 0.9. The percentage for Other/Questioning students is 0.8. The percentage for Opposite Sex Only students is 0.8. The percentage for Same Sex or Both Sexes students is 1.9.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used smokeless tobacco frequently (chewing tobacco, snuff, dip, snus, or dissolvable tobacco products [such as Copenhagen, Grizzly, Skoal, or Camel Snus], not counting any electronic vapor products,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0.8. The percentage for 2021 is 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daily (chewing tobacco, snuff, dip, snus, or dissolvable tobacco products [such as Copenhagen, Grizzly, Skoal, or Camel Snus], not counting any electronic vapor products,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Male students is 0.5. The percentage for Female students is 0.3. The percentage for 9th grade students is 0.4. The percentage for 10th grade students is 0.3. The percentage for 11th grade students is 0.5. The percentage for 12th grade students is 0.5. The percentage for Asian students is 1.0. The percentage for Black students is 0.3. The percentage for Hispanic/Latino students is 0.5. The percentage for Native American students is 0.0. The percentage for White students is 0.5.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Native American students. The prevalence for Hispanic students is higher than for Native American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smokeless tobacco daily (chewing tobacco, snuff, dip, snus, or dissolvable tobacco products [such as Copenhagen, Grizzly, Skoal, or Camel Snus], not counting any electronic vapor products,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Heterosexual students is 0.3. The percentage for Gay, Lesbian, or Bisexual students is 0.7. The percentage for Other/Questioning students is 0.5. The percentage for Opposite Sex Only students is 0.7. The percentage for Same Sex or Both Sexes students is 1.7.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used smokeless tobacco daily (chewing tobacco, snuff, dip, snus, or dissolvable tobacco products [such as Copenhagen, Grizzly, Skoal, or Camel Snus], not counting any electronic vapor products,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0.5. The percentage for 2021 is 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Male students is 3.2. The percentage for Female students is 1.8. The percentage for 9th grade students is 1.9. The percentage for 10th grade students is 2.6. The percentage for 11th grade students is 2.2. The percentage for 12th grade students is 3.4. The percentage for Asian students is 0.5. The percentage for Black students is 2.1. The percentage for Hispanic/Latino students is 3.2. The percentage for Native American students is 6.2. The percentage for White students is 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Heterosexual students is 2.1. The percentage for Gay, Lesbian, or Bisexual students is 2.8. The percentage for Other/Questioning students is 2.9. The percentage for Opposite Sex Only students is 3.5. The percentage for Same Sex or Both Sexes students is 6.9.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currently smoked cigars (cigars, cigarillos, or little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10.4. The percentage for 2012 is 16.5. The percentage for 2015 is 11.5. The percentage for 2017 is 10.5. The percentage for 2019 is 6.6. The percentage for 2021 is 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frequently (cigars, cigarillos, or little cigars,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Male students is 0.6. The percentage for Female students is 0.4. The percentage for 9th grade students is 0.4. The percentage for 10th grade students is 0.5. The percentage for 11th grade students is 0.5. The percentage for 12th grade students is 0.7. The percentage for Asian students is 0.5. The percentage for Black students is 0.4. The percentage for Hispanic/Latino students is 0.9. The percentage for Native American students is 3.1. The percentage for White students is 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frequently (cigars, cigarillos, or little cigars,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Heterosexual students is 0.4. The percentage for Gay, Lesbian, or Bisexual students is 0.8. The percentage for Other/Questioning students is 0.9. The percentage for Opposite Sex Only students is 0.5. The percentage for Same Sex or Both Sexes students is 1.8.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Heterosexual students is 12.9. The percentage for Gay, Lesbian, or Bisexual students is 16.3. The percentage for Other/Questioning students is 14.9. The percentage for Opposite Sex Only students is 17.8. The percentage for Same Sex or Both Sexes students is 22.4. The percentage for No Sexual Contact students is 9.0.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currently smoked cigars frequently (cigars, cigarillos, or little cigars,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1.7. The percentage for 2012 is 3.1. The percentage for 2015 is 1.8. The percentage for 2017 is 1.1. The percentage for 2019 is 0.7. The percentage for 2021 is 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daily (cigars, cigarillos, or little cigars,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0.3. The percentage for Male students is 0.5. The percentage for Female students is 0.2. The percentage for 9th grade students is 0.2. The percentage for 10th grade students is 0.2. The percentage for 11th grade students is 0.3. The percentage for 12th grade students is 0.4. The percentage for Asian students is 0.5. The percentage for Black students is 0.2. The percentage for Hispanic/Latino students is 0.6. The percentage for Native American students is 3.1. The percentage for White students is 0.5.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cigars daily (cigars, cigarillos, or little cigars,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0.3. The percentage for Heterosexual students is 0.2. The percentage for Gay, Lesbian, or Bisexual students is 0.5. The percentage for Other/Questioning students is 0.5. The percentage for Opposite Sex Only students is 0.4. The percentage for Same Sex or Both Sexes students is 1.0.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currently smoked cigars daily (cigars, cigarillos, or little cigars,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0.9. The percentage for 2012 is 2.2. The percentage for 2015 is 1.4. The percentage for 2017 is 0.7. The percentage for 2019 is 0.4. The percentage for 2021 is 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Male students is 4.1. The percentage for Female students is 3.7. The percentage for 9th grade students is 2.8. The percentage for 10th grade students is 3.9. The percentage for 11th grade students is 4.6. The percentage for 12th grade students is 5.2. The percentage for Asian students is 1.4. The percentage for Black students is 2.8. The percentage for Hispanic/Latino students is 5.4. The percentage for Native American students is 6.2. The percentage for White students is 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Heterosexual students is 3.1. The percentage for Gay, Lesbian, or Bisexual students is 6.0. The percentage for Other/Questioning students is 4.7. The percentage for Opposite Sex Only students is 5.7. The percentage for Same Sex or Both Sexes students is 11.6.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or cigars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7.2. The percentage for 2021 is 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Male students is 4.8. The percentage for Female students is 4.9. The percentage for 9th grade students is 3.8. The percentage for 10th grade students is 4.9. The percentage for 11th grade students is 5.5. The percentage for 12th grade students is 6.1. The percentage for Asian students is 1.4. The percentage for Black students is 3.8. The percentage for Hispanic/Latino students is 6.2. The percentage for Native American students is 6.2. The percentage for White students is 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Heterosexual students is 3.8. The percentage for Gay, Lesbian, or Bisexual students is 7.8. The percentage for Other/Questioning students is 5.8. The percentage for Opposite Sex Only students is 7.0. The percentage for Same Sex or Both Sexes students is 13.7. The percentage for No Sexual Contact students is 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or cigars or used smokeless tobacco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8.2. The percentage for 2021 is 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Male students is 9.0. The percentage for Female students is 13.6. The percentage for 9th grade students is 9.6. The percentage for 10th grade students is 11.0. The percentage for 11th grade students is 12.7. The percentage for 12th grade students is 14.5. The percentage for Asian students is 4.3. The percentage for Black students is 10.1. The percentage for Hispanic/Latino students is 14.7. The percentage for Native American students is 9.3. The percentage for White students is 15.9.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Heterosexual students is 9.6. The percentage for Gay, Lesbian, or Bisexual students is 18.4. The percentage for Other/Questioning students is 14.1. The percentage for Opposite Sex Only students is 17.6. The percentage for Same Sex or Both Sexes students is 28.5. The percentage for No Sexual Contact students is 5.0.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14.7. The percentage for 2021 is 11.6.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Male students is 8.2. The percentage for Female students is 12.9. The percentage for 9th grade students is 8.7. The percentage for 10th grade students is 10.0. The percentage for 11th grade students is 12.1. The percentage for 12th grade students is 14.0. The percentage for Asian students is 4.7. The percentage for Black students is 9.2. The percentage for Hispanic/Latino students is 14.1. The percentage for Native American students is 9.3. The percentage for White students is 15.8.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Heterosexual students is 8.9. The percentage for Gay, Lesbian, or Bisexual students is 17.2. The percentage for Other/Questioning students is 13.4. The percentage for Opposite Sex Only students is 16.4. The percentage for Same Sex or Both Sexes students is 27.0. The percentage for No Sexual Contact students is 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13.6. The percentage for 2021 is 10.8.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29.0. The percentage for 2012 is 25.5. The percentage for 2015 is 20.4. The percentage for 2017 is 22.1. The percentage for 2019 is 20.1. The percentage for 2021 is 14.0.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12.6. The percentage for Male students is 11.5. The percentage for Female students is 13.5. The percentage for 9th grade students is 15.5. The percentage for 10th grade students is 12.6. The percentage for 11th grade students is 10.6. The percentage for 12th grade students is 8.9. The percentage for Asian students is 8.6. The percentage for Black students is 12.1. The percentage for Hispanic/Latino students is 14.2. The percentage for Native American students is 18.5. The percentage for White students is 11.1.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12.6. The percentage for Heterosexual students is 11.0. The percentage for Gay, Lesbian, or Bisexual students is 18.4. The percentage for Other/Questioning students is 15.1. The percentage for Opposite Sex Only students is 16.6. The percentage for Same Sex or Both Sexes students is 27.2. The percentage for No Sexual Contact students is 8.1.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25.4. The percentage for 2012 is 22.0. The percentage for 2015 is 18.8. The percentage for 2017 is 16.1. The percentage for 2019 is 17.8. The percentage for 2021 is 12.6.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15.2. The percentage for Male students is 11.0. The percentage for Female students is 18.9. The percentage for 9th grade students is 9.4. The percentage for 10th grade students is 13.3. The percentage for 11th grade students is 18.9. The percentage for 12th grade students is 24.1. The percentage for Asian students is 11.9. The percentage for Black students is 13.1. The percentage for Hispanic/Latino students is 14.0. The percentage for Native American students is 19.1. The percentage for White students is 30.6.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15.2. The percentage for Heterosexual students is 12.9. The percentage for Gay, Lesbian, or Bisexual students is 25.2. The percentage for Other/Questioning students is 16.3. The percentage for Opposite Sex Only students is 23.2. The percentage for Same Sex or Both Sexes students is 36.4. The percentage for No Sexual Contact students is 7.8.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34.2. The percentage for 2012 is 31.4. The percentage for 2015 is 20.1. The percentage for 2017 is 20.5. The percentage for 2019 is 20.2. The percentage for 2021 is 15.2.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6.1. The percentage for Male students is 4.2. The percentage for Female students is 7.8. The percentage for 9th grade students is 3.4. The percentage for 10th grade students is 4.9. The percentage for 11th grade students is 8.1. The percentage for 12th grade students is 10.4. The percentage for Asian students is 3.3. The percentage for Black students is 4.8. The percentage for Hispanic/Latino students is 6.3. The percentage for Native American students is 15.4. The percentage for White students is 14.5.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6.1. The percentage for Heterosexual students is 5.1. The percentage for Gay, Lesbian, or Bisexual students is 10.3. The percentage for Other/Questioning students is 6.3. The percentage for Opposite Sex Only students is 9.7. The percentage for Same Sex or Both Sexes students is 16.8.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8.2. The percentage for 2019 is 8.5. The percentage for 2021 is 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7.8. The percentage for Female students is 5.8. The percentage for 9th grade students is 7.2. The percentage for 10th grade students is 7.1. The percentage for 11th grade students is 6.3. The percentage for 12th grade students is 5.4. The percentage for Asian students is 1.4. The percentage for Black students is 7.5. The percentage for Hispanic/Latino students is 5.1. The percentage for Native American students is 15.5. The percentage for White students is 3.0.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6.4. The percentage for Gay, Lesbian, or Bisexual students is 8.4. The percentage for Other/Questioning students is 6.0. The percentage for Opposite Sex Only students is 11.5. The percentage for Same Sex or Both Sexes students is 16.2. The percentage for No Sexual Contact students is 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11.4. The percentage for 2012 is 17.5. The percentage for 2015 is 15.6. The percentage for 2017 is 15.9. The percentage for 2019 is 11.6. The percentage for 2021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20.2. The percentage for Male students is 17.1. The percentage for Female students is 22.7. The percentage for 9th grade students is 13.8. The percentage for 10th grade students is 18.3. The percentage for 11th grade students is 25.5. The percentage for 12th grade students is 28.1. The percentage for Asian students is 4.3. The percentage for Black students is 22.3. The percentage for Hispanic/Latino students is 12.4. The percentage for Native American students is 43.3. The percentage for White students is 18.7.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20.2. The percentage for Heterosexual students is 18.7. The percentage for Gay, Lesbian, or Bisexual students is 30.0. The percentage for Other/Questioning students is 16.6. The percentage for Opposite Sex Only students is 34.3. The percentage for Same Sex or Both Sexes students is 44.7. The percentage for No Sexual Contact students is 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20.5. The percentage for 2012 is 32.2. The percentage for 2015 is 28.7. The percentage for 2017 is 33.0. The percentage for 2019 is 29.2. The percentage for 2021 is 20.2.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12.0. The percentage for Male students is 9.2. The percentage for Female students is 14.3. The percentage for 9th grade students is 12.6. The percentage for 10th grade students is 11.9. The percentage for 11th grade students is 10.5. The percentage for 12th grade students is 11.9. The percentage for Asian students is 10.4. The percentage for Black students is 12.2. The percentage for Hispanic/Latino students is 11.2. The percentage for Native American students is 31.0. The percentage for White students is 8.6.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Black students is higher than for White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Male students is 4.3. The percentage for Female students is 4.8. The percentage for 9th grade students is 3.5. The percentage for 10th grade students is 4.9. The percentage for 11th grade students is 4.6. The percentage for 12th grade students is 5.4. The percentage for Asian students is 7.0. The percentage for Black students is 4.4. The percentage for Hispanic/Latino students is 3.7. The percentage for White students is 5.0.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12.0. The percentage for Heterosexual students is 10.2. The percentage for Gay, Lesbian, or Bisexual students is 17.4. The percentage for Other/Questioning students is 14.9. The percentage for Opposite Sex Only students is 14.9. The percentage for Same Sex or Both Sexes students is 26.4. The percentage for No Sexual Contact students is 7.7.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15.4. The percentage for 2019 is 20.0. The percentage for 2021 is 12.0.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Male students is 2.8. The percentage for Female students is 1.2. The percentage for 9th grade students is 1.6. The percentage for 10th grade students is 1.9. The percentage for 11th grade students is 2.0. The percentage for 12th grade students is 2.5. The percentage for Asian students is 0.9. The percentage for Black students is 1.7. The percentage for Hispanic/Latino students is 2.8. The percentage for Native American students is 15.4. The percentage for White students is 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Heterosexual students is 1.7. The percentage for Gay, Lesbian, or Bisexual students is 2.3. The percentage for Other/Questioning students is 2.5. The percentage for Opposite Sex Only students is 2.7. The percentage for Same Sex or Both Sexes students is 6.9.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5.9. The percentage for 2012 is 6.4. The percentage for 2015 is 6.3. The percentage for 2017 is 7.4. The percentage for 2019 is 5.8. The percentage for 2021 is 2.1.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Male students is 6.3. The percentage for Female students is 7.5. The percentage for 9th grade students is 7.3. The percentage for 10th grade students is 7.6. The percentage for 11th grade students is 6.4. The percentage for 12th grade students is 5.6. The percentage for Asian students is 7.6. The percentage for Black students is 6.5. The percentage for Hispanic/Latino students is 7.0. The percentage for Native American students is 15.9. The percentage for White students is 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Heterosexual students is 5.3. The percentage for Gay, Lesbian, or Bisexual students is 10.7. The percentage for Other/Questioning students is 12.1. The percentage for Opposite Sex Only students is 7.5. The percentage for Same Sex or Both Sexes students is 18.0. The percentage for No Sexual Contact students is 4.3.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10.7. The percentage for 2012 is 13.4. The percentage for 2015 is 11.5. The percentage for 2017 is 12.4. The percentage for 2019 is 10.7. The percentage for 2021 is 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2.6. The percentage for Female students is 0.9. The percentage for 9th grade students is 1.3. The percentage for 10th grade students is 2.0. The percentage for 11th grade students is 1.6. The percentage for 12th grade students is 2.0. The percentage for Asian students is 1.4. The percentage for Black students is 1.6. The percentage for Hispanic/Latino students is 1.7. The percentage for White students is 0.9.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1.5. The percentage for Gay, Lesbian, or Bisexual students is 1.8. The percentage for Other/Questioning students is 1.9. The percentage for Opposite Sex Only students is 1.9. The percentage for Same Sex or Both Sexes students is 6.1.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5.2. The percentage for 2012 is 4.3. The percentage for 2015 is 4.6. The percentage for 2017 is 5.3. The percentage for 2019 is 5.1. The percentage for 2021 is 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2.3. The percentage for Female students is 1.1. The percentage for 9th grade students is 1.4. The percentage for 10th grade students is 1.6. The percentage for 11th grade students is 1.8. The percentage for 12th grade students is 2.1. The percentage for Asian students is 2.4. The percentage for Black students is 1.5. The percentage for Hispanic/Latino students is 1.7. The percentage for Native American students is 12.7.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1.6. The percentage for Gay, Lesbian, or Bisexual students is 1.7. The percentage for Other/Questioning students is 1.9. The percentage for Opposite Sex Only students is 2.2. The percentage for Same Sex or Both Sexes students is 5.1.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5.8. The percentage for 2012 is 4.6. The percentage for 2015 is 4.5. The percentage for 2017 is 6.3. The percentage for 2019 is 5.0. The percentage for 2021 is 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Male students is 3.3. The percentage for Female students is 1.7. The percentage for 9th grade students is 1.6. The percentage for 10th grade students is 2.8. The percentage for 11th grade students is 2.4. The percentage for 12th grade students is 3.2. The percentage for Asian students is 2.4. The percentage for Black students is 2.1. The percentage for Hispanic/Latino students is 2.6. The percentage for Native American students is 12.7. The percentage for White students is 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Heterosexual students is 1.9. The percentage for Gay, Lesbian, or Bisexual students is 2.8. The percentage for Other/Questioning students is 3.7. The percentage for Opposite Sex Only students is 2.9. The percentage for Same Sex or Both Sexes students is 8.2.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Heterosexual students is 3.5. The percentage for Gay, Lesbian, or Bisexual students is 8.6. The percentage for Other/Questioning students is 6.2. The percentage for Opposite Sex Only students is 4.4. The percentage for Same Sex or Both Sexes students is 14.0. The percentage for No Sexual Contact students is 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7.5. The percentage for 2012 is 7.5. The percentage for 2015 is 5.5. The percentage for 2017 is 7.3. The percentage for 2019 is 5.3. The percentage for 2021 is 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28.5. The percentage for Male students is 34.1. The percentage for Female students is 23.9. The percentage for 9th grade students is 17.9. The percentage for 10th grade students is 25.6. The percentage for 11th grade students is 35.9. The percentage for 12th grade students is 44.2. The percentage for Asian students is 8.4. The percentage for Black students is 31.4. The percentage for Hispanic/Latino students is 26.2. The percentage for White students is 14.5.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28.5. The percentage for Heterosexual students is 29.0. The percentage for Gay, Lesbian, or Bisexual students is 34.3. The percentage for Other/Questioning students is 18.0. The percentage for Opposite Sex Only students is 73.6. The percentage for Same Sex or Both Sexes students is 58.4.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56.5. The percentage for 2012 is 53.5. The percentage for 2015 is 40.9. The percentage for 2017 is 45.6. The percentage for 2019 is 44.0. The percentage for 2021 is 28.5.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 The percentage for Male students is 8.3. The percentage for Female students is 2.7. The percentage for 9th grade students is 6.1. The percentage for 10th grade students is 5.4. The percentage for 11th grade students is 4.1. The percentage for 12th grade students is 4.7. The percentage for Asian students is 1.0. The percentage for Black students is 6.2. The percentage for Hispanic/Latino students is 4.2. The percentage for White students is 1.4.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 The percentage for Heterosexual students is 5.5. The percentage for Gay, Lesbian, or Bisexual students is 5.3. The percentage for Other/Questioning students is 4.2. The percentage for Opposite Sex Only students is 12.9. The percentage for Same Sex or Both Sexes students is 12.6.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12.9. The percentage for 2012 is 14.9. The percentage for 2015 is 11.0. The percentage for 2017 is 8.9. The percentage for 2019 is 7.9. The percentage for 2021 is 5.3.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Male students is 10.1. The percentage for Female students is 2.9. The percentage for 9th grade students is 3.2. The percentage for 10th grade students is 5.0. The percentage for 11th grade students is 7.8. The percentage for 12th grade students is 11.4. The percentage for Asian students is 2.0. The percentage for Black students is 7.2. The percentage for Hispanic/Latino students is 4.5. The percentage for White students is 2.5.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 The percentage for Heterosexual students is 6.7. The percentage for Gay, Lesbian, or Bisexual students is 6.0. The percentage for Other/Questioning students is 3.3. The percentage for Opposite Sex Only students is 16.2. The percentage for Same Sex or Both Sexes students is 12.3.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20.3. The percentage for 2012 is 21.7. The percentage for 2015 is 13.8. The percentage for 2017 is 14.0. The percentage for 2019 is 12.2. The percentage for 2021 is 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18.0. The percentage for Male students is 20.2. The percentage for Female students is 16.4. The percentage for 9th grade students is 10.2. The percentage for 10th grade students is 15.5. The percentage for 11th grade students is 23.6. The percentage for 12th grade students is 29.8. The percentage for Asian students is 6.4. The percentage for Black students is 20.2. The percentage for Hispanic/Latino students is 15.3. The percentage for White students is 9.5.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18.0. The percentage for Heterosexual students is 18.1. The percentage for Gay, Lesbian, or Bisexual students is 23.2. The percentage for Other/Questioning students is 10.8. The percentage for Opposite Sex Only students is 46.8. The percentage for Same Sex or Both Sexes students is 39.9.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40.6. The percentage for 2012 is 36.6. The percentage for 2015 is 28.2. The percentage for 2017 is 31.1. The percentage for 2019 is 30.9. The percentage for 2021 is 18.0.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20.7. The percentage for Male students is 19.1. The percentage for Female students is 22.5. The percentage for 9th grade students is 17.5. The percentage for 10th grade students is 23.0. The percentage for 11th grade students is 19.5. The percentage for 12th grade students is 21.8. The percentage for Black students is 19.6. The percentage for Hispanic/Latino students is 18.1. The percentage for White students is 33.3.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20.7. The percentage for Heterosexual students is 18.7. The percentage for Gay, Lesbian, or Bisexual students is 26.4. The percentage for Other/Questioning students is 21.1. The percentage for Opposite Sex Only students is 18.2. The percentage for Same Sex or Both Sexes students is 30.5.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17.4. The percentage for 2012 is 20.5. The percentage for 2015 is 18.1. The percentage for 2017 is 19.2. The percentage for 2019 is 16.5. The percentage for 2021 is 20.7.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11.2. The percentage for 2015 is 7.8. The percentage for 2017 is 7.0. The percentage for 2019 is 6.6. The percentage for 2021 is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52.0. The percentage for Male students is 58.6. The percentage for Female students is 45.6. The percentage for 9th grade students is 54.3. The percentage for 10th grade students is 56.0. The percentage for 11th grade students is 55.2. The percentage for 12th grade students is 45.1. The percentage for Black students is 50.3. The percentage for Hispanic/Latino students is 58.6. The percentage for White students is 63.1.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52.0. The percentage for Heterosexual students is 55.7. The percentage for Gay, Lesbian, or Bisexual students is 39.3. The percentage for Other/Questioning students is 48.7. The percentage for Opposite Sex Only students is 55.8. The percentage for Same Sex or Both Sexes students is 42.7.  This graph contains weighted results. Female students who had sexual contact with only females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69.9. The percentage for 2012 is 70.1. The percentage for 2015 is 66.6. The percentage for 2017 is 61.2. The percentage for 2019 is 57.1. The percentage for 2021 is 52.0.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Male students is 8.9. The percentage for Female students is 10.7. The percentage for 9th grade students is 5.0. The percentage for 10th grade students is 8.0. The percentage for 11th grade students is 10.6. The percentage for 12th grade students is 13.5. The percentage for Black students is 9.9. The percentage for Hispanic/Latino students is 7.2. The percentage for White students is 13.8.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Heterosexual students is 9.0. The percentage for Gay, Lesbian, or Bisexual students is 12.9. The percentage for Other/Questioning students is 12.9. The percentage for Opposite Sex Only students is 9.3. The percentage for Both Sexes students is 12.4.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Male students is 1.4. The percentage for Female students is 8.8. The percentage for 9th grade students is 2.4. The percentage for 10th grade students is 3.7. The percentage for 11th grade students is 4.2. The percentage for 12th grade students is 8.1. The percentage for Black students is 4.0. The percentage for Hispanic/Latino students is 7.1. The percentage for White students is 10.7.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Heterosexual students is 3.5. The percentage for Gay, Lesbian, or Bisexual students is 11.2. The percentage for Other/Questioning students is 6.8. The percentage for Opposite Sex Only students is 4.0. The percentage for Both Sexes students is 10.7.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19.5. The percentage for Male students is 13.5. The percentage for Female students is 26.1. The percentage for 9th grade students is 11.5. The percentage for 10th grade students is 13.3. The percentage for 11th grade students is 19.3. The percentage for 12th grade students is 29.5. The percentage for Black students is 19.5. The percentage for Hispanic/Latino students is 18.3. The percentage for White students is 27.1.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19.5. The percentage for Heterosexual students is 17.9. The percentage for Gay, Lesbian, or Bisexual students is 27.0. The percentage for Other/Questioning students is 23.1. The percentage for Opposite Sex Only students is 18.6. The percentage for Both Sexes students is 25.4.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 The percentage for Male students is 4.2. The percentage for Female students is 7.5. The percentage for 9th grade students is 3.7. The percentage for 10th grade students is 4.4. The percentage for 11th grade students is 7.1. The percentage for 12th grade students is 7.1. The percentage for Black students is 5.5. The percentage for Hispanic/Latino students is 4.3. The percentage for White students is 11.9.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 The percentage for Heterosexual students is 5.8. The percentage for Gay, Lesbian, or Bisexual students is 5.5. The percentage for Other/Questioning students is 7.7. The percentage for Opposite Sex Only students is 6.1. The percentage for Both Sexes students is 6.1.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18.3. The percentage for Male students is 16.0. The percentage for Female students is 20.5. The percentage for 9th grade students is 20.9. The percentage for 10th grade students is 19.2. The percentage for 11th grade students is 18.9. The percentage for 12th grade students is 14.7. The percentage for Black students is 19.3. The percentage for Hispanic/Latino students is 14.9. The percentage for White students is 12.2.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18.3. The percentage for Heterosexual students is 18.0. The percentage for Gay, Lesbian, or Bisexual students is 19.5. The percentage for Other/Questioning students is 17.3. The percentage for Opposite Sex Only students is 17.5. The percentage for Both Sexes students is 21.6.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20.4. The percentage for Male students is 21.3. The percentage for Female students is 19.6. The percentage for 9th grade students is 22.1. The percentage for 10th grade students is 20.9. The percentage for 11th grade students is 18.7. The percentage for 12th grade students is 18.7. The percentage for Asian students is 8.1. The percentage for Black students is 22.9. The percentage for Hispanic/Latino students is 21.7. The percentage for Native American students is 9.6. The percentage for White students is 3.1.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Asian students is higher than for White students. The prevalence for Black students is higher than for Asian students. The prevalence for Black students is higher than for Native American students. The prevalence for Black students is higher than for White students. The prevalence for Hispanic students is higher than for Asian students. The prevalence for Hispanic students is higher than for Native American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20.4. The percentage for Heterosexual students is 19.2. The percentage for Gay, Lesbian, or Bisexual students is 23.3. The percentage for Other/Questioning students is 23.2. The percentage for Opposite Sex Only students is 18.4. The percentage for Same Sex or Both Sexes students is 25.3. The percentage for No Sexual Contact students is 20.3.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16.9. The percentage for 2012 is 14.8. The percentage for 2015 is 15.1. The percentage for 2017 is 16.8. The percentage for 2019 is 17.1. The percentage for 2021 is 20.4.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decreased from 2007 to 2015, and increased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 The percentage for Male students is 3.6. The percentage for Female students is 3.2. The percentage for 9th grade students is 3.1. The percentage for 10th grade students is 3.8. The percentage for 11th grade students is 2.9. The percentage for 12th grade students is 3.8. The percentage for Asian students is 1.4. The percentage for Black students is 3.7. The percentage for Hispanic/Latino students is 2.7. The percentage for Native American students is 7.4. The percentage for White students is 1.1.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16.9. The percentage for Male students is 14.3. The percentage for Female students is 19.4. The percentage for 9th grade students is 16.9. The percentage for 10th grade students is 17.9. The percentage for 11th grade students is 16.9. The percentage for 12th grade students is 15.8. The percentage for Asian students is 13.4. The percentage for Black students is 17.3. The percentage for Hispanic/Latino students is 21.3. The percentage for Native American students is 29.2. The percentage for White students is 7.4.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16.9. The percentage for Heterosexual students is 17.0. The percentage for Gay, Lesbian, or Bisexual students is 16.5. The percentage for Other/Questioning students is 17.4. The percentage for Opposite Sex Only students is 16.3. The percentage for Same Sex or Both Sexes students is 19.5. The percentage for No Sexual Contact students is 16.6.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17.9. The percentage for 2012 is 17.5. The percentage for 2015 is 17.9. The percentage for 2017 is 18.0. The percentage for 2019 is 17.6. The percentage for 2021 is 16.9.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27.1. The percentage for Male students is 24.4. The percentage for Female students is 29.4. The percentage for 9th grade students is 25.5. The percentage for 10th grade students is 28.9. The percentage for 11th grade students is 26.9. The percentage for 12th grade students is 27.5. The percentage for Asian students is 27.4. The percentage for Black students is 26.4. The percentage for Hispanic/Latino students is 36.2. The percentage for White students is 14.7.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27.1. The percentage for Heterosexual students is 25.0. The percentage for Gay, Lesbian, or Bisexual students is 31.5. The percentage for Other/Questioning students is 36.3. The percentage for Opposite Sex Only students is 24.3. The percentage for Same Sex or Both Sexes students is 34.3. The percentage for No Sexual Contact students is 28.2.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25.5. The percentage for 2012 is 24.6. The percentage for 2015 is 25.0. The percentage for 2017 is 26.8. The percentage for 2019 is 26.9. The percentage for 2021 is 27.1.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42.7. The percentage for Male students is 36.0. The percentage for Female students is 48.5. The percentage for 9th grade students is 43.2. The percentage for 10th grade students is 43.8. The percentage for 11th grade students is 42.2. The percentage for 12th grade students is 40.6. The percentage for Asian students is 43.8. The percentage for Black students is 42.3. The percentage for Hispanic/Latino students is 51.8. The percentage for Native American students is 46.5. The percentage for White students is 28.7.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12th grade students. The prevalence for Asian students is higher than for White students. The prevalence for Black students is higher than for White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42.7. The percentage for Heterosexual students is 40.0. The percentage for Gay, Lesbian, or Bisexual students is 50.0. The percentage for Other/Questioning students is 51.0. The percentage for Opposite Sex Only students is 38.6. The percentage for Same Sex or Both Sexes students is 51.9. The percentage for No Sexual Contact students is 43.7.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41.8. The percentage for 2012 is 42.5. The percentage for 2015 is 44.7. The percentage for 2017 is 44.5. The percentage for 2019 is 43.5. The percentage for 2021 is 42.7.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Male students is 15.0. The percentage for Female students is 15.0. The percentage for 9th grade students is 14.9. The percentage for 10th grade students is 15.4. The percentage for 11th grade students is 14.8. The percentage for 12th grade students is 14.5. The percentage for Asian students is 7.6. The percentage for Black students is 17.9. The percentage for Hispanic/Latino students is 10.9. The percentage for White students is 3.1.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Heterosexual students is 14.4. The percentage for Gay, Lesbian, or Bisexual students is 14.6. The percentage for Other/Questioning students is 16.6. The percentage for Opposite Sex Only students is 13.6. The percentage for Same Sex or Both Sexes students is 17.5. The percentage for No Sexual Contact students is 13.7.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22.5. The percentage for 2012 is 17.1. The percentage for 2015 is 17.0. The percentage for 2017 is 17.1. The percentage for 2019 is 15.8. The percentage for 2021 is 15.1.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46.9. The percentage for Male students is 48.3. The percentage for Female students is 45.6. The percentage for 9th grade students is 49.1. The percentage for 10th grade students is 47.7. The percentage for 11th grade students is 45.8. The percentage for 12th grade students is 43.0. The percentage for Asian students is 40.2. The percentage for Black students is 51.7. The percentage for Hispanic/Latino students is 45.3. The percentage for White students is 20.5.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Asian students is higher than for White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46.9. The percentage for Heterosexual students is 46.5. The percentage for Gay, Lesbian, or Bisexual students is 46.8. The percentage for Other/Questioning students is 48.9. The percentage for Opposite Sex Only students is 46.7. The percentage for Same Sex or Both Sexes students is 47.3. The percentage for No Sexual Contact students is 46.3.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40.5. The percentage for 2012 is 43.1. The percentage for 2015 is 46.1. The percentage for 2017 is 44.7. The percentage for 2019 is 46.1. The percentage for 2021 is 46.9.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33.5. The percentage for Male students is 33.0. The percentage for Female students is 34.1. The percentage for 9th grade students is 30.9. The percentage for 10th grade students is 32.8. The percentage for 11th grade students is 35.7. The percentage for 12th grade students is 36.9. The percentage for Asian students is 42.5. The percentage for Black students is 31.9. The percentage for Hispanic/Latino students is 30.5. The percentage for White students is 47.7.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Asian students is higher than for Black students. The prevalence for Asian students is higher than for Hispanic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3.5. The percentage for Heterosexual students is 3.2. The percentage for Gay, Lesbian, or Bisexual students is 4.1. The percentage for Other/Questioning students is 3.4. The percentage for Opposite Sex Only students is 4.5. The percentage for Same Sex or Both Sexes students is 7.9.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33.5. The percentage for Heterosexual students is 33.5. The percentage for Gay, Lesbian, or Bisexual students is 30.6. The percentage for Other/Questioning students is 36.1. The percentage for Opposite Sex Only students is 28.5. The percentage for Same Sex or Both Sexes students is 28.5. The percentage for No Sexual Contact students is 36.5.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18.0. The percentage for 2012 is 21.1. The percentage for 2015 is 25.5. The percentage for 2017 is 29.1. The percentage for 2019 is 30.4. The percentage for 2021 is 33.5.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Male students is 16.0. The percentage for Female students is 12.4. The percentage for 9th grade students is 15.9. The percentage for 10th grade students is 13.7. The percentage for 11th grade students is 13.7. The percentage for 12th grade students is 11.5. The percentage for Asian students is 6.1. The percentage for Black students is 15.8. The percentage for Hispanic/Latino students is 13.4. The percentage for White students is 4.7.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Heterosexual students is 14.6. The percentage for Gay, Lesbian, or Bisexual students is 12.8. The percentage for Other/Questioning students is 11.3. The percentage for Opposite Sex Only students is 16.9. The percentage for Same Sex or Both Sexes students is 14.4. The percentage for No Sexual Contact students is 11.7.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29.7. The percentage for 2012 is 23.4. The percentage for 2015 is 19.1. The percentage for 2017 is 16.6. The percentage for 2019 is 15.1. The percentage for 2021 is 14.1.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Male students is 10.0. The percentage for Female students is 7.3. The percentage for 9th grade students is 9.7. The percentage for 10th grade students is 8.5. The percentage for 11th grade students is 8.3. The percentage for 12th grade students is 6.7. The percentage for Asian students is 2.8. The percentage for Black students is 10.2. The percentage for Hispanic/Latino students is 6.2. The percentage for White students is 1.7.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 The percentage for Heterosexual students is 9.0. The percentage for Gay, Lesbian, or Bisexual students is 7.8. The percentage for Other/Questioning students is 6.0. The percentage for Opposite Sex Only students is 11.4. The percentage for Same Sex or Both Sexes students is 9.0. The percentage for No Sexual Contact students is 6.4.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21.5. The percentage for 2012 is 17.1. The percentage for 2015 is 13.0. The percentage for 2017 is 11.5. The percentage for 2019 is 10.3. The percentage for 2021 is 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20.2. The percentage for Male students is 18.2. The percentage for Female students is 21.8. The percentage for 9th grade students is 19.6. The percentage for 10th grade students is 21.5. The percentage for 11th grade students is 19.1. The percentage for 12th grade students is 20.4. The percentage for Asian students is 12.3. The percentage for Black students is 21.9. The percentage for Hispanic/Latino students is 20.2. The percentage for Native American students is 40.4. The percentage for White students is 8.2.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20.2. The percentage for Heterosexual students is 18.9. The percentage for Gay, Lesbian, or Bisexual students is 23.3. The percentage for Other/Questioning students is 21.6. The percentage for Opposite Sex Only students is 19.7. The percentage for Same Sex or Both Sexes students is 24.4. The percentage for No Sexual Contact students is 18.3.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18.0. The percentage for 2015 is 17.2. The percentage for 2017 is 18.6. The percentage for 2019 is 18.8. The percentage for 2021 is 20.2.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24.1. The percentage for Male students is 30.2. The percentage for Female students is 19.0. The percentage for 9th grade students is 26.5. The percentage for 10th grade students is 23.6. The percentage for 11th grade students is 23.5. The percentage for 12th grade students is 21.1. The percentage for Asian students is 41.8. The percentage for Black students is 19.8. The percentage for Hispanic/Latino students is 29.8. The percentage for Native American students is 9.9. The percentage for White students is 43.0.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Asian students is higher than for Black students. The prevalence for Asian students is higher than for Hispanic students. The prevalence for Asian students is higher than for Native American students. The prevalence for Hispanic students is higher than for Black students. The prevalence for Hispanic students is higher than for Native American students. The prevalence for White students is higher than for Black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24.1. The percentage for Heterosexual students is 26.2. The percentage for Gay, Lesbian, or Bisexual students is 15.5. The percentage for Other/Questioning students is 20.6. The percentage for Opposite Sex Only students is 21.0. The percentage for Same Sex or Both Sexes students is 11.8. The percentage for No Sexual Contact students is 28.4.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24.5. The percentage for 2015 is 24.6. The percentage for 2017 is 23.9. The percentage for 2019 is 25.1. The percentage for 2021 is 24.1.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32.2. The percentage for Male students is 38.2. The percentage for Female students is 27.1. The percentage for 9th grade students is 32.6. The percentage for 10th grade students is 32.3. The percentage for 11th grade students is 31.7. The percentage for 12th grade students is 32.0. The percentage for Asian students is 36.7. The percentage for Black students is 30.8. The percentage for Hispanic/Latino students is 26.5. The percentage for White students is 50.4.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Asian students is higher than for Hispanic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32.2. The percentage for Heterosexual students is 34.7. The percentage for Gay, Lesbian, or Bisexual students is 26.8. The percentage for Other/Questioning students is 26.4. The percentage for Opposite Sex Only students is 38.3. The percentage for Same Sex or Both Sexes students is 26.6. The percentage for No Sexual Contact students is 30.9.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4.9. The percentage for 2021 is 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28.1. The percentage for 2015 is 30.5. The percentage for 2017 is 25.5. The percentage for 2019 is 27.9. The percentage for 2021 is 32.2.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28.0. The percentage for Male students is 24.3. The percentage for Female students is 31.1. The percentage for 9th grade students is 27.1. The percentage for 10th grade students is 28.5. The percentage for 11th grade students is 27.3. The percentage for 12th grade students is 29.4. The percentage for Asian students is 17.4. The percentage for Black students is 30.4. The percentage for Hispanic/Latino students is 30.9. The percentage for White students is 7.8.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White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28.0. The percentage for Heterosexual students is 26.7. The percentage for Gay, Lesbian, or Bisexual students is 29.0. The percentage for Other/Questioning students is 29.5. The percentage for Opposite Sex Only students is 23.7. The percentage for Same Sex or Both Sexes students is 29.6. The percentage for No Sexual Contact students is 28.0.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27.7. The percentage for 2015 is 25.7. The percentage for 2017 is 28.4. The percentage for 2019 is 28.4. The percentage for 2021 is 28.0.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16.9. The percentage for Male students is 21.7. The percentage for Female students is 12.8. The percentage for 9th grade students is 17.0. The percentage for 10th grade students is 16.4. The percentage for 11th grade students is 17.3. The percentage for 12th grade students is 16.9. The percentage for Asian students is 15.9. The percentage for Black students is 16.8. The percentage for Hispanic/Latino students is 14.0. The percentage for White students is 22.9.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16.9. The percentage for Heterosexual students is 19.0. The percentage for Gay, Lesbian, or Bisexual students is 12.0. The percentage for Other/Questioning students is 11.8. The percentage for Opposite Sex Only students is 22.2. The percentage for Same Sex or Both Sexes students is 13.1. The percentage for No Sexual Contact students is 15.2.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16.4. The percentage for 2015 is 16.0. The percentage for 2017 is 13.4. The percentage for 2019 is 14.7. The percentage for 2021 is 16.9.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70.8. The percentage for Male students is 67.0. The percentage for Female students is 74.0. The percentage for 9th grade students is 69.8. The percentage for 10th grade students is 72.3. The percentage for 11th grade students is 70.1. The percentage for 12th grade students is 71.7. The percentage for Asian students is 74.7. The percentage for Black students is 72.0. The percentage for Hispanic/Latino students is 66.7. The percentage for White students is 72.8.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Asian students is higher than for Hispanic students. The prevalence for Black students is higher than for Hispanic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70.8. The percentage for Heterosexual students is 69.6. The percentage for Gay, Lesbian, or Bisexual students is 76.3. The percentage for Other/Questioning students is 77.5. The percentage for Opposite Sex Only students is 71.2. The percentage for Same Sex or Both Sexes students is 76.0. The percentage for No Sexual Contact students is 72.4.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45.8. The percentage for Male students is 50.9. The percentage for Female students is 41.5. The percentage for 9th grade students is 49.0. The percentage for 10th grade students is 45.5. The percentage for 11th grade students is 43.2. The percentage for 12th grade students is 43.2. The percentage for Asian students is 33.3. The percentage for Black students is 45.9. The percentage for Hispanic/Latino students is 35.4. The percentage for White students is 64.1.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Black students is higher than for Asian students. The prevalence for Black students is higher than for Hispanic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45.8. The percentage for Heterosexual students is 47.7. The percentage for Gay, Lesbian, or Bisexual students is 43.0. The percentage for Other/Questioning students is 38.4. The percentage for Opposite Sex Only students is 55.2. The percentage for Same Sex or Both Sexes students is 45.4. The percentage for No Sexual Contact students is 41.0.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2007-2021. This slide shows percentages from 2007 through 2021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48.6. The percentage for 2012 is 54.5. The percentage for 2015 is 54.9. The percentage for 2017 is 52.4. The percentage for 2019 is 50.3. The percentage for 2021 is 45.8.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increased from 2007 to 2015, and decreased from 2015 to 2021.Data not available for 2009, 2011.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12.5. The percentage for Male students is 13.3. The percentage for Female students is 11.8. The percentage for 9th grade students is 6.1. The percentage for 10th grade students is 10.0. The percentage for 11th grade students is 15.2. The percentage for 12th grade students is 24.4. The percentage for Asian students is 5.8. The percentage for Black students is 14.6. The percentage for Hispanic/Latino students is 9.2. The percentage for White students is 4.6.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12.5. The percentage for Heterosexual students is 12.7. The percentage for Gay, Lesbian, or Bisexual students is 14.5. The percentage for Other/Questioning students is 8.9. The percentage for Opposite Sex Only students is 21.4. The percentage for Same Sex or Both Sexes students is 20.2. The percentage for No Sexual Contact students is 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42.4. The percentage for 2015 is 37.4. The percentage for 2017 is 29.9. The percentage for 2019 is 31.2. The percentage for 2021 is 12.5.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Male students is 9.7. The percentage for Female students is 9.8. The percentage for 9th grade students is 4.7. The percentage for 10th grade students is 7.9. The percentage for 11th grade students is 12.7. The percentage for 12th grade students is 18.4. The percentage for Asian students is 4.8. The percentage for Black students is 11.5. The percentage for Hispanic/Latino students is 6.5. The percentage for White students is 3.6.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8.4. The percentage for Male students is 7.4. The percentage for Female students is 9.1. The percentage for 9th grade students is 9.0. The percentage for 10th grade students is 7.8. The percentage for 11th grade students is 8.3. The percentage for 12th grade students is 7.0. The percentage for Asian students is 2.3. The percentage for Black students is 8.8. The percentage for Hispanic/Latino students is 8.5. The percentage for Native American students is 20.3. The percentage for White students is 3.3.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Heterosexual students is 10.1. The percentage for Gay, Lesbian, or Bisexual students is 10.5. The percentage for Other/Questioning students is 7.2. The percentage for Opposite Sex Only students is 17.9. The percentage for Same Sex or Both Sexes students is 17.6.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27.6. The percentage for 2021 is 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71.5. The percentage for Male students is 71.1. The percentage for Female students is 72.2. The percentage for 9th grade students is 71.5. The percentage for 10th grade students is 71.7. The percentage for 11th grade students is 72.8. The percentage for 12th grade students is 70.3. The percentage for Asian students is 74.3. The percentage for Black students is 69.5. The percentage for Hispanic/Latino students is 70.3. The percentage for White students is 88.6.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71.5. The percentage for Heterosexual students is 72.7. The percentage for Gay, Lesbian, or Bisexual students is 69.9. The percentage for Other/Questioning students is 71.8. The percentage for Opposite Sex Only students is 72.3. The percentage for Same Sex or Both Sexes students is 69.1. The percentage for No Sexual Contact students is 73.2.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74.5. The percentage for 2021 is 71.5.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Male students is 3.3. The percentage for Female students is 1.8. The percentage for 9th grade students is 2.7. The percentage for 10th grade students is 2.4. The percentage for 11th grade students is 2.2. The percentage for 12th grade students is 2.6. The percentage for Asian students is 1.0. The percentage for Black students is 2.6. The percentage for Hispanic/Latino students is 3.2. The percentage for White students is 0.9.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Heterosexual students is 2.4. The percentage for Gay, Lesbian, or Bisexual students is 1.8. The percentage for Other/Questioning students is 1.8. The percentage for Opposite Sex Only students is 2.4. The percentage for Same Sex or Both Sexes students is 2.3. The percentage for No Sexual Contact students is 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2.1. The percentage for 2021 is 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25.4. The percentage for Male students is 15.3. The percentage for Female students is 33.8. The percentage for 9th grade students is 22.7. The percentage for 10th grade students is 26.6. The percentage for 11th grade students is 25.9. The percentage for 12th grade students is 28.2. The percentage for Asian students is 25.2. The percentage for Black students is 24.3. The percentage for Hispanic/Latino students is 25.8. The percentage for Native American students is 23.0. The percentage for White students is 30.0.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25.4. The percentage for Heterosexual students is 18.6. The percentage for Gay, Lesbian, or Bisexual students is 44.0. The percentage for Other/Questioning students is 46.1. The percentage for Opposite Sex Only students is 24.9. The percentage for Same Sex or Both Sexes students is 49.1. The percentage for No Sexual Contact students is 22.4.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26.4. The percentage for Male students is 27.8. The percentage for Female students is 25.3. The percentage for 9th grade students is 31.0. The percentage for 10th grade students is 27.5. The percentage for 11th grade students is 24.5. The percentage for 12th grade students is 18.8. The percentage for Asian students is 27.4. The percentage for Black students is 25.0. The percentage for Hispanic/Latino students is 30.2. The percentage for White students is 30.8.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26.4. The percentage for Heterosexual students is 28.1. The percentage for Gay, Lesbian, or Bisexual students is 21.7. The percentage for Other/Questioning students is 19.5. The percentage for Opposite Sex Only students is 23.6. The percentage for Same Sex or Both Sexes students is 17.8. The percentage for No Sexual Contact students is 29.1.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2015-2021. This slide shows percentages from 2015 through 2021 for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28.4. The percentage for 2017 is 24.6. The percentage for 2019 is 21.0. The percentage for 2021 is 26.4.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Male students is 4.2. The percentage for Female students is 2.8. The percentage for 9th grade students is 3.1. The percentage for 10th grade students is 3.6. The percentage for 11th grade students is 3.5. The percentage for 12th grade students is 3.9. The percentage for Asian students is 2.4. The percentage for Black students is 3.9. The percentage for Hispanic/Latino students is 2.6. The percentage for White students is 0.7.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Heterosexual students is 3.1. The percentage for Gay, Lesbian, or Bisexual students is 4.4. The percentage for Other/Questioning students is 3.4. The percentage for Opposite Sex Only students is 3.5. The percentage for Same Sex or Both Sexes students is 9.8. The percentage for No Sexual Contact students is 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10.2. The percentage for 2019 is 8.5. The percentage for 2021 is 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8.4. The percentage for Heterosexual students is 7.1. The percentage for Gay, Lesbian, or Bisexual students is 10.0. The percentage for Other/Questioning students is 11.4. The percentage for Opposite Sex Only students is 8.8. The percentage for Same Sex or Both Sexes students is 13.4. The percentage for No Sexual Contact students is 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live in District of Columbia wards 1 through 4.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24.5. The percentage for Male students is 24.1. The percentage for Female students is 24.8. The percentage for 9th grade students is 22.1. The percentage for 10th grade students is 24.7. The percentage for 11th grade students is 26.7. The percentage for 12th grade students is 26.5. The percentage for Asian students is 48.6. The percentage for Black students is 16.0. The percentage for Hispanic/Latino students is 37.5. The percentage for Native American students is 15.8. The percentage for White students is 55.4.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Asian students is higher than for Black students. The prevalence for Asian students is higher than for Hispanic students. The prevalence for Asian students is higher than for Native American students. The prevalence for Hispanic students is higher than for Black students. The prevalence for Hispanic students is higher than for Native American students. The prevalence for White students is higher than for Black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live in District of Columbia wards 1 through 4.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24.5. The percentage for Heterosexual students is 23.9. The percentage for Gay, Lesbian, or Bisexual students is 24.6. The percentage for Other/Questioning students is 28.1. The percentage for Opposite Sex Only students is 23.3. The percentage for Same Sex or Both Sexes students is 24.8. The percentage for No Sexual Contact students is 26.0.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live in District of Columbia wards 1 through 4.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25.3. The percentage for 2021 is 24.5.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live in District of Columbia wards 5 through 8.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43.3. The percentage for Male students is 42.2. The percentage for Female students is 44.4. The percentage for 9th grade students is 39.2. The percentage for 10th grade students is 40.1. The percentage for 11th grade students is 47.0. The percentage for 12th grade students is 51.0. The percentage for Asian students is 18.4. The percentage for Black students is 53.0. The percentage for Hispanic/Latino students is 17.7. The percentage for Native American students is 55.7. The percentage for White students is 21.5.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Native American students is higher than for Asian students. The prevalence for Native American students is higher than for Hispanic students. The prevalence for Native American students is higher than for White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live in District of Columbia wards 5 through 8.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43.3. The percentage for Heterosexual students is 43.7. The percentage for Gay, Lesbian, or Bisexual students is 46.3. The percentage for Other/Questioning students is 39.5. The percentage for Opposite Sex Only students is 47.0. The percentage for Same Sex or Both Sexes students is 50.2. The percentage for No Sexual Contact students is 38.6.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live in District of Columbia wards 5 through 8.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49.0. The percentage for 2021 is 43.3.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Male students is 9.1. The percentage for Female students is 19.9. The percentage for 9th grade students is 15.3. The percentage for 10th grade students is 16.3. The percentage for 11th grade students is 14.3. The percentage for 12th grade students is 13.3. The percentage for Asian students is 16.6. The percentage for Black students is 15.7. The percentage for Hispanic/Latino students is 14.5. The percentage for Native American students is 10.1. The percentage for White students is 8.5.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Heterosexual students is 10.3. The percentage for Gay, Lesbian, or Bisexual students is 28.3. The percentage for Other/Questioning students is 26.3. The percentage for Opposite Sex Only students is 11.1. The percentage for Same Sex or Both Sexes students is 23.6. The percentage for No Sexual Contact students is 14.8.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2019-2021. This slide shows percentages from 2019 through 2021 for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13.6. The percentage for 2021 is 15.0.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Male students is 1.7. The percentage for Female students is 2.1. The percentage for 9th grade students is 2.1. The percentage for 10th grade students is 2.2. The percentage for 11th grade students is 1.7. The percentage for 12th grade students is 1.8. The percentage for Asian students is 2.7. The percentage for Black students is 1.5. The percentage for Hispanic/Latino students is 2.6. The percentage for Native American students is 4.9.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percentages of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 The percentage for Heterosexual students is 0.6. The percentage for Gay, Lesbian, or Bisexual students is 5.4. The percentage for Other/Questioning students is 6.0. The percentage for Opposite Sex Only students is 0.8. The percentage for Same Sex or Both Sexes students is 4.8. The percentage for No Sexual Contact students is 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2017-2021. This slide shows percentages from 2017 through 2021 for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1.7. The percentage for 2019 is 1.9. The percentage for 2021 is 2.1.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rarely or never wore a helmet when they rode a bicycle or used rollerblades or a skateboard (among students who rode a bicycle or used rollerblades or a skateboard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72.8. The percentage for Male students is 74.9. The percentage for Female students is 70.3. The percentage for 9th grade students is 72.0. The percentage for 10th grade students is 75.2. The percentage for 11th grade students is 71.8. The percentage for 12th grade students is 72.9. The percentage for Asian students is 42.4. The percentage for Black students is 81.7. The percentage for Hispanic/Latino students is 75.5. The percentage for White students is 34.0.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10th grade students is higher than for 11th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rarely or never wore a helmet when they rode a bicycle or used rollerblades or a skateboard (among students who rode a bicycle or used rollerblades or a skateboard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72.8. The percentage for Heterosexual students is 75.2. The percentage for Gay, Lesbian, or Bisexual students is 69.5. The percentage for Other/Questioning students is 64.0. The percentage for Opposite Sex Only students is 82.1. The percentage for Same Sex or Both Sexes students is 79.2. The percentage for No Sexual Contact students is 64.6.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District of Columbia (Including Charter Schools) (Including Charter Schools) Youth Risk Behavior Surveys, 2012-2021. This slide shows percentages from 2012 through 2021 for high school students who rarely or never wore a helmet when they rode a bicycle or used rollerblades or a skateboard (among students who rode a bicycle or used rollerblades or a skateboard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84.0. The percentage for 2015 is 83.6. The percentage for 2017 is 82.7. The percentage for 2019 is 80.8. The percentage for 2021 is 72.8.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2012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District of Columbia (Including Charter Schools) Youth Risk Behavior Survey. This slide shows the percentage of high school students who carried a weapon past 30 days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11.3. The percentage for Male students is 11.9. The percentage for Female students is 10.7. The percentage for 9th grade students is 9.9. The percentage for 10th grade students is 13.0. The percentage for 11th grade students is 11.5. The percentage for 12th grade students is 11.1. The percentage for Asian students is 3.7. The percentage for Black students is 12.5. The percentage for Hispanic/Latino students is 8.1. The percentage for Native American students is 36.7. The percentage for White students is 6.6.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10th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71818104b2444ae2" /><Relationship Type="http://schemas.openxmlformats.org/officeDocument/2006/relationships/chart" Target="/ppt/slides/charts/chartf.xml" Id="rId3" /><Relationship Type="http://schemas.openxmlformats.org/officeDocument/2006/relationships/notesSlide" Target="/ppt/notesSlides/notesSlide10.xml" Id="Rb96b02bfb7534d94"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cf96d159200c48b5" /><Relationship Type="http://schemas.openxmlformats.org/officeDocument/2006/relationships/chart" Target="/ppt/slides/charts/chartff.xml" Id="rId3" /><Relationship Type="http://schemas.openxmlformats.org/officeDocument/2006/relationships/notesSlide" Target="/ppt/notesSlides/notesSlide100.xml" Id="R85f64e34136742f2"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2.xml" Id="Re9b2ad49e6db4dfd" /><Relationship Type="http://schemas.openxmlformats.org/officeDocument/2006/relationships/chart" Target="/ppt/slides/charts/chart100.xml" Id="rId3" /><Relationship Type="http://schemas.openxmlformats.org/officeDocument/2006/relationships/notesSlide" Target="/ppt/notesSlides/notesSlide101.xml" Id="R112e2102b725477f"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2.xml" Id="R68ad68e68a0443ef" /><Relationship Type="http://schemas.openxmlformats.org/officeDocument/2006/relationships/chart" Target="/ppt/slides/charts/chart101.xml" Id="rId3" /><Relationship Type="http://schemas.openxmlformats.org/officeDocument/2006/relationships/notesSlide" Target="/ppt/notesSlides/notesSlide102.xml" Id="R9e1698c2070e4416"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2.xml" Id="R6f995871a8214521" /><Relationship Type="http://schemas.openxmlformats.org/officeDocument/2006/relationships/chart" Target="/ppt/slides/charts/chart102.xml" Id="rId3" /><Relationship Type="http://schemas.openxmlformats.org/officeDocument/2006/relationships/notesSlide" Target="/ppt/notesSlides/notesSlide103.xml" Id="R6481a453d509456e"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2.xml" Id="R6fa600ce90f0471f" /><Relationship Type="http://schemas.openxmlformats.org/officeDocument/2006/relationships/chart" Target="/ppt/slides/charts/chart103.xml" Id="rId3" /><Relationship Type="http://schemas.openxmlformats.org/officeDocument/2006/relationships/notesSlide" Target="/ppt/notesSlides/notesSlide104.xml" Id="Rfd0b783b03994e45"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2.xml" Id="Re9f18c53b15e4406" /><Relationship Type="http://schemas.openxmlformats.org/officeDocument/2006/relationships/chart" Target="/ppt/slides/charts/chart104.xml" Id="rId3" /><Relationship Type="http://schemas.openxmlformats.org/officeDocument/2006/relationships/notesSlide" Target="/ppt/notesSlides/notesSlide105.xml" Id="R8ddf7af6d734491d"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2.xml" Id="R7b9b441cdf8d4606" /><Relationship Type="http://schemas.openxmlformats.org/officeDocument/2006/relationships/chart" Target="/ppt/slides/charts/chart105.xml" Id="rId3" /><Relationship Type="http://schemas.openxmlformats.org/officeDocument/2006/relationships/notesSlide" Target="/ppt/notesSlides/notesSlide106.xml" Id="R86963c60b7734223"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2.xml" Id="R15123efbfb6a4d8a" /><Relationship Type="http://schemas.openxmlformats.org/officeDocument/2006/relationships/chart" Target="/ppt/slides/charts/chart106.xml" Id="rId3" /><Relationship Type="http://schemas.openxmlformats.org/officeDocument/2006/relationships/notesSlide" Target="/ppt/notesSlides/notesSlide107.xml" Id="R2c343546f2b1458d"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12.xml" Id="R671695fd66cd4d8c" /><Relationship Type="http://schemas.openxmlformats.org/officeDocument/2006/relationships/chart" Target="/ppt/slides/charts/chart107.xml" Id="rId3" /><Relationship Type="http://schemas.openxmlformats.org/officeDocument/2006/relationships/notesSlide" Target="/ppt/notesSlides/notesSlide108.xml" Id="Rf3e40727b4484e0f"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12.xml" Id="R1e27697280764b59" /><Relationship Type="http://schemas.openxmlformats.org/officeDocument/2006/relationships/chart" Target="/ppt/slides/charts/chart108.xml" Id="rId3" /><Relationship Type="http://schemas.openxmlformats.org/officeDocument/2006/relationships/notesSlide" Target="/ppt/notesSlides/notesSlide109.xml" Id="R6dfccce132b347d6" /></Relationships>
</file>

<file path=ppt/slides/_rels/slide10a.xml.rels>&#65279;<?xml version="1.0" encoding="utf-8"?><Relationships xmlns="http://schemas.openxmlformats.org/package/2006/relationships"><Relationship Type="http://schemas.openxmlformats.org/officeDocument/2006/relationships/slideLayout" Target="/ppt/slideLayouts/slideLayout12.xml" Id="R73a9f679da244063" /><Relationship Type="http://schemas.openxmlformats.org/officeDocument/2006/relationships/chart" Target="/ppt/slides/charts/chart109.xml" Id="rId3" /><Relationship Type="http://schemas.openxmlformats.org/officeDocument/2006/relationships/notesSlide" Target="/ppt/notesSlides/notesSlide10a.xml" Id="R1bfd4a1152e64545" /></Relationships>
</file>

<file path=ppt/slides/_rels/slide10b.xml.rels>&#65279;<?xml version="1.0" encoding="utf-8"?><Relationships xmlns="http://schemas.openxmlformats.org/package/2006/relationships"><Relationship Type="http://schemas.openxmlformats.org/officeDocument/2006/relationships/slideLayout" Target="/ppt/slideLayouts/slideLayout12.xml" Id="Rc081ecccbb934f08" /><Relationship Type="http://schemas.openxmlformats.org/officeDocument/2006/relationships/chart" Target="/ppt/slides/charts/chart10a.xml" Id="rId3" /><Relationship Type="http://schemas.openxmlformats.org/officeDocument/2006/relationships/notesSlide" Target="/ppt/notesSlides/notesSlide10b.xml" Id="R187ea1d806d747fa" /></Relationships>
</file>

<file path=ppt/slides/_rels/slide10c.xml.rels>&#65279;<?xml version="1.0" encoding="utf-8"?><Relationships xmlns="http://schemas.openxmlformats.org/package/2006/relationships"><Relationship Type="http://schemas.openxmlformats.org/officeDocument/2006/relationships/slideLayout" Target="/ppt/slideLayouts/slideLayout12.xml" Id="Rfe3b69a9f2b94038" /><Relationship Type="http://schemas.openxmlformats.org/officeDocument/2006/relationships/chart" Target="/ppt/slides/charts/chart10b.xml" Id="rId3" /><Relationship Type="http://schemas.openxmlformats.org/officeDocument/2006/relationships/notesSlide" Target="/ppt/notesSlides/notesSlide10c.xml" Id="R28edaae4749d4ec9" /></Relationships>
</file>

<file path=ppt/slides/_rels/slide10d.xml.rels>&#65279;<?xml version="1.0" encoding="utf-8"?><Relationships xmlns="http://schemas.openxmlformats.org/package/2006/relationships"><Relationship Type="http://schemas.openxmlformats.org/officeDocument/2006/relationships/slideLayout" Target="/ppt/slideLayouts/slideLayout12.xml" Id="Re47fb4b338d34635" /><Relationship Type="http://schemas.openxmlformats.org/officeDocument/2006/relationships/chart" Target="/ppt/slides/charts/chart10c.xml" Id="rId3" /><Relationship Type="http://schemas.openxmlformats.org/officeDocument/2006/relationships/notesSlide" Target="/ppt/notesSlides/notesSlide10d.xml" Id="Ref45c7104df042e3" /></Relationships>
</file>

<file path=ppt/slides/_rels/slide10e.xml.rels>&#65279;<?xml version="1.0" encoding="utf-8"?><Relationships xmlns="http://schemas.openxmlformats.org/package/2006/relationships"><Relationship Type="http://schemas.openxmlformats.org/officeDocument/2006/relationships/slideLayout" Target="/ppt/slideLayouts/slideLayout12.xml" Id="R4d7542c89c074388" /><Relationship Type="http://schemas.openxmlformats.org/officeDocument/2006/relationships/chart" Target="/ppt/slides/charts/chart10d.xml" Id="rId3" /><Relationship Type="http://schemas.openxmlformats.org/officeDocument/2006/relationships/notesSlide" Target="/ppt/notesSlides/notesSlide10e.xml" Id="Rf1d5e4223ea746fc" /></Relationships>
</file>

<file path=ppt/slides/_rels/slide10f.xml.rels>&#65279;<?xml version="1.0" encoding="utf-8"?><Relationships xmlns="http://schemas.openxmlformats.org/package/2006/relationships"><Relationship Type="http://schemas.openxmlformats.org/officeDocument/2006/relationships/slideLayout" Target="/ppt/slideLayouts/slideLayout12.xml" Id="R26ede25fd16e4893" /><Relationship Type="http://schemas.openxmlformats.org/officeDocument/2006/relationships/chart" Target="/ppt/slides/charts/chart10e.xml" Id="rId3" /><Relationship Type="http://schemas.openxmlformats.org/officeDocument/2006/relationships/notesSlide" Target="/ppt/notesSlides/notesSlide10f.xml" Id="Rb8a92feb697249a6"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3b39085bd2e143f7" /><Relationship Type="http://schemas.openxmlformats.org/officeDocument/2006/relationships/chart" Target="/ppt/slides/charts/chart10.xml" Id="rId3" /><Relationship Type="http://schemas.openxmlformats.org/officeDocument/2006/relationships/notesSlide" Target="/ppt/notesSlides/notesSlide11.xml" Id="Rf13b8683a1af4f35"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12.xml" Id="R0936305d90d6410d" /><Relationship Type="http://schemas.openxmlformats.org/officeDocument/2006/relationships/chart" Target="/ppt/slides/charts/chart10f.xml" Id="rId3" /><Relationship Type="http://schemas.openxmlformats.org/officeDocument/2006/relationships/notesSlide" Target="/ppt/notesSlides/notesSlide110.xml" Id="Rdf52d620c0c749b4"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12.xml" Id="R2a53f9d35d5c438a" /><Relationship Type="http://schemas.openxmlformats.org/officeDocument/2006/relationships/chart" Target="/ppt/slides/charts/chart110.xml" Id="rId3" /><Relationship Type="http://schemas.openxmlformats.org/officeDocument/2006/relationships/notesSlide" Target="/ppt/notesSlides/notesSlide111.xml" Id="Re094cde1f0704339"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12.xml" Id="R87265308d56f47b6" /><Relationship Type="http://schemas.openxmlformats.org/officeDocument/2006/relationships/chart" Target="/ppt/slides/charts/chart111.xml" Id="rId3" /><Relationship Type="http://schemas.openxmlformats.org/officeDocument/2006/relationships/notesSlide" Target="/ppt/notesSlides/notesSlide112.xml" Id="R4d8677c4b19a4d66"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12.xml" Id="Rfc6ef2598d804138" /><Relationship Type="http://schemas.openxmlformats.org/officeDocument/2006/relationships/chart" Target="/ppt/slides/charts/chart112.xml" Id="rId3" /><Relationship Type="http://schemas.openxmlformats.org/officeDocument/2006/relationships/notesSlide" Target="/ppt/notesSlides/notesSlide113.xml" Id="R32e369a7469f49ff"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12.xml" Id="R9cfdbd2ae5ef4575" /><Relationship Type="http://schemas.openxmlformats.org/officeDocument/2006/relationships/chart" Target="/ppt/slides/charts/chart113.xml" Id="rId3" /><Relationship Type="http://schemas.openxmlformats.org/officeDocument/2006/relationships/notesSlide" Target="/ppt/notesSlides/notesSlide114.xml" Id="Rc06d71f0280b4414"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12.xml" Id="R528853d3939e4bfb" /><Relationship Type="http://schemas.openxmlformats.org/officeDocument/2006/relationships/chart" Target="/ppt/slides/charts/chart114.xml" Id="rId3" /><Relationship Type="http://schemas.openxmlformats.org/officeDocument/2006/relationships/notesSlide" Target="/ppt/notesSlides/notesSlide115.xml" Id="Rde5881a899d84390" /></Relationships>
</file>

<file path=ppt/slides/_rels/slide116.xml.rels>&#65279;<?xml version="1.0" encoding="utf-8"?><Relationships xmlns="http://schemas.openxmlformats.org/package/2006/relationships"><Relationship Type="http://schemas.openxmlformats.org/officeDocument/2006/relationships/slideLayout" Target="/ppt/slideLayouts/slideLayout12.xml" Id="R23ff878cb1e2448b" /><Relationship Type="http://schemas.openxmlformats.org/officeDocument/2006/relationships/chart" Target="/ppt/slides/charts/chart115.xml" Id="rId3" /><Relationship Type="http://schemas.openxmlformats.org/officeDocument/2006/relationships/notesSlide" Target="/ppt/notesSlides/notesSlide116.xml" Id="R2014b163cc734e27"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12.xml" Id="Rd4167c5d928c4649" /><Relationship Type="http://schemas.openxmlformats.org/officeDocument/2006/relationships/chart" Target="/ppt/slides/charts/chart116.xml" Id="rId3" /><Relationship Type="http://schemas.openxmlformats.org/officeDocument/2006/relationships/notesSlide" Target="/ppt/notesSlides/notesSlide117.xml" Id="R0b39af4b253e4ccb"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12.xml" Id="Rbe9f43543e7b4501" /><Relationship Type="http://schemas.openxmlformats.org/officeDocument/2006/relationships/chart" Target="/ppt/slides/charts/chart117.xml" Id="rId3" /><Relationship Type="http://schemas.openxmlformats.org/officeDocument/2006/relationships/notesSlide" Target="/ppt/notesSlides/notesSlide118.xml" Id="R5c619d2101fe44a6"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12.xml" Id="R7ce05917b66a461d" /><Relationship Type="http://schemas.openxmlformats.org/officeDocument/2006/relationships/chart" Target="/ppt/slides/charts/chart118.xml" Id="rId3" /><Relationship Type="http://schemas.openxmlformats.org/officeDocument/2006/relationships/notesSlide" Target="/ppt/notesSlides/notesSlide119.xml" Id="Rfe0ae67396dc45f6" /></Relationships>
</file>

<file path=ppt/slides/_rels/slide11a.xml.rels>&#65279;<?xml version="1.0" encoding="utf-8"?><Relationships xmlns="http://schemas.openxmlformats.org/package/2006/relationships"><Relationship Type="http://schemas.openxmlformats.org/officeDocument/2006/relationships/slideLayout" Target="/ppt/slideLayouts/slideLayout12.xml" Id="R5b01f0216134445c" /><Relationship Type="http://schemas.openxmlformats.org/officeDocument/2006/relationships/chart" Target="/ppt/slides/charts/chart119.xml" Id="rId3" /><Relationship Type="http://schemas.openxmlformats.org/officeDocument/2006/relationships/notesSlide" Target="/ppt/notesSlides/notesSlide11a.xml" Id="Rf795993da64f4a01" /></Relationships>
</file>

<file path=ppt/slides/_rels/slide11b.xml.rels>&#65279;<?xml version="1.0" encoding="utf-8"?><Relationships xmlns="http://schemas.openxmlformats.org/package/2006/relationships"><Relationship Type="http://schemas.openxmlformats.org/officeDocument/2006/relationships/slideLayout" Target="/ppt/slideLayouts/slideLayout12.xml" Id="Raa58fc5d15424675" /><Relationship Type="http://schemas.openxmlformats.org/officeDocument/2006/relationships/chart" Target="/ppt/slides/charts/chart11a.xml" Id="rId3" /><Relationship Type="http://schemas.openxmlformats.org/officeDocument/2006/relationships/notesSlide" Target="/ppt/notesSlides/notesSlide11b.xml" Id="R6e76048efe7d4088" /></Relationships>
</file>

<file path=ppt/slides/_rels/slide11c.xml.rels>&#65279;<?xml version="1.0" encoding="utf-8"?><Relationships xmlns="http://schemas.openxmlformats.org/package/2006/relationships"><Relationship Type="http://schemas.openxmlformats.org/officeDocument/2006/relationships/slideLayout" Target="/ppt/slideLayouts/slideLayout12.xml" Id="R69bcb5c040dc4e13" /><Relationship Type="http://schemas.openxmlformats.org/officeDocument/2006/relationships/chart" Target="/ppt/slides/charts/chart11b.xml" Id="rId3" /><Relationship Type="http://schemas.openxmlformats.org/officeDocument/2006/relationships/notesSlide" Target="/ppt/notesSlides/notesSlide11c.xml" Id="Re9b6c8ab01da4e48" /></Relationships>
</file>

<file path=ppt/slides/_rels/slide11d.xml.rels>&#65279;<?xml version="1.0" encoding="utf-8"?><Relationships xmlns="http://schemas.openxmlformats.org/package/2006/relationships"><Relationship Type="http://schemas.openxmlformats.org/officeDocument/2006/relationships/slideLayout" Target="/ppt/slideLayouts/slideLayout12.xml" Id="Rc7085c4d4e6240ee" /><Relationship Type="http://schemas.openxmlformats.org/officeDocument/2006/relationships/chart" Target="/ppt/slides/charts/chart11c.xml" Id="rId3" /><Relationship Type="http://schemas.openxmlformats.org/officeDocument/2006/relationships/notesSlide" Target="/ppt/notesSlides/notesSlide11d.xml" Id="R643e3b124a5a475b" /></Relationships>
</file>

<file path=ppt/slides/_rels/slide11e.xml.rels>&#65279;<?xml version="1.0" encoding="utf-8"?><Relationships xmlns="http://schemas.openxmlformats.org/package/2006/relationships"><Relationship Type="http://schemas.openxmlformats.org/officeDocument/2006/relationships/slideLayout" Target="/ppt/slideLayouts/slideLayout12.xml" Id="Raff1b9d6794b4404" /><Relationship Type="http://schemas.openxmlformats.org/officeDocument/2006/relationships/chart" Target="/ppt/slides/charts/chart11d.xml" Id="rId3" /><Relationship Type="http://schemas.openxmlformats.org/officeDocument/2006/relationships/notesSlide" Target="/ppt/notesSlides/notesSlide11e.xml" Id="R00c3939f335248cd" /></Relationships>
</file>

<file path=ppt/slides/_rels/slide11f.xml.rels>&#65279;<?xml version="1.0" encoding="utf-8"?><Relationships xmlns="http://schemas.openxmlformats.org/package/2006/relationships"><Relationship Type="http://schemas.openxmlformats.org/officeDocument/2006/relationships/slideLayout" Target="/ppt/slideLayouts/slideLayout12.xml" Id="Rbfccffe8b5dd4579" /><Relationship Type="http://schemas.openxmlformats.org/officeDocument/2006/relationships/chart" Target="/ppt/slides/charts/chart11e.xml" Id="rId3" /><Relationship Type="http://schemas.openxmlformats.org/officeDocument/2006/relationships/notesSlide" Target="/ppt/notesSlides/notesSlide11f.xml" Id="R22f14fd1adb1428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bd14b4321cc1442c" /><Relationship Type="http://schemas.openxmlformats.org/officeDocument/2006/relationships/chart" Target="/ppt/slides/charts/chart11.xml" Id="rId3" /><Relationship Type="http://schemas.openxmlformats.org/officeDocument/2006/relationships/notesSlide" Target="/ppt/notesSlides/notesSlide12.xml" Id="R27099b97a96a4249" /></Relationships>
</file>

<file path=ppt/slides/_rels/slide120.xml.rels>&#65279;<?xml version="1.0" encoding="utf-8"?><Relationships xmlns="http://schemas.openxmlformats.org/package/2006/relationships"><Relationship Type="http://schemas.openxmlformats.org/officeDocument/2006/relationships/slideLayout" Target="/ppt/slideLayouts/slideLayout12.xml" Id="R965d434412734a1e" /><Relationship Type="http://schemas.openxmlformats.org/officeDocument/2006/relationships/chart" Target="/ppt/slides/charts/chart11f.xml" Id="rId3" /><Relationship Type="http://schemas.openxmlformats.org/officeDocument/2006/relationships/notesSlide" Target="/ppt/notesSlides/notesSlide120.xml" Id="Ref7c339eac034bb2"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12.xml" Id="Rbb93cd2394234667" /><Relationship Type="http://schemas.openxmlformats.org/officeDocument/2006/relationships/chart" Target="/ppt/slides/charts/chart120.xml" Id="rId3" /><Relationship Type="http://schemas.openxmlformats.org/officeDocument/2006/relationships/notesSlide" Target="/ppt/notesSlides/notesSlide121.xml" Id="Rdbca02db36004fff" /></Relationships>
</file>

<file path=ppt/slides/_rels/slide122.xml.rels>&#65279;<?xml version="1.0" encoding="utf-8"?><Relationships xmlns="http://schemas.openxmlformats.org/package/2006/relationships"><Relationship Type="http://schemas.openxmlformats.org/officeDocument/2006/relationships/slideLayout" Target="/ppt/slideLayouts/slideLayout12.xml" Id="R0f19a845193e402c" /><Relationship Type="http://schemas.openxmlformats.org/officeDocument/2006/relationships/chart" Target="/ppt/slides/charts/chart121.xml" Id="rId3" /><Relationship Type="http://schemas.openxmlformats.org/officeDocument/2006/relationships/notesSlide" Target="/ppt/notesSlides/notesSlide122.xml" Id="R24acb457f39b4457" /></Relationships>
</file>

<file path=ppt/slides/_rels/slide123.xml.rels>&#65279;<?xml version="1.0" encoding="utf-8"?><Relationships xmlns="http://schemas.openxmlformats.org/package/2006/relationships"><Relationship Type="http://schemas.openxmlformats.org/officeDocument/2006/relationships/slideLayout" Target="/ppt/slideLayouts/slideLayout12.xml" Id="Ra147a1eb58bb488b" /><Relationship Type="http://schemas.openxmlformats.org/officeDocument/2006/relationships/chart" Target="/ppt/slides/charts/chart122.xml" Id="rId3" /><Relationship Type="http://schemas.openxmlformats.org/officeDocument/2006/relationships/notesSlide" Target="/ppt/notesSlides/notesSlide123.xml" Id="R2818bb688d904a29" /></Relationships>
</file>

<file path=ppt/slides/_rels/slide124.xml.rels>&#65279;<?xml version="1.0" encoding="utf-8"?><Relationships xmlns="http://schemas.openxmlformats.org/package/2006/relationships"><Relationship Type="http://schemas.openxmlformats.org/officeDocument/2006/relationships/slideLayout" Target="/ppt/slideLayouts/slideLayout12.xml" Id="R0dd44dac7f9d41c9" /><Relationship Type="http://schemas.openxmlformats.org/officeDocument/2006/relationships/chart" Target="/ppt/slides/charts/chart123.xml" Id="rId3" /><Relationship Type="http://schemas.openxmlformats.org/officeDocument/2006/relationships/notesSlide" Target="/ppt/notesSlides/notesSlide124.xml" Id="Rac0943a8eabe4426" /></Relationships>
</file>

<file path=ppt/slides/_rels/slide125.xml.rels>&#65279;<?xml version="1.0" encoding="utf-8"?><Relationships xmlns="http://schemas.openxmlformats.org/package/2006/relationships"><Relationship Type="http://schemas.openxmlformats.org/officeDocument/2006/relationships/slideLayout" Target="/ppt/slideLayouts/slideLayout12.xml" Id="Rb68f1774ad6a4b75" /><Relationship Type="http://schemas.openxmlformats.org/officeDocument/2006/relationships/chart" Target="/ppt/slides/charts/chart124.xml" Id="rId3" /><Relationship Type="http://schemas.openxmlformats.org/officeDocument/2006/relationships/notesSlide" Target="/ppt/notesSlides/notesSlide125.xml" Id="R4ee7c87068ff4372" /></Relationships>
</file>

<file path=ppt/slides/_rels/slide126.xml.rels>&#65279;<?xml version="1.0" encoding="utf-8"?><Relationships xmlns="http://schemas.openxmlformats.org/package/2006/relationships"><Relationship Type="http://schemas.openxmlformats.org/officeDocument/2006/relationships/slideLayout" Target="/ppt/slideLayouts/slideLayout12.xml" Id="Rec80002090694124" /><Relationship Type="http://schemas.openxmlformats.org/officeDocument/2006/relationships/chart" Target="/ppt/slides/charts/chart125.xml" Id="rId3" /><Relationship Type="http://schemas.openxmlformats.org/officeDocument/2006/relationships/notesSlide" Target="/ppt/notesSlides/notesSlide126.xml" Id="R788d3230b6984887" /></Relationships>
</file>

<file path=ppt/slides/_rels/slide127.xml.rels>&#65279;<?xml version="1.0" encoding="utf-8"?><Relationships xmlns="http://schemas.openxmlformats.org/package/2006/relationships"><Relationship Type="http://schemas.openxmlformats.org/officeDocument/2006/relationships/slideLayout" Target="/ppt/slideLayouts/slideLayout12.xml" Id="Ra8ce127fc4ba44b9" /><Relationship Type="http://schemas.openxmlformats.org/officeDocument/2006/relationships/chart" Target="/ppt/slides/charts/chart126.xml" Id="rId3" /><Relationship Type="http://schemas.openxmlformats.org/officeDocument/2006/relationships/notesSlide" Target="/ppt/notesSlides/notesSlide127.xml" Id="R7195474245394f00" /></Relationships>
</file>

<file path=ppt/slides/_rels/slide128.xml.rels>&#65279;<?xml version="1.0" encoding="utf-8"?><Relationships xmlns="http://schemas.openxmlformats.org/package/2006/relationships"><Relationship Type="http://schemas.openxmlformats.org/officeDocument/2006/relationships/slideLayout" Target="/ppt/slideLayouts/slideLayout12.xml" Id="Rd51c81156c21492b" /><Relationship Type="http://schemas.openxmlformats.org/officeDocument/2006/relationships/chart" Target="/ppt/slides/charts/chart127.xml" Id="rId3" /><Relationship Type="http://schemas.openxmlformats.org/officeDocument/2006/relationships/notesSlide" Target="/ppt/notesSlides/notesSlide128.xml" Id="R31423248b86f44c2" /></Relationships>
</file>

<file path=ppt/slides/_rels/slide129.xml.rels>&#65279;<?xml version="1.0" encoding="utf-8"?><Relationships xmlns="http://schemas.openxmlformats.org/package/2006/relationships"><Relationship Type="http://schemas.openxmlformats.org/officeDocument/2006/relationships/slideLayout" Target="/ppt/slideLayouts/slideLayout12.xml" Id="Re0a8e7c17ed742e3" /><Relationship Type="http://schemas.openxmlformats.org/officeDocument/2006/relationships/chart" Target="/ppt/slides/charts/chart128.xml" Id="rId3" /><Relationship Type="http://schemas.openxmlformats.org/officeDocument/2006/relationships/notesSlide" Target="/ppt/notesSlides/notesSlide129.xml" Id="R9a9776a09ebf4a86" /></Relationships>
</file>

<file path=ppt/slides/_rels/slide12a.xml.rels>&#65279;<?xml version="1.0" encoding="utf-8"?><Relationships xmlns="http://schemas.openxmlformats.org/package/2006/relationships"><Relationship Type="http://schemas.openxmlformats.org/officeDocument/2006/relationships/slideLayout" Target="/ppt/slideLayouts/slideLayout12.xml" Id="Raac26188473f4c1a" /><Relationship Type="http://schemas.openxmlformats.org/officeDocument/2006/relationships/chart" Target="/ppt/slides/charts/chart129.xml" Id="rId3" /><Relationship Type="http://schemas.openxmlformats.org/officeDocument/2006/relationships/notesSlide" Target="/ppt/notesSlides/notesSlide12a.xml" Id="R43efecfb22114a0d" /></Relationships>
</file>

<file path=ppt/slides/_rels/slide12b.xml.rels>&#65279;<?xml version="1.0" encoding="utf-8"?><Relationships xmlns="http://schemas.openxmlformats.org/package/2006/relationships"><Relationship Type="http://schemas.openxmlformats.org/officeDocument/2006/relationships/slideLayout" Target="/ppt/slideLayouts/slideLayout12.xml" Id="Re2af39972e804dca" /><Relationship Type="http://schemas.openxmlformats.org/officeDocument/2006/relationships/chart" Target="/ppt/slides/charts/chart12a.xml" Id="rId3" /><Relationship Type="http://schemas.openxmlformats.org/officeDocument/2006/relationships/notesSlide" Target="/ppt/notesSlides/notesSlide12b.xml" Id="R7dfe80b65ba04db4" /></Relationships>
</file>

<file path=ppt/slides/_rels/slide12c.xml.rels>&#65279;<?xml version="1.0" encoding="utf-8"?><Relationships xmlns="http://schemas.openxmlformats.org/package/2006/relationships"><Relationship Type="http://schemas.openxmlformats.org/officeDocument/2006/relationships/slideLayout" Target="/ppt/slideLayouts/slideLayout12.xml" Id="Rc7d9835825844178" /><Relationship Type="http://schemas.openxmlformats.org/officeDocument/2006/relationships/chart" Target="/ppt/slides/charts/chart12b.xml" Id="rId3" /><Relationship Type="http://schemas.openxmlformats.org/officeDocument/2006/relationships/notesSlide" Target="/ppt/notesSlides/notesSlide12c.xml" Id="Ra00ca1aeae6c46df" /></Relationships>
</file>

<file path=ppt/slides/_rels/slide12d.xml.rels>&#65279;<?xml version="1.0" encoding="utf-8"?><Relationships xmlns="http://schemas.openxmlformats.org/package/2006/relationships"><Relationship Type="http://schemas.openxmlformats.org/officeDocument/2006/relationships/slideLayout" Target="/ppt/slideLayouts/slideLayout12.xml" Id="Raa3658d8acec481f" /><Relationship Type="http://schemas.openxmlformats.org/officeDocument/2006/relationships/chart" Target="/ppt/slides/charts/chart12c.xml" Id="rId3" /><Relationship Type="http://schemas.openxmlformats.org/officeDocument/2006/relationships/notesSlide" Target="/ppt/notesSlides/notesSlide12d.xml" Id="Re0acdbca7382406d" /></Relationships>
</file>

<file path=ppt/slides/_rels/slide12e.xml.rels>&#65279;<?xml version="1.0" encoding="utf-8"?><Relationships xmlns="http://schemas.openxmlformats.org/package/2006/relationships"><Relationship Type="http://schemas.openxmlformats.org/officeDocument/2006/relationships/slideLayout" Target="/ppt/slideLayouts/slideLayout12.xml" Id="R36a7da3fe9a24127" /><Relationship Type="http://schemas.openxmlformats.org/officeDocument/2006/relationships/chart" Target="/ppt/slides/charts/chart12d.xml" Id="rId3" /><Relationship Type="http://schemas.openxmlformats.org/officeDocument/2006/relationships/notesSlide" Target="/ppt/notesSlides/notesSlide12e.xml" Id="R9275dda35326464e" /></Relationships>
</file>

<file path=ppt/slides/_rels/slide12f.xml.rels>&#65279;<?xml version="1.0" encoding="utf-8"?><Relationships xmlns="http://schemas.openxmlformats.org/package/2006/relationships"><Relationship Type="http://schemas.openxmlformats.org/officeDocument/2006/relationships/slideLayout" Target="/ppt/slideLayouts/slideLayout12.xml" Id="R94cc3cd6e0614d71" /><Relationship Type="http://schemas.openxmlformats.org/officeDocument/2006/relationships/chart" Target="/ppt/slides/charts/chart12e.xml" Id="rId3" /><Relationship Type="http://schemas.openxmlformats.org/officeDocument/2006/relationships/notesSlide" Target="/ppt/notesSlides/notesSlide12f.xml" Id="Reecbf8ddeba94236"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7ae9a5627bf2498e" /><Relationship Type="http://schemas.openxmlformats.org/officeDocument/2006/relationships/chart" Target="/ppt/slides/charts/chart12.xml" Id="rId3" /><Relationship Type="http://schemas.openxmlformats.org/officeDocument/2006/relationships/notesSlide" Target="/ppt/notesSlides/notesSlide13.xml" Id="R124c990f0d3742a9" /></Relationships>
</file>

<file path=ppt/slides/_rels/slide130.xml.rels>&#65279;<?xml version="1.0" encoding="utf-8"?><Relationships xmlns="http://schemas.openxmlformats.org/package/2006/relationships"><Relationship Type="http://schemas.openxmlformats.org/officeDocument/2006/relationships/slideLayout" Target="/ppt/slideLayouts/slideLayout12.xml" Id="R67d1c953b7e74a6c" /><Relationship Type="http://schemas.openxmlformats.org/officeDocument/2006/relationships/chart" Target="/ppt/slides/charts/chart12f.xml" Id="rId3" /><Relationship Type="http://schemas.openxmlformats.org/officeDocument/2006/relationships/notesSlide" Target="/ppt/notesSlides/notesSlide130.xml" Id="R7af578f570d7459a" /></Relationships>
</file>

<file path=ppt/slides/_rels/slide131.xml.rels>&#65279;<?xml version="1.0" encoding="utf-8"?><Relationships xmlns="http://schemas.openxmlformats.org/package/2006/relationships"><Relationship Type="http://schemas.openxmlformats.org/officeDocument/2006/relationships/slideLayout" Target="/ppt/slideLayouts/slideLayout12.xml" Id="Re5ec3945c38e4875" /><Relationship Type="http://schemas.openxmlformats.org/officeDocument/2006/relationships/chart" Target="/ppt/slides/charts/chart130.xml" Id="rId3" /><Relationship Type="http://schemas.openxmlformats.org/officeDocument/2006/relationships/notesSlide" Target="/ppt/notesSlides/notesSlide131.xml" Id="R68cc9b6e52284dec" /></Relationships>
</file>

<file path=ppt/slides/_rels/slide132.xml.rels>&#65279;<?xml version="1.0" encoding="utf-8"?><Relationships xmlns="http://schemas.openxmlformats.org/package/2006/relationships"><Relationship Type="http://schemas.openxmlformats.org/officeDocument/2006/relationships/slideLayout" Target="/ppt/slideLayouts/slideLayout12.xml" Id="R8ac8ca88ae404df1" /><Relationship Type="http://schemas.openxmlformats.org/officeDocument/2006/relationships/chart" Target="/ppt/slides/charts/chart131.xml" Id="rId3" /><Relationship Type="http://schemas.openxmlformats.org/officeDocument/2006/relationships/notesSlide" Target="/ppt/notesSlides/notesSlide132.xml" Id="R9bdef6e72b624cf0" /></Relationships>
</file>

<file path=ppt/slides/_rels/slide133.xml.rels>&#65279;<?xml version="1.0" encoding="utf-8"?><Relationships xmlns="http://schemas.openxmlformats.org/package/2006/relationships"><Relationship Type="http://schemas.openxmlformats.org/officeDocument/2006/relationships/slideLayout" Target="/ppt/slideLayouts/slideLayout12.xml" Id="Rbd40cb441c21456c" /><Relationship Type="http://schemas.openxmlformats.org/officeDocument/2006/relationships/chart" Target="/ppt/slides/charts/chart132.xml" Id="rId3" /><Relationship Type="http://schemas.openxmlformats.org/officeDocument/2006/relationships/notesSlide" Target="/ppt/notesSlides/notesSlide133.xml" Id="R1bf01e1de9c1469f" /></Relationships>
</file>

<file path=ppt/slides/_rels/slide134.xml.rels>&#65279;<?xml version="1.0" encoding="utf-8"?><Relationships xmlns="http://schemas.openxmlformats.org/package/2006/relationships"><Relationship Type="http://schemas.openxmlformats.org/officeDocument/2006/relationships/slideLayout" Target="/ppt/slideLayouts/slideLayout12.xml" Id="R53b905e4f749483b" /><Relationship Type="http://schemas.openxmlformats.org/officeDocument/2006/relationships/chart" Target="/ppt/slides/charts/chart133.xml" Id="rId3" /><Relationship Type="http://schemas.openxmlformats.org/officeDocument/2006/relationships/notesSlide" Target="/ppt/notesSlides/notesSlide134.xml" Id="R5e19980929654ff6" /></Relationships>
</file>

<file path=ppt/slides/_rels/slide135.xml.rels>&#65279;<?xml version="1.0" encoding="utf-8"?><Relationships xmlns="http://schemas.openxmlformats.org/package/2006/relationships"><Relationship Type="http://schemas.openxmlformats.org/officeDocument/2006/relationships/slideLayout" Target="/ppt/slideLayouts/slideLayout12.xml" Id="R70f1fe59b3de4e79" /><Relationship Type="http://schemas.openxmlformats.org/officeDocument/2006/relationships/chart" Target="/ppt/slides/charts/chart134.xml" Id="rId3" /><Relationship Type="http://schemas.openxmlformats.org/officeDocument/2006/relationships/notesSlide" Target="/ppt/notesSlides/notesSlide135.xml" Id="Rd264141432c94ea3" /></Relationships>
</file>

<file path=ppt/slides/_rels/slide136.xml.rels>&#65279;<?xml version="1.0" encoding="utf-8"?><Relationships xmlns="http://schemas.openxmlformats.org/package/2006/relationships"><Relationship Type="http://schemas.openxmlformats.org/officeDocument/2006/relationships/slideLayout" Target="/ppt/slideLayouts/slideLayout12.xml" Id="Reb4fc7bcc952412d" /><Relationship Type="http://schemas.openxmlformats.org/officeDocument/2006/relationships/chart" Target="/ppt/slides/charts/chart135.xml" Id="rId3" /><Relationship Type="http://schemas.openxmlformats.org/officeDocument/2006/relationships/notesSlide" Target="/ppt/notesSlides/notesSlide136.xml" Id="Rafebc0f7421f4b51" /></Relationships>
</file>

<file path=ppt/slides/_rels/slide137.xml.rels>&#65279;<?xml version="1.0" encoding="utf-8"?><Relationships xmlns="http://schemas.openxmlformats.org/package/2006/relationships"><Relationship Type="http://schemas.openxmlformats.org/officeDocument/2006/relationships/slideLayout" Target="/ppt/slideLayouts/slideLayout12.xml" Id="R6b46368755c747e9" /><Relationship Type="http://schemas.openxmlformats.org/officeDocument/2006/relationships/chart" Target="/ppt/slides/charts/chart136.xml" Id="rId3" /><Relationship Type="http://schemas.openxmlformats.org/officeDocument/2006/relationships/notesSlide" Target="/ppt/notesSlides/notesSlide137.xml" Id="Rb1a994d698ef4ce4" /></Relationships>
</file>

<file path=ppt/slides/_rels/slide138.xml.rels>&#65279;<?xml version="1.0" encoding="utf-8"?><Relationships xmlns="http://schemas.openxmlformats.org/package/2006/relationships"><Relationship Type="http://schemas.openxmlformats.org/officeDocument/2006/relationships/slideLayout" Target="/ppt/slideLayouts/slideLayout12.xml" Id="R1ae5828a27d34079" /><Relationship Type="http://schemas.openxmlformats.org/officeDocument/2006/relationships/chart" Target="/ppt/slides/charts/chart137.xml" Id="rId3" /><Relationship Type="http://schemas.openxmlformats.org/officeDocument/2006/relationships/notesSlide" Target="/ppt/notesSlides/notesSlide138.xml" Id="R6ffdc062905a4680" /></Relationships>
</file>

<file path=ppt/slides/_rels/slide139.xml.rels>&#65279;<?xml version="1.0" encoding="utf-8"?><Relationships xmlns="http://schemas.openxmlformats.org/package/2006/relationships"><Relationship Type="http://schemas.openxmlformats.org/officeDocument/2006/relationships/slideLayout" Target="/ppt/slideLayouts/slideLayout12.xml" Id="R2bb43dd2fcc04d5d" /><Relationship Type="http://schemas.openxmlformats.org/officeDocument/2006/relationships/chart" Target="/ppt/slides/charts/chart138.xml" Id="rId3" /><Relationship Type="http://schemas.openxmlformats.org/officeDocument/2006/relationships/notesSlide" Target="/ppt/notesSlides/notesSlide139.xml" Id="Rb1379203e3d343d5" /></Relationships>
</file>

<file path=ppt/slides/_rels/slide13a.xml.rels>&#65279;<?xml version="1.0" encoding="utf-8"?><Relationships xmlns="http://schemas.openxmlformats.org/package/2006/relationships"><Relationship Type="http://schemas.openxmlformats.org/officeDocument/2006/relationships/slideLayout" Target="/ppt/slideLayouts/slideLayout12.xml" Id="R3e61f7a19bd64f56" /><Relationship Type="http://schemas.openxmlformats.org/officeDocument/2006/relationships/chart" Target="/ppt/slides/charts/chart139.xml" Id="rId3" /><Relationship Type="http://schemas.openxmlformats.org/officeDocument/2006/relationships/notesSlide" Target="/ppt/notesSlides/notesSlide13a.xml" Id="Rc477a05a0c014de4" /></Relationships>
</file>

<file path=ppt/slides/_rels/slide13b.xml.rels>&#65279;<?xml version="1.0" encoding="utf-8"?><Relationships xmlns="http://schemas.openxmlformats.org/package/2006/relationships"><Relationship Type="http://schemas.openxmlformats.org/officeDocument/2006/relationships/slideLayout" Target="/ppt/slideLayouts/slideLayout12.xml" Id="R9f210b32e1cc4a2f" /><Relationship Type="http://schemas.openxmlformats.org/officeDocument/2006/relationships/chart" Target="/ppt/slides/charts/chart13a.xml" Id="rId3" /><Relationship Type="http://schemas.openxmlformats.org/officeDocument/2006/relationships/notesSlide" Target="/ppt/notesSlides/notesSlide13b.xml" Id="R56250b988f3b4a00" /></Relationships>
</file>

<file path=ppt/slides/_rels/slide13c.xml.rels>&#65279;<?xml version="1.0" encoding="utf-8"?><Relationships xmlns="http://schemas.openxmlformats.org/package/2006/relationships"><Relationship Type="http://schemas.openxmlformats.org/officeDocument/2006/relationships/slideLayout" Target="/ppt/slideLayouts/slideLayout12.xml" Id="R5443c814aaff49b3" /><Relationship Type="http://schemas.openxmlformats.org/officeDocument/2006/relationships/chart" Target="/ppt/slides/charts/chart13b.xml" Id="rId3" /><Relationship Type="http://schemas.openxmlformats.org/officeDocument/2006/relationships/notesSlide" Target="/ppt/notesSlides/notesSlide13c.xml" Id="R50fd9e59e20a4a6a" /></Relationships>
</file>

<file path=ppt/slides/_rels/slide13d.xml.rels>&#65279;<?xml version="1.0" encoding="utf-8"?><Relationships xmlns="http://schemas.openxmlformats.org/package/2006/relationships"><Relationship Type="http://schemas.openxmlformats.org/officeDocument/2006/relationships/slideLayout" Target="/ppt/slideLayouts/slideLayout12.xml" Id="R7db1eb05fc644aac" /><Relationship Type="http://schemas.openxmlformats.org/officeDocument/2006/relationships/chart" Target="/ppt/slides/charts/chart13c.xml" Id="rId3" /><Relationship Type="http://schemas.openxmlformats.org/officeDocument/2006/relationships/notesSlide" Target="/ppt/notesSlides/notesSlide13d.xml" Id="R929bcd60671549a9" /></Relationships>
</file>

<file path=ppt/slides/_rels/slide13e.xml.rels>&#65279;<?xml version="1.0" encoding="utf-8"?><Relationships xmlns="http://schemas.openxmlformats.org/package/2006/relationships"><Relationship Type="http://schemas.openxmlformats.org/officeDocument/2006/relationships/slideLayout" Target="/ppt/slideLayouts/slideLayout12.xml" Id="R8c3d0991e5f34bc7" /><Relationship Type="http://schemas.openxmlformats.org/officeDocument/2006/relationships/chart" Target="/ppt/slides/charts/chart13d.xml" Id="rId3" /><Relationship Type="http://schemas.openxmlformats.org/officeDocument/2006/relationships/notesSlide" Target="/ppt/notesSlides/notesSlide13e.xml" Id="Ra923752c02554878" /></Relationships>
</file>

<file path=ppt/slides/_rels/slide13f.xml.rels>&#65279;<?xml version="1.0" encoding="utf-8"?><Relationships xmlns="http://schemas.openxmlformats.org/package/2006/relationships"><Relationship Type="http://schemas.openxmlformats.org/officeDocument/2006/relationships/slideLayout" Target="/ppt/slideLayouts/slideLayout12.xml" Id="Rba3c62bf91cf4609" /><Relationship Type="http://schemas.openxmlformats.org/officeDocument/2006/relationships/chart" Target="/ppt/slides/charts/chart13e.xml" Id="rId3" /><Relationship Type="http://schemas.openxmlformats.org/officeDocument/2006/relationships/notesSlide" Target="/ppt/notesSlides/notesSlide13f.xml" Id="R9970efe419af4007"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897827a8166147eb" /><Relationship Type="http://schemas.openxmlformats.org/officeDocument/2006/relationships/chart" Target="/ppt/slides/charts/chart13.xml" Id="rId3" /><Relationship Type="http://schemas.openxmlformats.org/officeDocument/2006/relationships/notesSlide" Target="/ppt/notesSlides/notesSlide14.xml" Id="R7240725b83e04c5c" /></Relationships>
</file>

<file path=ppt/slides/_rels/slide140.xml.rels>&#65279;<?xml version="1.0" encoding="utf-8"?><Relationships xmlns="http://schemas.openxmlformats.org/package/2006/relationships"><Relationship Type="http://schemas.openxmlformats.org/officeDocument/2006/relationships/slideLayout" Target="/ppt/slideLayouts/slideLayout12.xml" Id="Rb5e56a91dae04202" /><Relationship Type="http://schemas.openxmlformats.org/officeDocument/2006/relationships/chart" Target="/ppt/slides/charts/chart13f.xml" Id="rId3" /><Relationship Type="http://schemas.openxmlformats.org/officeDocument/2006/relationships/notesSlide" Target="/ppt/notesSlides/notesSlide140.xml" Id="Rac02b6483f534d31" /></Relationships>
</file>

<file path=ppt/slides/_rels/slide141.xml.rels>&#65279;<?xml version="1.0" encoding="utf-8"?><Relationships xmlns="http://schemas.openxmlformats.org/package/2006/relationships"><Relationship Type="http://schemas.openxmlformats.org/officeDocument/2006/relationships/slideLayout" Target="/ppt/slideLayouts/slideLayout12.xml" Id="R58415ca35aa84a0f" /><Relationship Type="http://schemas.openxmlformats.org/officeDocument/2006/relationships/chart" Target="/ppt/slides/charts/chart140.xml" Id="rId3" /><Relationship Type="http://schemas.openxmlformats.org/officeDocument/2006/relationships/notesSlide" Target="/ppt/notesSlides/notesSlide141.xml" Id="R5bdde94cda7b44f3" /></Relationships>
</file>

<file path=ppt/slides/_rels/slide142.xml.rels>&#65279;<?xml version="1.0" encoding="utf-8"?><Relationships xmlns="http://schemas.openxmlformats.org/package/2006/relationships"><Relationship Type="http://schemas.openxmlformats.org/officeDocument/2006/relationships/slideLayout" Target="/ppt/slideLayouts/slideLayout12.xml" Id="R72fc781e58b848c7" /><Relationship Type="http://schemas.openxmlformats.org/officeDocument/2006/relationships/chart" Target="/ppt/slides/charts/chart141.xml" Id="rId3" /><Relationship Type="http://schemas.openxmlformats.org/officeDocument/2006/relationships/notesSlide" Target="/ppt/notesSlides/notesSlide142.xml" Id="Rd312f1521b9147bf" /></Relationships>
</file>

<file path=ppt/slides/_rels/slide143.xml.rels>&#65279;<?xml version="1.0" encoding="utf-8"?><Relationships xmlns="http://schemas.openxmlformats.org/package/2006/relationships"><Relationship Type="http://schemas.openxmlformats.org/officeDocument/2006/relationships/slideLayout" Target="/ppt/slideLayouts/slideLayout12.xml" Id="Rd32a66082b8c4b85" /><Relationship Type="http://schemas.openxmlformats.org/officeDocument/2006/relationships/chart" Target="/ppt/slides/charts/chart142.xml" Id="rId3" /><Relationship Type="http://schemas.openxmlformats.org/officeDocument/2006/relationships/notesSlide" Target="/ppt/notesSlides/notesSlide143.xml" Id="R035d3b0921af4db5" /></Relationships>
</file>

<file path=ppt/slides/_rels/slide144.xml.rels>&#65279;<?xml version="1.0" encoding="utf-8"?><Relationships xmlns="http://schemas.openxmlformats.org/package/2006/relationships"><Relationship Type="http://schemas.openxmlformats.org/officeDocument/2006/relationships/slideLayout" Target="/ppt/slideLayouts/slideLayout12.xml" Id="R4a274e54ef274143" /><Relationship Type="http://schemas.openxmlformats.org/officeDocument/2006/relationships/chart" Target="/ppt/slides/charts/chart143.xml" Id="rId3" /><Relationship Type="http://schemas.openxmlformats.org/officeDocument/2006/relationships/notesSlide" Target="/ppt/notesSlides/notesSlide144.xml" Id="R2f2cb03a79174b41" /></Relationships>
</file>

<file path=ppt/slides/_rels/slide145.xml.rels>&#65279;<?xml version="1.0" encoding="utf-8"?><Relationships xmlns="http://schemas.openxmlformats.org/package/2006/relationships"><Relationship Type="http://schemas.openxmlformats.org/officeDocument/2006/relationships/slideLayout" Target="/ppt/slideLayouts/slideLayout12.xml" Id="R8d27160d34684146" /><Relationship Type="http://schemas.openxmlformats.org/officeDocument/2006/relationships/chart" Target="/ppt/slides/charts/chart144.xml" Id="rId3" /><Relationship Type="http://schemas.openxmlformats.org/officeDocument/2006/relationships/notesSlide" Target="/ppt/notesSlides/notesSlide145.xml" Id="Rc89376b1f47e4a32" /></Relationships>
</file>

<file path=ppt/slides/_rels/slide146.xml.rels>&#65279;<?xml version="1.0" encoding="utf-8"?><Relationships xmlns="http://schemas.openxmlformats.org/package/2006/relationships"><Relationship Type="http://schemas.openxmlformats.org/officeDocument/2006/relationships/slideLayout" Target="/ppt/slideLayouts/slideLayout12.xml" Id="Rb3653ffd993e4804" /><Relationship Type="http://schemas.openxmlformats.org/officeDocument/2006/relationships/chart" Target="/ppt/slides/charts/chart145.xml" Id="rId3" /><Relationship Type="http://schemas.openxmlformats.org/officeDocument/2006/relationships/notesSlide" Target="/ppt/notesSlides/notesSlide146.xml" Id="Rae5f6c6a6ed84880" /></Relationships>
</file>

<file path=ppt/slides/_rels/slide147.xml.rels>&#65279;<?xml version="1.0" encoding="utf-8"?><Relationships xmlns="http://schemas.openxmlformats.org/package/2006/relationships"><Relationship Type="http://schemas.openxmlformats.org/officeDocument/2006/relationships/slideLayout" Target="/ppt/slideLayouts/slideLayout12.xml" Id="R093ecff5c74f48fd" /><Relationship Type="http://schemas.openxmlformats.org/officeDocument/2006/relationships/chart" Target="/ppt/slides/charts/chart146.xml" Id="rId3" /><Relationship Type="http://schemas.openxmlformats.org/officeDocument/2006/relationships/notesSlide" Target="/ppt/notesSlides/notesSlide147.xml" Id="Rc0ee322aea2f455a" /></Relationships>
</file>

<file path=ppt/slides/_rels/slide148.xml.rels>&#65279;<?xml version="1.0" encoding="utf-8"?><Relationships xmlns="http://schemas.openxmlformats.org/package/2006/relationships"><Relationship Type="http://schemas.openxmlformats.org/officeDocument/2006/relationships/slideLayout" Target="/ppt/slideLayouts/slideLayout12.xml" Id="R084cfc00cc1e4ba8" /><Relationship Type="http://schemas.openxmlformats.org/officeDocument/2006/relationships/chart" Target="/ppt/slides/charts/chart147.xml" Id="rId3" /><Relationship Type="http://schemas.openxmlformats.org/officeDocument/2006/relationships/notesSlide" Target="/ppt/notesSlides/notesSlide148.xml" Id="Ra0538e17267f47e0" /></Relationships>
</file>

<file path=ppt/slides/_rels/slide149.xml.rels>&#65279;<?xml version="1.0" encoding="utf-8"?><Relationships xmlns="http://schemas.openxmlformats.org/package/2006/relationships"><Relationship Type="http://schemas.openxmlformats.org/officeDocument/2006/relationships/slideLayout" Target="/ppt/slideLayouts/slideLayout12.xml" Id="Raabb351196954ca4" /><Relationship Type="http://schemas.openxmlformats.org/officeDocument/2006/relationships/chart" Target="/ppt/slides/charts/chart148.xml" Id="rId3" /><Relationship Type="http://schemas.openxmlformats.org/officeDocument/2006/relationships/notesSlide" Target="/ppt/notesSlides/notesSlide149.xml" Id="Rd2c279d25e854d24" /></Relationships>
</file>

<file path=ppt/slides/_rels/slide14a.xml.rels>&#65279;<?xml version="1.0" encoding="utf-8"?><Relationships xmlns="http://schemas.openxmlformats.org/package/2006/relationships"><Relationship Type="http://schemas.openxmlformats.org/officeDocument/2006/relationships/slideLayout" Target="/ppt/slideLayouts/slideLayout12.xml" Id="R88417ce5fbd14288" /><Relationship Type="http://schemas.openxmlformats.org/officeDocument/2006/relationships/chart" Target="/ppt/slides/charts/chart149.xml" Id="rId3" /><Relationship Type="http://schemas.openxmlformats.org/officeDocument/2006/relationships/notesSlide" Target="/ppt/notesSlides/notesSlide14a.xml" Id="R17ca6bc9ed2d421c" /></Relationships>
</file>

<file path=ppt/slides/_rels/slide14b.xml.rels>&#65279;<?xml version="1.0" encoding="utf-8"?><Relationships xmlns="http://schemas.openxmlformats.org/package/2006/relationships"><Relationship Type="http://schemas.openxmlformats.org/officeDocument/2006/relationships/slideLayout" Target="/ppt/slideLayouts/slideLayout12.xml" Id="Racf6d44995224299" /><Relationship Type="http://schemas.openxmlformats.org/officeDocument/2006/relationships/chart" Target="/ppt/slides/charts/chart14a.xml" Id="rId3" /><Relationship Type="http://schemas.openxmlformats.org/officeDocument/2006/relationships/notesSlide" Target="/ppt/notesSlides/notesSlide14b.xml" Id="R68e0e273aafd493e" /></Relationships>
</file>

<file path=ppt/slides/_rels/slide14c.xml.rels>&#65279;<?xml version="1.0" encoding="utf-8"?><Relationships xmlns="http://schemas.openxmlformats.org/package/2006/relationships"><Relationship Type="http://schemas.openxmlformats.org/officeDocument/2006/relationships/slideLayout" Target="/ppt/slideLayouts/slideLayout12.xml" Id="Rf4598d6ce20142c4" /><Relationship Type="http://schemas.openxmlformats.org/officeDocument/2006/relationships/chart" Target="/ppt/slides/charts/chart14b.xml" Id="rId3" /><Relationship Type="http://schemas.openxmlformats.org/officeDocument/2006/relationships/notesSlide" Target="/ppt/notesSlides/notesSlide14c.xml" Id="R67d596038e524f2e" /></Relationships>
</file>

<file path=ppt/slides/_rels/slide14d.xml.rels>&#65279;<?xml version="1.0" encoding="utf-8"?><Relationships xmlns="http://schemas.openxmlformats.org/package/2006/relationships"><Relationship Type="http://schemas.openxmlformats.org/officeDocument/2006/relationships/slideLayout" Target="/ppt/slideLayouts/slideLayout12.xml" Id="R917dfe5c8d0b45e9" /><Relationship Type="http://schemas.openxmlformats.org/officeDocument/2006/relationships/chart" Target="/ppt/slides/charts/chart14c.xml" Id="rId3" /><Relationship Type="http://schemas.openxmlformats.org/officeDocument/2006/relationships/notesSlide" Target="/ppt/notesSlides/notesSlide14d.xml" Id="Rf104142aacdf4cd5" /></Relationships>
</file>

<file path=ppt/slides/_rels/slide14e.xml.rels>&#65279;<?xml version="1.0" encoding="utf-8"?><Relationships xmlns="http://schemas.openxmlformats.org/package/2006/relationships"><Relationship Type="http://schemas.openxmlformats.org/officeDocument/2006/relationships/slideLayout" Target="/ppt/slideLayouts/slideLayout12.xml" Id="R15eb307c1dbb4bd4" /><Relationship Type="http://schemas.openxmlformats.org/officeDocument/2006/relationships/chart" Target="/ppt/slides/charts/chart14d.xml" Id="rId3" /><Relationship Type="http://schemas.openxmlformats.org/officeDocument/2006/relationships/notesSlide" Target="/ppt/notesSlides/notesSlide14e.xml" Id="Rf2f46d4415d644f9" /></Relationships>
</file>

<file path=ppt/slides/_rels/slide14f.xml.rels>&#65279;<?xml version="1.0" encoding="utf-8"?><Relationships xmlns="http://schemas.openxmlformats.org/package/2006/relationships"><Relationship Type="http://schemas.openxmlformats.org/officeDocument/2006/relationships/slideLayout" Target="/ppt/slideLayouts/slideLayout12.xml" Id="Rd84b698eba2242d7" /><Relationship Type="http://schemas.openxmlformats.org/officeDocument/2006/relationships/chart" Target="/ppt/slides/charts/chart14e.xml" Id="rId3" /><Relationship Type="http://schemas.openxmlformats.org/officeDocument/2006/relationships/notesSlide" Target="/ppt/notesSlides/notesSlide14f.xml" Id="Re51fd786df0547b5"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d61d352399964878" /><Relationship Type="http://schemas.openxmlformats.org/officeDocument/2006/relationships/chart" Target="/ppt/slides/charts/chart14.xml" Id="rId3" /><Relationship Type="http://schemas.openxmlformats.org/officeDocument/2006/relationships/notesSlide" Target="/ppt/notesSlides/notesSlide15.xml" Id="R6d5bd0ac91104c54" /></Relationships>
</file>

<file path=ppt/slides/_rels/slide150.xml.rels>&#65279;<?xml version="1.0" encoding="utf-8"?><Relationships xmlns="http://schemas.openxmlformats.org/package/2006/relationships"><Relationship Type="http://schemas.openxmlformats.org/officeDocument/2006/relationships/slideLayout" Target="/ppt/slideLayouts/slideLayout12.xml" Id="R56bf5dce67624977" /><Relationship Type="http://schemas.openxmlformats.org/officeDocument/2006/relationships/chart" Target="/ppt/slides/charts/chart14f.xml" Id="rId3" /><Relationship Type="http://schemas.openxmlformats.org/officeDocument/2006/relationships/notesSlide" Target="/ppt/notesSlides/notesSlide150.xml" Id="Rd4a26f489cd0405b"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4b99be8702184aa6" /><Relationship Type="http://schemas.openxmlformats.org/officeDocument/2006/relationships/chart" Target="/ppt/slides/charts/chart15.xml" Id="rId3" /><Relationship Type="http://schemas.openxmlformats.org/officeDocument/2006/relationships/notesSlide" Target="/ppt/notesSlides/notesSlide16.xml" Id="Reefc58a4f9814b5d"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d1318ce421a54e04" /><Relationship Type="http://schemas.openxmlformats.org/officeDocument/2006/relationships/chart" Target="/ppt/slides/charts/chart16.xml" Id="rId3" /><Relationship Type="http://schemas.openxmlformats.org/officeDocument/2006/relationships/notesSlide" Target="/ppt/notesSlides/notesSlide17.xml" Id="R709cd5b0e1c9460d"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d41a7c7ae275406f" /><Relationship Type="http://schemas.openxmlformats.org/officeDocument/2006/relationships/chart" Target="/ppt/slides/charts/chart17.xml" Id="rId3" /><Relationship Type="http://schemas.openxmlformats.org/officeDocument/2006/relationships/notesSlide" Target="/ppt/notesSlides/notesSlide18.xml" Id="Rd2ef393aee294edc"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e0924dbe8cab45fc" /><Relationship Type="http://schemas.openxmlformats.org/officeDocument/2006/relationships/chart" Target="/ppt/slides/charts/chart18.xml" Id="rId3" /><Relationship Type="http://schemas.openxmlformats.org/officeDocument/2006/relationships/notesSlide" Target="/ppt/notesSlides/notesSlide19.xml" Id="R78ceb6dc5d674a05"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8e19ca4ae4b04520" /><Relationship Type="http://schemas.openxmlformats.org/officeDocument/2006/relationships/chart" Target="/ppt/slides/charts/chart19.xml" Id="rId3" /><Relationship Type="http://schemas.openxmlformats.org/officeDocument/2006/relationships/notesSlide" Target="/ppt/notesSlides/notesSlide1a.xml" Id="Rff93709d17064ae3"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9190b4e31e874319" /><Relationship Type="http://schemas.openxmlformats.org/officeDocument/2006/relationships/chart" Target="/ppt/slides/charts/chart1a.xml" Id="rId3" /><Relationship Type="http://schemas.openxmlformats.org/officeDocument/2006/relationships/notesSlide" Target="/ppt/notesSlides/notesSlide1b.xml" Id="Rf2ff89945f744bb5"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f06d79fe6ba64921" /><Relationship Type="http://schemas.openxmlformats.org/officeDocument/2006/relationships/chart" Target="/ppt/slides/charts/chart1b.xml" Id="rId3" /><Relationship Type="http://schemas.openxmlformats.org/officeDocument/2006/relationships/notesSlide" Target="/ppt/notesSlides/notesSlide1c.xml" Id="R4620c86a6c5e492e"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e37921d808764c83" /><Relationship Type="http://schemas.openxmlformats.org/officeDocument/2006/relationships/chart" Target="/ppt/slides/charts/chart1c.xml" Id="rId3" /><Relationship Type="http://schemas.openxmlformats.org/officeDocument/2006/relationships/notesSlide" Target="/ppt/notesSlides/notesSlide1d.xml" Id="R9538a4781bcd4e3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ab121ccdfc2848a2" /><Relationship Type="http://schemas.openxmlformats.org/officeDocument/2006/relationships/chart" Target="/ppt/slides/charts/chart1d.xml" Id="rId3" /><Relationship Type="http://schemas.openxmlformats.org/officeDocument/2006/relationships/notesSlide" Target="/ppt/notesSlides/notesSlide1e.xml" Id="Rc0f797adaee948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64191655e6ab4f11" /><Relationship Type="http://schemas.openxmlformats.org/officeDocument/2006/relationships/chart" Target="/ppt/slides/charts/chart1e.xml" Id="rId3" /><Relationship Type="http://schemas.openxmlformats.org/officeDocument/2006/relationships/notesSlide" Target="/ppt/notesSlides/notesSlide1f.xml" Id="Rb68f90f0cb984dcd"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9b8877d6bbeb4bad" /><Relationship Type="http://schemas.openxmlformats.org/officeDocument/2006/relationships/chart" Target="/ppt/slides/charts/chart1f.xml" Id="rId3" /><Relationship Type="http://schemas.openxmlformats.org/officeDocument/2006/relationships/notesSlide" Target="/ppt/notesSlides/notesSlide20.xml" Id="R48627f858c90488d"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6778947d72844ec8" /><Relationship Type="http://schemas.openxmlformats.org/officeDocument/2006/relationships/chart" Target="/ppt/slides/charts/chart20.xml" Id="rId3" /><Relationship Type="http://schemas.openxmlformats.org/officeDocument/2006/relationships/notesSlide" Target="/ppt/notesSlides/notesSlide21.xml" Id="Rd6f71e19e8394526"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e735c0ef19574cb7" /><Relationship Type="http://schemas.openxmlformats.org/officeDocument/2006/relationships/chart" Target="/ppt/slides/charts/chart21.xml" Id="rId3" /><Relationship Type="http://schemas.openxmlformats.org/officeDocument/2006/relationships/notesSlide" Target="/ppt/notesSlides/notesSlide22.xml" Id="Rcf5ed15a52cc4e50"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7ad0ccc990574451" /><Relationship Type="http://schemas.openxmlformats.org/officeDocument/2006/relationships/chart" Target="/ppt/slides/charts/chart22.xml" Id="rId3" /><Relationship Type="http://schemas.openxmlformats.org/officeDocument/2006/relationships/notesSlide" Target="/ppt/notesSlides/notesSlide23.xml" Id="Rb2e0a61fdd364e5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e5d9a88081594dde" /><Relationship Type="http://schemas.openxmlformats.org/officeDocument/2006/relationships/chart" Target="/ppt/slides/charts/chart23.xml" Id="rId3" /><Relationship Type="http://schemas.openxmlformats.org/officeDocument/2006/relationships/notesSlide" Target="/ppt/notesSlides/notesSlide24.xml" Id="R00a34fa24cd74157"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0510c0cbb83c455d" /><Relationship Type="http://schemas.openxmlformats.org/officeDocument/2006/relationships/chart" Target="/ppt/slides/charts/chart24.xml" Id="rId3" /><Relationship Type="http://schemas.openxmlformats.org/officeDocument/2006/relationships/notesSlide" Target="/ppt/notesSlides/notesSlide25.xml" Id="R7149f302b364453c"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70e168a92a9b44a0" /><Relationship Type="http://schemas.openxmlformats.org/officeDocument/2006/relationships/chart" Target="/ppt/slides/charts/chart25.xml" Id="rId3" /><Relationship Type="http://schemas.openxmlformats.org/officeDocument/2006/relationships/notesSlide" Target="/ppt/notesSlides/notesSlide26.xml" Id="R45d20e5356404d3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0d208b80ecb94793" /><Relationship Type="http://schemas.openxmlformats.org/officeDocument/2006/relationships/chart" Target="/ppt/slides/charts/chart26.xml" Id="rId3" /><Relationship Type="http://schemas.openxmlformats.org/officeDocument/2006/relationships/notesSlide" Target="/ppt/notesSlides/notesSlide27.xml" Id="R2ae30b1ed9994425"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c98dd3311e414e61" /><Relationship Type="http://schemas.openxmlformats.org/officeDocument/2006/relationships/chart" Target="/ppt/slides/charts/chart27.xml" Id="rId3" /><Relationship Type="http://schemas.openxmlformats.org/officeDocument/2006/relationships/notesSlide" Target="/ppt/notesSlides/notesSlide28.xml" Id="R0f7a0fa7a1e24c6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590ae95e52104bf8" /><Relationship Type="http://schemas.openxmlformats.org/officeDocument/2006/relationships/chart" Target="/ppt/slides/charts/chart28.xml" Id="rId3" /><Relationship Type="http://schemas.openxmlformats.org/officeDocument/2006/relationships/notesSlide" Target="/ppt/notesSlides/notesSlide29.xml" Id="R0ace65c36ea5412c"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2875630d5e0b4306" /><Relationship Type="http://schemas.openxmlformats.org/officeDocument/2006/relationships/chart" Target="/ppt/slides/charts/chart29.xml" Id="rId3" /><Relationship Type="http://schemas.openxmlformats.org/officeDocument/2006/relationships/notesSlide" Target="/ppt/notesSlides/notesSlide2a.xml" Id="Rd75581bcc4f9402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40c5ff5e37fb42e4" /><Relationship Type="http://schemas.openxmlformats.org/officeDocument/2006/relationships/chart" Target="/ppt/slides/charts/chart2a.xml" Id="rId3" /><Relationship Type="http://schemas.openxmlformats.org/officeDocument/2006/relationships/notesSlide" Target="/ppt/notesSlides/notesSlide2b.xml" Id="Re5ab345cbff047b3"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b1cabfda82414b92" /><Relationship Type="http://schemas.openxmlformats.org/officeDocument/2006/relationships/chart" Target="/ppt/slides/charts/chart2b.xml" Id="rId3" /><Relationship Type="http://schemas.openxmlformats.org/officeDocument/2006/relationships/notesSlide" Target="/ppt/notesSlides/notesSlide2c.xml" Id="R412933470bf34366"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e4594f719a4e47ba" /><Relationship Type="http://schemas.openxmlformats.org/officeDocument/2006/relationships/chart" Target="/ppt/slides/charts/chart2c.xml" Id="rId3" /><Relationship Type="http://schemas.openxmlformats.org/officeDocument/2006/relationships/notesSlide" Target="/ppt/notesSlides/notesSlide2d.xml" Id="R2385c1096889447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5718933a98a247a3" /><Relationship Type="http://schemas.openxmlformats.org/officeDocument/2006/relationships/chart" Target="/ppt/slides/charts/chart2d.xml" Id="rId3" /><Relationship Type="http://schemas.openxmlformats.org/officeDocument/2006/relationships/notesSlide" Target="/ppt/notesSlides/notesSlide2e.xml" Id="R682d3173080448a8"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652f013ed4314026" /><Relationship Type="http://schemas.openxmlformats.org/officeDocument/2006/relationships/chart" Target="/ppt/slides/charts/chart2e.xml" Id="rId3" /><Relationship Type="http://schemas.openxmlformats.org/officeDocument/2006/relationships/notesSlide" Target="/ppt/notesSlides/notesSlide2f.xml" Id="R386e267f9690443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e3ebf80861aa4574" /><Relationship Type="http://schemas.openxmlformats.org/officeDocument/2006/relationships/chart" Target="/ppt/slides/charts/chart2f.xml" Id="rId3" /><Relationship Type="http://schemas.openxmlformats.org/officeDocument/2006/relationships/notesSlide" Target="/ppt/notesSlides/notesSlide30.xml" Id="Raf54d61999604f43"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e7bc895907054131" /><Relationship Type="http://schemas.openxmlformats.org/officeDocument/2006/relationships/chart" Target="/ppt/slides/charts/chart30.xml" Id="rId3" /><Relationship Type="http://schemas.openxmlformats.org/officeDocument/2006/relationships/notesSlide" Target="/ppt/notesSlides/notesSlide31.xml" Id="Rff9e753474554aa8"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b05571f2f3db445c" /><Relationship Type="http://schemas.openxmlformats.org/officeDocument/2006/relationships/chart" Target="/ppt/slides/charts/chart31.xml" Id="rId3" /><Relationship Type="http://schemas.openxmlformats.org/officeDocument/2006/relationships/notesSlide" Target="/ppt/notesSlides/notesSlide32.xml" Id="R0c2cd50c99bb4fa0"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9b263bada9fd49ac" /><Relationship Type="http://schemas.openxmlformats.org/officeDocument/2006/relationships/chart" Target="/ppt/slides/charts/chart32.xml" Id="rId3" /><Relationship Type="http://schemas.openxmlformats.org/officeDocument/2006/relationships/notesSlide" Target="/ppt/notesSlides/notesSlide33.xml" Id="R12376c04a01744e4"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756a4af91a144626" /><Relationship Type="http://schemas.openxmlformats.org/officeDocument/2006/relationships/chart" Target="/ppt/slides/charts/chart33.xml" Id="rId3" /><Relationship Type="http://schemas.openxmlformats.org/officeDocument/2006/relationships/notesSlide" Target="/ppt/notesSlides/notesSlide34.xml" Id="R40fdaa12138d40e8"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e3c069a4dfd444e7" /><Relationship Type="http://schemas.openxmlformats.org/officeDocument/2006/relationships/chart" Target="/ppt/slides/charts/chart34.xml" Id="rId3" /><Relationship Type="http://schemas.openxmlformats.org/officeDocument/2006/relationships/notesSlide" Target="/ppt/notesSlides/notesSlide35.xml" Id="R38dbc0742e3f4285"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86734a57bf6f410b" /><Relationship Type="http://schemas.openxmlformats.org/officeDocument/2006/relationships/chart" Target="/ppt/slides/charts/chart35.xml" Id="rId3" /><Relationship Type="http://schemas.openxmlformats.org/officeDocument/2006/relationships/notesSlide" Target="/ppt/notesSlides/notesSlide36.xml" Id="Rfd125c962aae427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345d3648c88b4c43" /><Relationship Type="http://schemas.openxmlformats.org/officeDocument/2006/relationships/chart" Target="/ppt/slides/charts/chart36.xml" Id="rId3" /><Relationship Type="http://schemas.openxmlformats.org/officeDocument/2006/relationships/notesSlide" Target="/ppt/notesSlides/notesSlide37.xml" Id="R4c3bd10c76b44968"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2b82c0615da545fb" /><Relationship Type="http://schemas.openxmlformats.org/officeDocument/2006/relationships/chart" Target="/ppt/slides/charts/chart37.xml" Id="rId3" /><Relationship Type="http://schemas.openxmlformats.org/officeDocument/2006/relationships/notesSlide" Target="/ppt/notesSlides/notesSlide38.xml" Id="R8798f7b9465d4cf4"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85e8d29398d64543" /><Relationship Type="http://schemas.openxmlformats.org/officeDocument/2006/relationships/chart" Target="/ppt/slides/charts/chart38.xml" Id="rId3" /><Relationship Type="http://schemas.openxmlformats.org/officeDocument/2006/relationships/notesSlide" Target="/ppt/notesSlides/notesSlide39.xml" Id="Ra99449ef7df44597"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a8fc0d24637046f7" /><Relationship Type="http://schemas.openxmlformats.org/officeDocument/2006/relationships/chart" Target="/ppt/slides/charts/chart39.xml" Id="rId3" /><Relationship Type="http://schemas.openxmlformats.org/officeDocument/2006/relationships/notesSlide" Target="/ppt/notesSlides/notesSlide3a.xml" Id="R62850e81331340dc"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da17e92bdc654529" /><Relationship Type="http://schemas.openxmlformats.org/officeDocument/2006/relationships/chart" Target="/ppt/slides/charts/chart3a.xml" Id="rId3" /><Relationship Type="http://schemas.openxmlformats.org/officeDocument/2006/relationships/notesSlide" Target="/ppt/notesSlides/notesSlide3b.xml" Id="Rc0855b5f9ac04428"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627d2bca272e4f14" /><Relationship Type="http://schemas.openxmlformats.org/officeDocument/2006/relationships/chart" Target="/ppt/slides/charts/chart3b.xml" Id="rId3" /><Relationship Type="http://schemas.openxmlformats.org/officeDocument/2006/relationships/notesSlide" Target="/ppt/notesSlides/notesSlide3c.xml" Id="R4d95506cc4814484"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c953cb475bfe48e9" /><Relationship Type="http://schemas.openxmlformats.org/officeDocument/2006/relationships/chart" Target="/ppt/slides/charts/chart3c.xml" Id="rId3" /><Relationship Type="http://schemas.openxmlformats.org/officeDocument/2006/relationships/notesSlide" Target="/ppt/notesSlides/notesSlide3d.xml" Id="Ra1c0c37ce8cf4786"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ce10c89e78b941a0" /><Relationship Type="http://schemas.openxmlformats.org/officeDocument/2006/relationships/chart" Target="/ppt/slides/charts/chart3d.xml" Id="rId3" /><Relationship Type="http://schemas.openxmlformats.org/officeDocument/2006/relationships/notesSlide" Target="/ppt/notesSlides/notesSlide3e.xml" Id="R53ecc055daeb460e"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9b719bf254c142aa" /><Relationship Type="http://schemas.openxmlformats.org/officeDocument/2006/relationships/chart" Target="/ppt/slides/charts/chart3e.xml" Id="rId3" /><Relationship Type="http://schemas.openxmlformats.org/officeDocument/2006/relationships/notesSlide" Target="/ppt/notesSlides/notesSlide3f.xml" Id="R347e0f95565d4d67"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84870d4ad1b44a40" /><Relationship Type="http://schemas.openxmlformats.org/officeDocument/2006/relationships/chart" Target="/ppt/slides/charts/chart3f.xml" Id="rId3" /><Relationship Type="http://schemas.openxmlformats.org/officeDocument/2006/relationships/notesSlide" Target="/ppt/notesSlides/notesSlide40.xml" Id="R1c852ddcd51942f7"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3794ec3237fe4cd6" /><Relationship Type="http://schemas.openxmlformats.org/officeDocument/2006/relationships/chart" Target="/ppt/slides/charts/chart40.xml" Id="rId3" /><Relationship Type="http://schemas.openxmlformats.org/officeDocument/2006/relationships/notesSlide" Target="/ppt/notesSlides/notesSlide41.xml" Id="Rcbe42555d6044858"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f30e46111edd4de2" /><Relationship Type="http://schemas.openxmlformats.org/officeDocument/2006/relationships/chart" Target="/ppt/slides/charts/chart41.xml" Id="rId3" /><Relationship Type="http://schemas.openxmlformats.org/officeDocument/2006/relationships/notesSlide" Target="/ppt/notesSlides/notesSlide42.xml" Id="Rd85d7e7692ba4de0"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2e9d8e37688744de" /><Relationship Type="http://schemas.openxmlformats.org/officeDocument/2006/relationships/chart" Target="/ppt/slides/charts/chart42.xml" Id="rId3" /><Relationship Type="http://schemas.openxmlformats.org/officeDocument/2006/relationships/notesSlide" Target="/ppt/notesSlides/notesSlide43.xml" Id="Rc782f7ae055f4d73"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8addd3ec9b474afa" /><Relationship Type="http://schemas.openxmlformats.org/officeDocument/2006/relationships/chart" Target="/ppt/slides/charts/chart43.xml" Id="rId3" /><Relationship Type="http://schemas.openxmlformats.org/officeDocument/2006/relationships/notesSlide" Target="/ppt/notesSlides/notesSlide44.xml" Id="R6904713910d64f7e"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dc497fd55c1e461e" /><Relationship Type="http://schemas.openxmlformats.org/officeDocument/2006/relationships/chart" Target="/ppt/slides/charts/chart44.xml" Id="rId3" /><Relationship Type="http://schemas.openxmlformats.org/officeDocument/2006/relationships/notesSlide" Target="/ppt/notesSlides/notesSlide45.xml" Id="Rb160da682bb24425"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09af545b885b4586" /><Relationship Type="http://schemas.openxmlformats.org/officeDocument/2006/relationships/chart" Target="/ppt/slides/charts/chart45.xml" Id="rId3" /><Relationship Type="http://schemas.openxmlformats.org/officeDocument/2006/relationships/notesSlide" Target="/ppt/notesSlides/notesSlide46.xml" Id="R55c4b1df24064b25"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778bd67e91244639" /><Relationship Type="http://schemas.openxmlformats.org/officeDocument/2006/relationships/chart" Target="/ppt/slides/charts/chart46.xml" Id="rId3" /><Relationship Type="http://schemas.openxmlformats.org/officeDocument/2006/relationships/notesSlide" Target="/ppt/notesSlides/notesSlide47.xml" Id="R41f47602cec34fcd"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8c5e3b9c491141e0" /><Relationship Type="http://schemas.openxmlformats.org/officeDocument/2006/relationships/chart" Target="/ppt/slides/charts/chart47.xml" Id="rId3" /><Relationship Type="http://schemas.openxmlformats.org/officeDocument/2006/relationships/notesSlide" Target="/ppt/notesSlides/notesSlide48.xml" Id="Rb465f319cbdc4ab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cff0189739a741d9" /><Relationship Type="http://schemas.openxmlformats.org/officeDocument/2006/relationships/chart" Target="/ppt/slides/charts/chart48.xml" Id="rId3" /><Relationship Type="http://schemas.openxmlformats.org/officeDocument/2006/relationships/notesSlide" Target="/ppt/notesSlides/notesSlide49.xml" Id="R85605a4bd32747b1"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66ca59596a5943fb" /><Relationship Type="http://schemas.openxmlformats.org/officeDocument/2006/relationships/chart" Target="/ppt/slides/charts/chart49.xml" Id="rId3" /><Relationship Type="http://schemas.openxmlformats.org/officeDocument/2006/relationships/notesSlide" Target="/ppt/notesSlides/notesSlide4a.xml" Id="Rbadafcd4117041d5"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74845f3662d747a6" /><Relationship Type="http://schemas.openxmlformats.org/officeDocument/2006/relationships/chart" Target="/ppt/slides/charts/chart4a.xml" Id="rId3" /><Relationship Type="http://schemas.openxmlformats.org/officeDocument/2006/relationships/notesSlide" Target="/ppt/notesSlides/notesSlide4b.xml" Id="Rb363dde2e91d4455"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e095069841054a36" /><Relationship Type="http://schemas.openxmlformats.org/officeDocument/2006/relationships/chart" Target="/ppt/slides/charts/chart4b.xml" Id="rId3" /><Relationship Type="http://schemas.openxmlformats.org/officeDocument/2006/relationships/notesSlide" Target="/ppt/notesSlides/notesSlide4c.xml" Id="R10f4144382d84a8b"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536c045e89704522" /><Relationship Type="http://schemas.openxmlformats.org/officeDocument/2006/relationships/chart" Target="/ppt/slides/charts/chart4c.xml" Id="rId3" /><Relationship Type="http://schemas.openxmlformats.org/officeDocument/2006/relationships/notesSlide" Target="/ppt/notesSlides/notesSlide4d.xml" Id="R6ce3f25dd7b54de0"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ac2122c78fef4269" /><Relationship Type="http://schemas.openxmlformats.org/officeDocument/2006/relationships/chart" Target="/ppt/slides/charts/chart4d.xml" Id="rId3" /><Relationship Type="http://schemas.openxmlformats.org/officeDocument/2006/relationships/notesSlide" Target="/ppt/notesSlides/notesSlide4e.xml" Id="Radb9d4d3eaa442aa"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5912b3ac78854b5c" /><Relationship Type="http://schemas.openxmlformats.org/officeDocument/2006/relationships/chart" Target="/ppt/slides/charts/chart4e.xml" Id="rId3" /><Relationship Type="http://schemas.openxmlformats.org/officeDocument/2006/relationships/notesSlide" Target="/ppt/notesSlides/notesSlide4f.xml" Id="R56677b4b366d4940"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39f49757f57c4007" /><Relationship Type="http://schemas.openxmlformats.org/officeDocument/2006/relationships/chart" Target="/ppt/slides/charts/chart4.xml" Id="rId3" /><Relationship Type="http://schemas.openxmlformats.org/officeDocument/2006/relationships/notesSlide" Target="/ppt/notesSlides/notesSlide5.xml" Id="R318c9966550e4bad"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6c765805490141c6" /><Relationship Type="http://schemas.openxmlformats.org/officeDocument/2006/relationships/chart" Target="/ppt/slides/charts/chart4f.xml" Id="rId3" /><Relationship Type="http://schemas.openxmlformats.org/officeDocument/2006/relationships/notesSlide" Target="/ppt/notesSlides/notesSlide50.xml" Id="Re77cf7d6cef54c88"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36f82c74dcf34b8b" /><Relationship Type="http://schemas.openxmlformats.org/officeDocument/2006/relationships/chart" Target="/ppt/slides/charts/chart50.xml" Id="rId3" /><Relationship Type="http://schemas.openxmlformats.org/officeDocument/2006/relationships/notesSlide" Target="/ppt/notesSlides/notesSlide51.xml" Id="R7a7d840e257541e7"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b9cb7fe4b7f442ff" /><Relationship Type="http://schemas.openxmlformats.org/officeDocument/2006/relationships/chart" Target="/ppt/slides/charts/chart51.xml" Id="rId3" /><Relationship Type="http://schemas.openxmlformats.org/officeDocument/2006/relationships/notesSlide" Target="/ppt/notesSlides/notesSlide52.xml" Id="Ra56881084e824524"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33e2b7c47afa427f" /><Relationship Type="http://schemas.openxmlformats.org/officeDocument/2006/relationships/chart" Target="/ppt/slides/charts/chart52.xml" Id="rId3" /><Relationship Type="http://schemas.openxmlformats.org/officeDocument/2006/relationships/notesSlide" Target="/ppt/notesSlides/notesSlide53.xml" Id="R986c2e24897b4d34"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7439ba41ec074d56" /><Relationship Type="http://schemas.openxmlformats.org/officeDocument/2006/relationships/chart" Target="/ppt/slides/charts/chart53.xml" Id="rId3" /><Relationship Type="http://schemas.openxmlformats.org/officeDocument/2006/relationships/notesSlide" Target="/ppt/notesSlides/notesSlide54.xml" Id="R447e99fded984717"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2960f746bc9d4454" /><Relationship Type="http://schemas.openxmlformats.org/officeDocument/2006/relationships/chart" Target="/ppt/slides/charts/chart54.xml" Id="rId3" /><Relationship Type="http://schemas.openxmlformats.org/officeDocument/2006/relationships/notesSlide" Target="/ppt/notesSlides/notesSlide55.xml" Id="R134d0353b3a04cf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118991b0319648ca" /><Relationship Type="http://schemas.openxmlformats.org/officeDocument/2006/relationships/chart" Target="/ppt/slides/charts/chart55.xml" Id="rId3" /><Relationship Type="http://schemas.openxmlformats.org/officeDocument/2006/relationships/notesSlide" Target="/ppt/notesSlides/notesSlide56.xml" Id="Re853074e459a40cc"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ef4861ee6d694e10" /><Relationship Type="http://schemas.openxmlformats.org/officeDocument/2006/relationships/chart" Target="/ppt/slides/charts/chart56.xml" Id="rId3" /><Relationship Type="http://schemas.openxmlformats.org/officeDocument/2006/relationships/notesSlide" Target="/ppt/notesSlides/notesSlide57.xml" Id="R057435984345486a"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67f2edc50b5f4a91" /><Relationship Type="http://schemas.openxmlformats.org/officeDocument/2006/relationships/chart" Target="/ppt/slides/charts/chart57.xml" Id="rId3" /><Relationship Type="http://schemas.openxmlformats.org/officeDocument/2006/relationships/notesSlide" Target="/ppt/notesSlides/notesSlide58.xml" Id="R0e24e97ffe7644a0"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b08fecc8f8274147" /><Relationship Type="http://schemas.openxmlformats.org/officeDocument/2006/relationships/chart" Target="/ppt/slides/charts/chart58.xml" Id="rId3" /><Relationship Type="http://schemas.openxmlformats.org/officeDocument/2006/relationships/notesSlide" Target="/ppt/notesSlides/notesSlide59.xml" Id="R442baa66e5ef457d"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9d89b2a7a94040b0" /><Relationship Type="http://schemas.openxmlformats.org/officeDocument/2006/relationships/chart" Target="/ppt/slides/charts/chart59.xml" Id="rId3" /><Relationship Type="http://schemas.openxmlformats.org/officeDocument/2006/relationships/notesSlide" Target="/ppt/notesSlides/notesSlide5a.xml" Id="Re37b09bf0d5c46d9"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044e6f8c6b1b4359" /><Relationship Type="http://schemas.openxmlformats.org/officeDocument/2006/relationships/chart" Target="/ppt/slides/charts/chart5a.xml" Id="rId3" /><Relationship Type="http://schemas.openxmlformats.org/officeDocument/2006/relationships/notesSlide" Target="/ppt/notesSlides/notesSlide5b.xml" Id="R538d4de7978c4280"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fa74ad3c57a84b12" /><Relationship Type="http://schemas.openxmlformats.org/officeDocument/2006/relationships/chart" Target="/ppt/slides/charts/chart5b.xml" Id="rId3" /><Relationship Type="http://schemas.openxmlformats.org/officeDocument/2006/relationships/notesSlide" Target="/ppt/notesSlides/notesSlide5c.xml" Id="R8d8bf7ec33fb4c57"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af9b31c464704294" /><Relationship Type="http://schemas.openxmlformats.org/officeDocument/2006/relationships/chart" Target="/ppt/slides/charts/chart5c.xml" Id="rId3" /><Relationship Type="http://schemas.openxmlformats.org/officeDocument/2006/relationships/notesSlide" Target="/ppt/notesSlides/notesSlide5d.xml" Id="R4503cc1aeb1b4ba5"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52c3c3d2369947e9" /><Relationship Type="http://schemas.openxmlformats.org/officeDocument/2006/relationships/chart" Target="/ppt/slides/charts/chart5d.xml" Id="rId3" /><Relationship Type="http://schemas.openxmlformats.org/officeDocument/2006/relationships/notesSlide" Target="/ppt/notesSlides/notesSlide5e.xml" Id="R88ffc3deec6e47af"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eabee3338e9044fa" /><Relationship Type="http://schemas.openxmlformats.org/officeDocument/2006/relationships/chart" Target="/ppt/slides/charts/chart5e.xml" Id="rId3" /><Relationship Type="http://schemas.openxmlformats.org/officeDocument/2006/relationships/notesSlide" Target="/ppt/notesSlides/notesSlide5f.xml" Id="R81d3761e75b7422f"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9538b4fe3faa4981" /><Relationship Type="http://schemas.openxmlformats.org/officeDocument/2006/relationships/chart" Target="/ppt/slides/charts/chart5.xml" Id="rId3" /><Relationship Type="http://schemas.openxmlformats.org/officeDocument/2006/relationships/notesSlide" Target="/ppt/notesSlides/notesSlide6.xml" Id="R62ab7856e0aa4a0d"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3fe9f242a4ec4c08" /><Relationship Type="http://schemas.openxmlformats.org/officeDocument/2006/relationships/chart" Target="/ppt/slides/charts/chart5f.xml" Id="rId3" /><Relationship Type="http://schemas.openxmlformats.org/officeDocument/2006/relationships/notesSlide" Target="/ppt/notesSlides/notesSlide60.xml" Id="R95cdf447b6a44bbf"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a447d6ccb7984d02" /><Relationship Type="http://schemas.openxmlformats.org/officeDocument/2006/relationships/chart" Target="/ppt/slides/charts/chart60.xml" Id="rId3" /><Relationship Type="http://schemas.openxmlformats.org/officeDocument/2006/relationships/notesSlide" Target="/ppt/notesSlides/notesSlide61.xml" Id="Re3f8b2b348334590"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72c5dd7c0f0c4134" /><Relationship Type="http://schemas.openxmlformats.org/officeDocument/2006/relationships/chart" Target="/ppt/slides/charts/chart61.xml" Id="rId3" /><Relationship Type="http://schemas.openxmlformats.org/officeDocument/2006/relationships/notesSlide" Target="/ppt/notesSlides/notesSlide62.xml" Id="R74c2a08368d64fcd"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20d0e3707c7c4956" /><Relationship Type="http://schemas.openxmlformats.org/officeDocument/2006/relationships/chart" Target="/ppt/slides/charts/chart62.xml" Id="rId3" /><Relationship Type="http://schemas.openxmlformats.org/officeDocument/2006/relationships/notesSlide" Target="/ppt/notesSlides/notesSlide63.xml" Id="R78da6f3e10344d3d"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0f9939fb94de4261" /><Relationship Type="http://schemas.openxmlformats.org/officeDocument/2006/relationships/chart" Target="/ppt/slides/charts/chart63.xml" Id="rId3" /><Relationship Type="http://schemas.openxmlformats.org/officeDocument/2006/relationships/notesSlide" Target="/ppt/notesSlides/notesSlide64.xml" Id="Rb0785a0d3aeb41e3"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3f20d8f46b774745" /><Relationship Type="http://schemas.openxmlformats.org/officeDocument/2006/relationships/chart" Target="/ppt/slides/charts/chart64.xml" Id="rId3" /><Relationship Type="http://schemas.openxmlformats.org/officeDocument/2006/relationships/notesSlide" Target="/ppt/notesSlides/notesSlide65.xml" Id="R0faf9121efba48aa"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b18b2a342b48441b" /><Relationship Type="http://schemas.openxmlformats.org/officeDocument/2006/relationships/chart" Target="/ppt/slides/charts/chart65.xml" Id="rId3" /><Relationship Type="http://schemas.openxmlformats.org/officeDocument/2006/relationships/notesSlide" Target="/ppt/notesSlides/notesSlide66.xml" Id="R379c731980044cc5"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a6b61b2f5cd24cd1" /><Relationship Type="http://schemas.openxmlformats.org/officeDocument/2006/relationships/chart" Target="/ppt/slides/charts/chart66.xml" Id="rId3" /><Relationship Type="http://schemas.openxmlformats.org/officeDocument/2006/relationships/notesSlide" Target="/ppt/notesSlides/notesSlide67.xml" Id="R97a56dfd065743a9"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bf75d372ef494ed8" /><Relationship Type="http://schemas.openxmlformats.org/officeDocument/2006/relationships/chart" Target="/ppt/slides/charts/chart67.xml" Id="rId3" /><Relationship Type="http://schemas.openxmlformats.org/officeDocument/2006/relationships/notesSlide" Target="/ppt/notesSlides/notesSlide68.xml" Id="R6e7548b668b04323"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47dbfc25d6cf4a3e" /><Relationship Type="http://schemas.openxmlformats.org/officeDocument/2006/relationships/chart" Target="/ppt/slides/charts/chart68.xml" Id="rId3" /><Relationship Type="http://schemas.openxmlformats.org/officeDocument/2006/relationships/notesSlide" Target="/ppt/notesSlides/notesSlide69.xml" Id="Ra4bde641013242d8"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31a77f63f25b42b1" /><Relationship Type="http://schemas.openxmlformats.org/officeDocument/2006/relationships/chart" Target="/ppt/slides/charts/chart69.xml" Id="rId3" /><Relationship Type="http://schemas.openxmlformats.org/officeDocument/2006/relationships/notesSlide" Target="/ppt/notesSlides/notesSlide6a.xml" Id="R90d0590f506140ad"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ceebc380fb3342b4" /><Relationship Type="http://schemas.openxmlformats.org/officeDocument/2006/relationships/chart" Target="/ppt/slides/charts/chart6a.xml" Id="rId3" /><Relationship Type="http://schemas.openxmlformats.org/officeDocument/2006/relationships/notesSlide" Target="/ppt/notesSlides/notesSlide6b.xml" Id="R53eeaa5fe94f4376"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7688f0efc1254432" /><Relationship Type="http://schemas.openxmlformats.org/officeDocument/2006/relationships/chart" Target="/ppt/slides/charts/chart6b.xml" Id="rId3" /><Relationship Type="http://schemas.openxmlformats.org/officeDocument/2006/relationships/notesSlide" Target="/ppt/notesSlides/notesSlide6c.xml" Id="R3191430b78234849"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fbda2d167a824be6" /><Relationship Type="http://schemas.openxmlformats.org/officeDocument/2006/relationships/chart" Target="/ppt/slides/charts/chart6c.xml" Id="rId3" /><Relationship Type="http://schemas.openxmlformats.org/officeDocument/2006/relationships/notesSlide" Target="/ppt/notesSlides/notesSlide6d.xml" Id="Rc239473d40814928"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8d10696e641b4730" /><Relationship Type="http://schemas.openxmlformats.org/officeDocument/2006/relationships/chart" Target="/ppt/slides/charts/chart6d.xml" Id="rId3" /><Relationship Type="http://schemas.openxmlformats.org/officeDocument/2006/relationships/notesSlide" Target="/ppt/notesSlides/notesSlide6e.xml" Id="R6767b36ca9034087"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a2470bb704c14e4a" /><Relationship Type="http://schemas.openxmlformats.org/officeDocument/2006/relationships/chart" Target="/ppt/slides/charts/chart6e.xml" Id="rId3" /><Relationship Type="http://schemas.openxmlformats.org/officeDocument/2006/relationships/notesSlide" Target="/ppt/notesSlides/notesSlide6f.xml" Id="Rc7a0f90d55e54579"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7c5ac907818346bc" /><Relationship Type="http://schemas.openxmlformats.org/officeDocument/2006/relationships/chart" Target="/ppt/slides/charts/chart6.xml" Id="rId3" /><Relationship Type="http://schemas.openxmlformats.org/officeDocument/2006/relationships/notesSlide" Target="/ppt/notesSlides/notesSlide7.xml" Id="Rbd10f42de111462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45406d6cac99460d" /><Relationship Type="http://schemas.openxmlformats.org/officeDocument/2006/relationships/chart" Target="/ppt/slides/charts/chart6f.xml" Id="rId3" /><Relationship Type="http://schemas.openxmlformats.org/officeDocument/2006/relationships/notesSlide" Target="/ppt/notesSlides/notesSlide70.xml" Id="R182398c79ef64940"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f0eaf05a63094c23" /><Relationship Type="http://schemas.openxmlformats.org/officeDocument/2006/relationships/chart" Target="/ppt/slides/charts/chart70.xml" Id="rId3" /><Relationship Type="http://schemas.openxmlformats.org/officeDocument/2006/relationships/notesSlide" Target="/ppt/notesSlides/notesSlide71.xml" Id="Rb6c3da0a65b145b9"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778d63cbb36e4552" /><Relationship Type="http://schemas.openxmlformats.org/officeDocument/2006/relationships/chart" Target="/ppt/slides/charts/chart71.xml" Id="rId3" /><Relationship Type="http://schemas.openxmlformats.org/officeDocument/2006/relationships/notesSlide" Target="/ppt/notesSlides/notesSlide72.xml" Id="R1ab03b0d18ec4568"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6210980891e04ac1" /><Relationship Type="http://schemas.openxmlformats.org/officeDocument/2006/relationships/chart" Target="/ppt/slides/charts/chart72.xml" Id="rId3" /><Relationship Type="http://schemas.openxmlformats.org/officeDocument/2006/relationships/notesSlide" Target="/ppt/notesSlides/notesSlide73.xml" Id="Rbdb0b858698e4f44"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70df24a1aed6480e" /><Relationship Type="http://schemas.openxmlformats.org/officeDocument/2006/relationships/chart" Target="/ppt/slides/charts/chart73.xml" Id="rId3" /><Relationship Type="http://schemas.openxmlformats.org/officeDocument/2006/relationships/notesSlide" Target="/ppt/notesSlides/notesSlide74.xml" Id="R07b8f3ae09e14c13"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0f20cb203a4440cd" /><Relationship Type="http://schemas.openxmlformats.org/officeDocument/2006/relationships/chart" Target="/ppt/slides/charts/chart74.xml" Id="rId3" /><Relationship Type="http://schemas.openxmlformats.org/officeDocument/2006/relationships/notesSlide" Target="/ppt/notesSlides/notesSlide75.xml" Id="R409d0463f33948aa"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4e3c714b4fee4abb" /><Relationship Type="http://schemas.openxmlformats.org/officeDocument/2006/relationships/chart" Target="/ppt/slides/charts/chart75.xml" Id="rId3" /><Relationship Type="http://schemas.openxmlformats.org/officeDocument/2006/relationships/notesSlide" Target="/ppt/notesSlides/notesSlide76.xml" Id="R5e5d38b2a70646d5"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9e2968d000a44544" /><Relationship Type="http://schemas.openxmlformats.org/officeDocument/2006/relationships/chart" Target="/ppt/slides/charts/chart76.xml" Id="rId3" /><Relationship Type="http://schemas.openxmlformats.org/officeDocument/2006/relationships/notesSlide" Target="/ppt/notesSlides/notesSlide77.xml" Id="R147a11abc6064276"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8282830ba48b4fb6" /><Relationship Type="http://schemas.openxmlformats.org/officeDocument/2006/relationships/chart" Target="/ppt/slides/charts/chart77.xml" Id="rId3" /><Relationship Type="http://schemas.openxmlformats.org/officeDocument/2006/relationships/notesSlide" Target="/ppt/notesSlides/notesSlide78.xml" Id="R925c6f49108d48ee"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ae23518e06c74bea" /><Relationship Type="http://schemas.openxmlformats.org/officeDocument/2006/relationships/chart" Target="/ppt/slides/charts/chart78.xml" Id="rId3" /><Relationship Type="http://schemas.openxmlformats.org/officeDocument/2006/relationships/notesSlide" Target="/ppt/notesSlides/notesSlide79.xml" Id="R7a1b3cf35af841c5"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aff40670726349d8" /><Relationship Type="http://schemas.openxmlformats.org/officeDocument/2006/relationships/chart" Target="/ppt/slides/charts/chart79.xml" Id="rId3" /><Relationship Type="http://schemas.openxmlformats.org/officeDocument/2006/relationships/notesSlide" Target="/ppt/notesSlides/notesSlide7a.xml" Id="Re3d1f0f4dadd43a2"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a3fcec4dbde94ae9" /><Relationship Type="http://schemas.openxmlformats.org/officeDocument/2006/relationships/chart" Target="/ppt/slides/charts/chart7a.xml" Id="rId3" /><Relationship Type="http://schemas.openxmlformats.org/officeDocument/2006/relationships/notesSlide" Target="/ppt/notesSlides/notesSlide7b.xml" Id="R859a30e6503c41df"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6dc8a45e34bc4921" /><Relationship Type="http://schemas.openxmlformats.org/officeDocument/2006/relationships/chart" Target="/ppt/slides/charts/chart7b.xml" Id="rId3" /><Relationship Type="http://schemas.openxmlformats.org/officeDocument/2006/relationships/notesSlide" Target="/ppt/notesSlides/notesSlide7c.xml" Id="R6b4b9d3fd64143ae"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af484f93f600407e" /><Relationship Type="http://schemas.openxmlformats.org/officeDocument/2006/relationships/chart" Target="/ppt/slides/charts/chart7c.xml" Id="rId3" /><Relationship Type="http://schemas.openxmlformats.org/officeDocument/2006/relationships/notesSlide" Target="/ppt/notesSlides/notesSlide7d.xml" Id="R3c607c009f944bf0"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e9637fc50b8642fe" /><Relationship Type="http://schemas.openxmlformats.org/officeDocument/2006/relationships/chart" Target="/ppt/slides/charts/chart7d.xml" Id="rId3" /><Relationship Type="http://schemas.openxmlformats.org/officeDocument/2006/relationships/notesSlide" Target="/ppt/notesSlides/notesSlide7e.xml" Id="R65dcf11cd0fd4545"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c8fe47db06fb4d97" /><Relationship Type="http://schemas.openxmlformats.org/officeDocument/2006/relationships/chart" Target="/ppt/slides/charts/chart7e.xml" Id="rId3" /><Relationship Type="http://schemas.openxmlformats.org/officeDocument/2006/relationships/notesSlide" Target="/ppt/notesSlides/notesSlide7f.xml" Id="Rb78d1c4bd4ec477d"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0ae60b7e067e4115" /><Relationship Type="http://schemas.openxmlformats.org/officeDocument/2006/relationships/chart" Target="/ppt/slides/charts/chart7.xml" Id="rId3" /><Relationship Type="http://schemas.openxmlformats.org/officeDocument/2006/relationships/notesSlide" Target="/ppt/notesSlides/notesSlide8.xml" Id="R36548a8593d74b64"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0c3a2eacc00541cd" /><Relationship Type="http://schemas.openxmlformats.org/officeDocument/2006/relationships/chart" Target="/ppt/slides/charts/chart7f.xml" Id="rId3" /><Relationship Type="http://schemas.openxmlformats.org/officeDocument/2006/relationships/notesSlide" Target="/ppt/notesSlides/notesSlide80.xml" Id="R3cfd973357974f78"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6fc9d8af84b44bb6" /><Relationship Type="http://schemas.openxmlformats.org/officeDocument/2006/relationships/chart" Target="/ppt/slides/charts/chart80.xml" Id="rId3" /><Relationship Type="http://schemas.openxmlformats.org/officeDocument/2006/relationships/notesSlide" Target="/ppt/notesSlides/notesSlide81.xml" Id="R88fcb4a970514b26"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a6c3c0c82a4c4946" /><Relationship Type="http://schemas.openxmlformats.org/officeDocument/2006/relationships/chart" Target="/ppt/slides/charts/chart81.xml" Id="rId3" /><Relationship Type="http://schemas.openxmlformats.org/officeDocument/2006/relationships/notesSlide" Target="/ppt/notesSlides/notesSlide82.xml" Id="R3e65060b9f59436b"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234e6d67d94a4f15" /><Relationship Type="http://schemas.openxmlformats.org/officeDocument/2006/relationships/chart" Target="/ppt/slides/charts/chart82.xml" Id="rId3" /><Relationship Type="http://schemas.openxmlformats.org/officeDocument/2006/relationships/notesSlide" Target="/ppt/notesSlides/notesSlide83.xml" Id="R19a5edb28b464fe3"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e89fea9ca88e4753" /><Relationship Type="http://schemas.openxmlformats.org/officeDocument/2006/relationships/chart" Target="/ppt/slides/charts/chart83.xml" Id="rId3" /><Relationship Type="http://schemas.openxmlformats.org/officeDocument/2006/relationships/notesSlide" Target="/ppt/notesSlides/notesSlide84.xml" Id="Rb9f7726ed8434d75"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f88432ff18c745da" /><Relationship Type="http://schemas.openxmlformats.org/officeDocument/2006/relationships/chart" Target="/ppt/slides/charts/chart84.xml" Id="rId3" /><Relationship Type="http://schemas.openxmlformats.org/officeDocument/2006/relationships/notesSlide" Target="/ppt/notesSlides/notesSlide85.xml" Id="Rf73d3ebc8e604b6c"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f0130280ad514a52" /><Relationship Type="http://schemas.openxmlformats.org/officeDocument/2006/relationships/chart" Target="/ppt/slides/charts/chart85.xml" Id="rId3" /><Relationship Type="http://schemas.openxmlformats.org/officeDocument/2006/relationships/notesSlide" Target="/ppt/notesSlides/notesSlide86.xml" Id="R451a661246e64a9d"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e040dff1e57443a9" /><Relationship Type="http://schemas.openxmlformats.org/officeDocument/2006/relationships/chart" Target="/ppt/slides/charts/chart86.xml" Id="rId3" /><Relationship Type="http://schemas.openxmlformats.org/officeDocument/2006/relationships/notesSlide" Target="/ppt/notesSlides/notesSlide87.xml" Id="R55dca9b1672f4637"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ecb7cf5c3153474e" /><Relationship Type="http://schemas.openxmlformats.org/officeDocument/2006/relationships/chart" Target="/ppt/slides/charts/chart87.xml" Id="rId3" /><Relationship Type="http://schemas.openxmlformats.org/officeDocument/2006/relationships/notesSlide" Target="/ppt/notesSlides/notesSlide88.xml" Id="R549941775eb14370"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d5d140fb18004c18" /><Relationship Type="http://schemas.openxmlformats.org/officeDocument/2006/relationships/chart" Target="/ppt/slides/charts/chart88.xml" Id="rId3" /><Relationship Type="http://schemas.openxmlformats.org/officeDocument/2006/relationships/notesSlide" Target="/ppt/notesSlides/notesSlide89.xml" Id="R0c178f8086a04ff8"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ae48af1f3c474682" /><Relationship Type="http://schemas.openxmlformats.org/officeDocument/2006/relationships/chart" Target="/ppt/slides/charts/chart89.xml" Id="rId3" /><Relationship Type="http://schemas.openxmlformats.org/officeDocument/2006/relationships/notesSlide" Target="/ppt/notesSlides/notesSlide8a.xml" Id="Rc21ccb222a904995"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9dbcc57c8b664361" /><Relationship Type="http://schemas.openxmlformats.org/officeDocument/2006/relationships/chart" Target="/ppt/slides/charts/chart8a.xml" Id="rId3" /><Relationship Type="http://schemas.openxmlformats.org/officeDocument/2006/relationships/notesSlide" Target="/ppt/notesSlides/notesSlide8b.xml" Id="Ra8afb537712c454f"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9b06fc5c3dc54472" /><Relationship Type="http://schemas.openxmlformats.org/officeDocument/2006/relationships/chart" Target="/ppt/slides/charts/chart8b.xml" Id="rId3" /><Relationship Type="http://schemas.openxmlformats.org/officeDocument/2006/relationships/notesSlide" Target="/ppt/notesSlides/notesSlide8c.xml" Id="R936fb13ec3804308"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2db2e2ac25274901" /><Relationship Type="http://schemas.openxmlformats.org/officeDocument/2006/relationships/chart" Target="/ppt/slides/charts/chart8c.xml" Id="rId3" /><Relationship Type="http://schemas.openxmlformats.org/officeDocument/2006/relationships/notesSlide" Target="/ppt/notesSlides/notesSlide8d.xml" Id="R4ba560a6d8b647fb"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b8512bc35f2949db" /><Relationship Type="http://schemas.openxmlformats.org/officeDocument/2006/relationships/chart" Target="/ppt/slides/charts/chart8d.xml" Id="rId3" /><Relationship Type="http://schemas.openxmlformats.org/officeDocument/2006/relationships/notesSlide" Target="/ppt/notesSlides/notesSlide8e.xml" Id="R03e04a4187f1489f"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ccf77e97588e4d8a" /><Relationship Type="http://schemas.openxmlformats.org/officeDocument/2006/relationships/chart" Target="/ppt/slides/charts/chart8e.xml" Id="rId3" /><Relationship Type="http://schemas.openxmlformats.org/officeDocument/2006/relationships/notesSlide" Target="/ppt/notesSlides/notesSlide8f.xml" Id="R61ee9687eadf4847"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bde93a89c3354d8e" /><Relationship Type="http://schemas.openxmlformats.org/officeDocument/2006/relationships/chart" Target="/ppt/slides/charts/chart8.xml" Id="rId3" /><Relationship Type="http://schemas.openxmlformats.org/officeDocument/2006/relationships/notesSlide" Target="/ppt/notesSlides/notesSlide9.xml" Id="Re51ce9e4a7b842fc"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d1b344c38bcd4db8" /><Relationship Type="http://schemas.openxmlformats.org/officeDocument/2006/relationships/chart" Target="/ppt/slides/charts/chart8f.xml" Id="rId3" /><Relationship Type="http://schemas.openxmlformats.org/officeDocument/2006/relationships/notesSlide" Target="/ppt/notesSlides/notesSlide90.xml" Id="R93636005233f4266"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d50ee00e287045cf" /><Relationship Type="http://schemas.openxmlformats.org/officeDocument/2006/relationships/chart" Target="/ppt/slides/charts/chart90.xml" Id="rId3" /><Relationship Type="http://schemas.openxmlformats.org/officeDocument/2006/relationships/notesSlide" Target="/ppt/notesSlides/notesSlide91.xml" Id="R3d6328a394c34669"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5e260fd6ee564ec0" /><Relationship Type="http://schemas.openxmlformats.org/officeDocument/2006/relationships/chart" Target="/ppt/slides/charts/chart91.xml" Id="rId3" /><Relationship Type="http://schemas.openxmlformats.org/officeDocument/2006/relationships/notesSlide" Target="/ppt/notesSlides/notesSlide92.xml" Id="R251a4442692d46d6"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b330e8975ea6469f" /><Relationship Type="http://schemas.openxmlformats.org/officeDocument/2006/relationships/chart" Target="/ppt/slides/charts/chart92.xml" Id="rId3" /><Relationship Type="http://schemas.openxmlformats.org/officeDocument/2006/relationships/notesSlide" Target="/ppt/notesSlides/notesSlide93.xml" Id="Rf4f6f85724b943dd"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d61f586a8db1466d" /><Relationship Type="http://schemas.openxmlformats.org/officeDocument/2006/relationships/chart" Target="/ppt/slides/charts/chart93.xml" Id="rId3" /><Relationship Type="http://schemas.openxmlformats.org/officeDocument/2006/relationships/notesSlide" Target="/ppt/notesSlides/notesSlide94.xml" Id="Rdbdbadc5f8c046a9"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3bcee388212d467b" /><Relationship Type="http://schemas.openxmlformats.org/officeDocument/2006/relationships/chart" Target="/ppt/slides/charts/chart94.xml" Id="rId3" /><Relationship Type="http://schemas.openxmlformats.org/officeDocument/2006/relationships/notesSlide" Target="/ppt/notesSlides/notesSlide95.xml" Id="Rb9bb4615e2714d22"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af6fc78a0044408e" /><Relationship Type="http://schemas.openxmlformats.org/officeDocument/2006/relationships/chart" Target="/ppt/slides/charts/chart95.xml" Id="rId3" /><Relationship Type="http://schemas.openxmlformats.org/officeDocument/2006/relationships/notesSlide" Target="/ppt/notesSlides/notesSlide96.xml" Id="R81b714fb2ba3478d"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7b46ace667dc4802" /><Relationship Type="http://schemas.openxmlformats.org/officeDocument/2006/relationships/chart" Target="/ppt/slides/charts/chart96.xml" Id="rId3" /><Relationship Type="http://schemas.openxmlformats.org/officeDocument/2006/relationships/notesSlide" Target="/ppt/notesSlides/notesSlide97.xml" Id="Re155a346be5c4476"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a94746becc254c53" /><Relationship Type="http://schemas.openxmlformats.org/officeDocument/2006/relationships/chart" Target="/ppt/slides/charts/chart97.xml" Id="rId3" /><Relationship Type="http://schemas.openxmlformats.org/officeDocument/2006/relationships/notesSlide" Target="/ppt/notesSlides/notesSlide98.xml" Id="Ra2d25bedeb8d4c5c"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ac61aa6ef6d74824" /><Relationship Type="http://schemas.openxmlformats.org/officeDocument/2006/relationships/chart" Target="/ppt/slides/charts/chart98.xml" Id="rId3" /><Relationship Type="http://schemas.openxmlformats.org/officeDocument/2006/relationships/notesSlide" Target="/ppt/notesSlides/notesSlide99.xml" Id="Rac5618f04c9f420c"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a58e152d1a73463a" /><Relationship Type="http://schemas.openxmlformats.org/officeDocument/2006/relationships/chart" Target="/ppt/slides/charts/chart99.xml" Id="rId3" /><Relationship Type="http://schemas.openxmlformats.org/officeDocument/2006/relationships/notesSlide" Target="/ppt/notesSlides/notesSlide9a.xml" Id="R4b8c041e52094c37"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93e7eba361c04b37" /><Relationship Type="http://schemas.openxmlformats.org/officeDocument/2006/relationships/chart" Target="/ppt/slides/charts/chart9a.xml" Id="rId3" /><Relationship Type="http://schemas.openxmlformats.org/officeDocument/2006/relationships/notesSlide" Target="/ppt/notesSlides/notesSlide9b.xml" Id="Ra42643e044d349bc"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e4e8832572444af2" /><Relationship Type="http://schemas.openxmlformats.org/officeDocument/2006/relationships/chart" Target="/ppt/slides/charts/chart9b.xml" Id="rId3" /><Relationship Type="http://schemas.openxmlformats.org/officeDocument/2006/relationships/notesSlide" Target="/ppt/notesSlides/notesSlide9c.xml" Id="Rb6379f40292d4f65"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c024e849316249d4" /><Relationship Type="http://schemas.openxmlformats.org/officeDocument/2006/relationships/chart" Target="/ppt/slides/charts/chart9c.xml" Id="rId3" /><Relationship Type="http://schemas.openxmlformats.org/officeDocument/2006/relationships/notesSlide" Target="/ppt/notesSlides/notesSlide9d.xml" Id="R7112a42da2a548df"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6c1ffda4ad2c4d99" /><Relationship Type="http://schemas.openxmlformats.org/officeDocument/2006/relationships/chart" Target="/ppt/slides/charts/chart9d.xml" Id="rId3" /><Relationship Type="http://schemas.openxmlformats.org/officeDocument/2006/relationships/notesSlide" Target="/ppt/notesSlides/notesSlide9e.xml" Id="Rf248d3e6aea240bb"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138027e48fde457d" /><Relationship Type="http://schemas.openxmlformats.org/officeDocument/2006/relationships/chart" Target="/ppt/slides/charts/chart9e.xml" Id="rId3" /><Relationship Type="http://schemas.openxmlformats.org/officeDocument/2006/relationships/notesSlide" Target="/ppt/notesSlides/notesSlide9f.xml" Id="Rc0c8e1357e674732"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d45e1756625a4b02" /><Relationship Type="http://schemas.openxmlformats.org/officeDocument/2006/relationships/chart" Target="/ppt/slides/charts/chart9.xml" Id="rId3" /><Relationship Type="http://schemas.openxmlformats.org/officeDocument/2006/relationships/notesSlide" Target="/ppt/notesSlides/notesSlidea.xml" Id="R12c024e857344cf4"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75dbde7a659d46fb" /><Relationship Type="http://schemas.openxmlformats.org/officeDocument/2006/relationships/chart" Target="/ppt/slides/charts/chart9f.xml" Id="rId3" /><Relationship Type="http://schemas.openxmlformats.org/officeDocument/2006/relationships/notesSlide" Target="/ppt/notesSlides/notesSlidea0.xml" Id="R30121ea5a4da4090"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196f244f820442e1" /><Relationship Type="http://schemas.openxmlformats.org/officeDocument/2006/relationships/chart" Target="/ppt/slides/charts/charta0.xml" Id="rId3" /><Relationship Type="http://schemas.openxmlformats.org/officeDocument/2006/relationships/notesSlide" Target="/ppt/notesSlides/notesSlidea1.xml" Id="R83b89c67a84545f2"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c3e5414ab4c745b0" /><Relationship Type="http://schemas.openxmlformats.org/officeDocument/2006/relationships/chart" Target="/ppt/slides/charts/charta1.xml" Id="rId3" /><Relationship Type="http://schemas.openxmlformats.org/officeDocument/2006/relationships/notesSlide" Target="/ppt/notesSlides/notesSlidea2.xml" Id="R06f77f77f35e4cff"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ba75116bbd9a44bc" /><Relationship Type="http://schemas.openxmlformats.org/officeDocument/2006/relationships/chart" Target="/ppt/slides/charts/charta2.xml" Id="rId3" /><Relationship Type="http://schemas.openxmlformats.org/officeDocument/2006/relationships/notesSlide" Target="/ppt/notesSlides/notesSlidea3.xml" Id="Rb882cda4dcea4ba2"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60da9c9b50a0422e" /><Relationship Type="http://schemas.openxmlformats.org/officeDocument/2006/relationships/chart" Target="/ppt/slides/charts/charta3.xml" Id="rId3" /><Relationship Type="http://schemas.openxmlformats.org/officeDocument/2006/relationships/notesSlide" Target="/ppt/notesSlides/notesSlidea4.xml" Id="R8453b1ffed5d46f4"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d8615c26ba454252" /><Relationship Type="http://schemas.openxmlformats.org/officeDocument/2006/relationships/chart" Target="/ppt/slides/charts/charta4.xml" Id="rId3" /><Relationship Type="http://schemas.openxmlformats.org/officeDocument/2006/relationships/notesSlide" Target="/ppt/notesSlides/notesSlidea5.xml" Id="R710976fbc82a47bf"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8d782eebffc0428b" /><Relationship Type="http://schemas.openxmlformats.org/officeDocument/2006/relationships/chart" Target="/ppt/slides/charts/charta5.xml" Id="rId3" /><Relationship Type="http://schemas.openxmlformats.org/officeDocument/2006/relationships/notesSlide" Target="/ppt/notesSlides/notesSlidea6.xml" Id="R017e249c1d4c433b"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1530c17252314aa8" /><Relationship Type="http://schemas.openxmlformats.org/officeDocument/2006/relationships/chart" Target="/ppt/slides/charts/charta6.xml" Id="rId3" /><Relationship Type="http://schemas.openxmlformats.org/officeDocument/2006/relationships/notesSlide" Target="/ppt/notesSlides/notesSlidea7.xml" Id="Ra55cc84f357b4d1b"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706f0bff0c464150" /><Relationship Type="http://schemas.openxmlformats.org/officeDocument/2006/relationships/chart" Target="/ppt/slides/charts/charta7.xml" Id="rId3" /><Relationship Type="http://schemas.openxmlformats.org/officeDocument/2006/relationships/notesSlide" Target="/ppt/notesSlides/notesSlidea8.xml" Id="R83ceec8fd4644b9b"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37a0d7fe411d4d95" /><Relationship Type="http://schemas.openxmlformats.org/officeDocument/2006/relationships/chart" Target="/ppt/slides/charts/charta8.xml" Id="rId3" /><Relationship Type="http://schemas.openxmlformats.org/officeDocument/2006/relationships/notesSlide" Target="/ppt/notesSlides/notesSlidea9.xml" Id="Rf34a89f797f94d5c"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15fafce273954afe" /><Relationship Type="http://schemas.openxmlformats.org/officeDocument/2006/relationships/chart" Target="/ppt/slides/charts/charta9.xml" Id="rId3" /><Relationship Type="http://schemas.openxmlformats.org/officeDocument/2006/relationships/notesSlide" Target="/ppt/notesSlides/notesSlideaa.xml" Id="R3f57ab2639d340dc"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8e45d4ce6cee460b" /><Relationship Type="http://schemas.openxmlformats.org/officeDocument/2006/relationships/chart" Target="/ppt/slides/charts/chartaa.xml" Id="rId3" /><Relationship Type="http://schemas.openxmlformats.org/officeDocument/2006/relationships/notesSlide" Target="/ppt/notesSlides/notesSlideab.xml" Id="Ra6d569254b234ab2"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100a55d9d07b4b70" /><Relationship Type="http://schemas.openxmlformats.org/officeDocument/2006/relationships/chart" Target="/ppt/slides/charts/chartab.xml" Id="rId3" /><Relationship Type="http://schemas.openxmlformats.org/officeDocument/2006/relationships/notesSlide" Target="/ppt/notesSlides/notesSlideac.xml" Id="R2f52f4c905384426"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e8f317f5752a4a0b" /><Relationship Type="http://schemas.openxmlformats.org/officeDocument/2006/relationships/chart" Target="/ppt/slides/charts/chartac.xml" Id="rId3" /><Relationship Type="http://schemas.openxmlformats.org/officeDocument/2006/relationships/notesSlide" Target="/ppt/notesSlides/notesSlidead.xml" Id="R282fcece9b9a49d3"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310304ae65cf412f" /><Relationship Type="http://schemas.openxmlformats.org/officeDocument/2006/relationships/chart" Target="/ppt/slides/charts/chartad.xml" Id="rId3" /><Relationship Type="http://schemas.openxmlformats.org/officeDocument/2006/relationships/notesSlide" Target="/ppt/notesSlides/notesSlideae.xml" Id="R630bd29b54e94102"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ab19e6e629234329" /><Relationship Type="http://schemas.openxmlformats.org/officeDocument/2006/relationships/chart" Target="/ppt/slides/charts/chartae.xml" Id="rId3" /><Relationship Type="http://schemas.openxmlformats.org/officeDocument/2006/relationships/notesSlide" Target="/ppt/notesSlides/notesSlideaf.xml" Id="R7744f531fec84c0f"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c201bdef03974fd0" /><Relationship Type="http://schemas.openxmlformats.org/officeDocument/2006/relationships/chart" Target="/ppt/slides/charts/charta.xml" Id="rId3" /><Relationship Type="http://schemas.openxmlformats.org/officeDocument/2006/relationships/notesSlide" Target="/ppt/notesSlides/notesSlideb.xml" Id="Rd3af34045a204983"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8f1ad4103ce74c5a" /><Relationship Type="http://schemas.openxmlformats.org/officeDocument/2006/relationships/chart" Target="/ppt/slides/charts/chartaf.xml" Id="rId3" /><Relationship Type="http://schemas.openxmlformats.org/officeDocument/2006/relationships/notesSlide" Target="/ppt/notesSlides/notesSlideb0.xml" Id="R8cf764f578614334"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fecd9d41cae84769" /><Relationship Type="http://schemas.openxmlformats.org/officeDocument/2006/relationships/chart" Target="/ppt/slides/charts/chartb0.xml" Id="rId3" /><Relationship Type="http://schemas.openxmlformats.org/officeDocument/2006/relationships/notesSlide" Target="/ppt/notesSlides/notesSlideb1.xml" Id="R3ff31dd9e3484835"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f22e519f939c425f" /><Relationship Type="http://schemas.openxmlformats.org/officeDocument/2006/relationships/chart" Target="/ppt/slides/charts/chartb1.xml" Id="rId3" /><Relationship Type="http://schemas.openxmlformats.org/officeDocument/2006/relationships/notesSlide" Target="/ppt/notesSlides/notesSlideb2.xml" Id="R6e074cf4c9a54cdd"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9fb8f08130884430" /><Relationship Type="http://schemas.openxmlformats.org/officeDocument/2006/relationships/chart" Target="/ppt/slides/charts/chartb2.xml" Id="rId3" /><Relationship Type="http://schemas.openxmlformats.org/officeDocument/2006/relationships/notesSlide" Target="/ppt/notesSlides/notesSlideb3.xml" Id="R486fb38bd8ea47ac"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c7731a617b354c72" /><Relationship Type="http://schemas.openxmlformats.org/officeDocument/2006/relationships/chart" Target="/ppt/slides/charts/chartb3.xml" Id="rId3" /><Relationship Type="http://schemas.openxmlformats.org/officeDocument/2006/relationships/notesSlide" Target="/ppt/notesSlides/notesSlideb4.xml" Id="R3402788e3be84b09"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5b1ba82f58604127" /><Relationship Type="http://schemas.openxmlformats.org/officeDocument/2006/relationships/chart" Target="/ppt/slides/charts/chartb4.xml" Id="rId3" /><Relationship Type="http://schemas.openxmlformats.org/officeDocument/2006/relationships/notesSlide" Target="/ppt/notesSlides/notesSlideb5.xml" Id="Raf67ff68828147e2"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c4250f1e98394827" /><Relationship Type="http://schemas.openxmlformats.org/officeDocument/2006/relationships/chart" Target="/ppt/slides/charts/chartb5.xml" Id="rId3" /><Relationship Type="http://schemas.openxmlformats.org/officeDocument/2006/relationships/notesSlide" Target="/ppt/notesSlides/notesSlideb6.xml" Id="Rc40899fb138440da"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d4dc02dd85a84db4" /><Relationship Type="http://schemas.openxmlformats.org/officeDocument/2006/relationships/chart" Target="/ppt/slides/charts/chartb6.xml" Id="rId3" /><Relationship Type="http://schemas.openxmlformats.org/officeDocument/2006/relationships/notesSlide" Target="/ppt/notesSlides/notesSlideb7.xml" Id="R23050fd0ad104f9b"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f78d01d63bd34ea3" /><Relationship Type="http://schemas.openxmlformats.org/officeDocument/2006/relationships/chart" Target="/ppt/slides/charts/chartb7.xml" Id="rId3" /><Relationship Type="http://schemas.openxmlformats.org/officeDocument/2006/relationships/notesSlide" Target="/ppt/notesSlides/notesSlideb8.xml" Id="R35a87920dced476a"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17c44de6fef648a3" /><Relationship Type="http://schemas.openxmlformats.org/officeDocument/2006/relationships/chart" Target="/ppt/slides/charts/chartb8.xml" Id="rId3" /><Relationship Type="http://schemas.openxmlformats.org/officeDocument/2006/relationships/notesSlide" Target="/ppt/notesSlides/notesSlideb9.xml" Id="Rae762be1ff06486b"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adb31b3e5dac420b" /><Relationship Type="http://schemas.openxmlformats.org/officeDocument/2006/relationships/chart" Target="/ppt/slides/charts/chartb9.xml" Id="rId3" /><Relationship Type="http://schemas.openxmlformats.org/officeDocument/2006/relationships/notesSlide" Target="/ppt/notesSlides/notesSlideba.xml" Id="R054cf8e6157f4e52"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823bd613c9f94687" /><Relationship Type="http://schemas.openxmlformats.org/officeDocument/2006/relationships/chart" Target="/ppt/slides/charts/chartba.xml" Id="rId3" /><Relationship Type="http://schemas.openxmlformats.org/officeDocument/2006/relationships/notesSlide" Target="/ppt/notesSlides/notesSlidebb.xml" Id="R02bb3caf66c9416e"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a369eafe783a4be8" /><Relationship Type="http://schemas.openxmlformats.org/officeDocument/2006/relationships/chart" Target="/ppt/slides/charts/chartbb.xml" Id="rId3" /><Relationship Type="http://schemas.openxmlformats.org/officeDocument/2006/relationships/notesSlide" Target="/ppt/notesSlides/notesSlidebc.xml" Id="R086cc075ef5e4ac4"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4b25caa9ffcd45d4" /><Relationship Type="http://schemas.openxmlformats.org/officeDocument/2006/relationships/chart" Target="/ppt/slides/charts/chartbc.xml" Id="rId3" /><Relationship Type="http://schemas.openxmlformats.org/officeDocument/2006/relationships/notesSlide" Target="/ppt/notesSlides/notesSlidebd.xml" Id="Rbc451076962647ce"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fbdf69ab57da4efe" /><Relationship Type="http://schemas.openxmlformats.org/officeDocument/2006/relationships/chart" Target="/ppt/slides/charts/chartbd.xml" Id="rId3" /><Relationship Type="http://schemas.openxmlformats.org/officeDocument/2006/relationships/notesSlide" Target="/ppt/notesSlides/notesSlidebe.xml" Id="Rfafdbbd52a9441fd"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e87f9a494c294654" /><Relationship Type="http://schemas.openxmlformats.org/officeDocument/2006/relationships/chart" Target="/ppt/slides/charts/chartbe.xml" Id="rId3" /><Relationship Type="http://schemas.openxmlformats.org/officeDocument/2006/relationships/notesSlide" Target="/ppt/notesSlides/notesSlidebf.xml" Id="R0a8633e7a76244fe"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f3a6be9497fd4972" /><Relationship Type="http://schemas.openxmlformats.org/officeDocument/2006/relationships/chart" Target="/ppt/slides/charts/chartb.xml" Id="rId3" /><Relationship Type="http://schemas.openxmlformats.org/officeDocument/2006/relationships/notesSlide" Target="/ppt/notesSlides/notesSlidec.xml" Id="R11759ac8fde14986"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6db32f5dc7d74b15" /><Relationship Type="http://schemas.openxmlformats.org/officeDocument/2006/relationships/chart" Target="/ppt/slides/charts/chartbf.xml" Id="rId3" /><Relationship Type="http://schemas.openxmlformats.org/officeDocument/2006/relationships/notesSlide" Target="/ppt/notesSlides/notesSlidec0.xml" Id="R93d27c35df9b44d5"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250f237436ab46d2" /><Relationship Type="http://schemas.openxmlformats.org/officeDocument/2006/relationships/chart" Target="/ppt/slides/charts/chartc0.xml" Id="rId3" /><Relationship Type="http://schemas.openxmlformats.org/officeDocument/2006/relationships/notesSlide" Target="/ppt/notesSlides/notesSlidec1.xml" Id="Ra507d1e9edc24d41"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bcdfe77deccb44b5" /><Relationship Type="http://schemas.openxmlformats.org/officeDocument/2006/relationships/chart" Target="/ppt/slides/charts/chartc1.xml" Id="rId3" /><Relationship Type="http://schemas.openxmlformats.org/officeDocument/2006/relationships/notesSlide" Target="/ppt/notesSlides/notesSlidec2.xml" Id="Rd4cb7262358a44e2"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299474c001744ef6" /><Relationship Type="http://schemas.openxmlformats.org/officeDocument/2006/relationships/chart" Target="/ppt/slides/charts/chartc2.xml" Id="rId3" /><Relationship Type="http://schemas.openxmlformats.org/officeDocument/2006/relationships/notesSlide" Target="/ppt/notesSlides/notesSlidec3.xml" Id="Rff4fb763fa154f9e"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770d32f0a7ce47d9" /><Relationship Type="http://schemas.openxmlformats.org/officeDocument/2006/relationships/chart" Target="/ppt/slides/charts/chartc3.xml" Id="rId3" /><Relationship Type="http://schemas.openxmlformats.org/officeDocument/2006/relationships/notesSlide" Target="/ppt/notesSlides/notesSlidec4.xml" Id="Rd43bf191193b490b"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f8cb270760bd417f" /><Relationship Type="http://schemas.openxmlformats.org/officeDocument/2006/relationships/chart" Target="/ppt/slides/charts/chartc4.xml" Id="rId3" /><Relationship Type="http://schemas.openxmlformats.org/officeDocument/2006/relationships/notesSlide" Target="/ppt/notesSlides/notesSlidec5.xml" Id="R9c84c5415dda4601"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bcb4cadd1a9141d4" /><Relationship Type="http://schemas.openxmlformats.org/officeDocument/2006/relationships/chart" Target="/ppt/slides/charts/chartc5.xml" Id="rId3" /><Relationship Type="http://schemas.openxmlformats.org/officeDocument/2006/relationships/notesSlide" Target="/ppt/notesSlides/notesSlidec6.xml" Id="R4d4db2464fc14769"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0304bbaf7784400d" /><Relationship Type="http://schemas.openxmlformats.org/officeDocument/2006/relationships/chart" Target="/ppt/slides/charts/chartc6.xml" Id="rId3" /><Relationship Type="http://schemas.openxmlformats.org/officeDocument/2006/relationships/notesSlide" Target="/ppt/notesSlides/notesSlidec7.xml" Id="R8f714339d9314646"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75e6b09184184094" /><Relationship Type="http://schemas.openxmlformats.org/officeDocument/2006/relationships/chart" Target="/ppt/slides/charts/chartc7.xml" Id="rId3" /><Relationship Type="http://schemas.openxmlformats.org/officeDocument/2006/relationships/notesSlide" Target="/ppt/notesSlides/notesSlidec8.xml" Id="Rb0cbf399537e4c86"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082c87cadb5d429d" /><Relationship Type="http://schemas.openxmlformats.org/officeDocument/2006/relationships/chart" Target="/ppt/slides/charts/chartc8.xml" Id="rId3" /><Relationship Type="http://schemas.openxmlformats.org/officeDocument/2006/relationships/notesSlide" Target="/ppt/notesSlides/notesSlidec9.xml" Id="Rd6ce4f909b904fd6"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1b9d62afaf3d439a" /><Relationship Type="http://schemas.openxmlformats.org/officeDocument/2006/relationships/chart" Target="/ppt/slides/charts/chartc9.xml" Id="rId3" /><Relationship Type="http://schemas.openxmlformats.org/officeDocument/2006/relationships/notesSlide" Target="/ppt/notesSlides/notesSlideca.xml" Id="Rf137b14a85ea4fff"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6621c05d8e0b4bec" /><Relationship Type="http://schemas.openxmlformats.org/officeDocument/2006/relationships/chart" Target="/ppt/slides/charts/chartca.xml" Id="rId3" /><Relationship Type="http://schemas.openxmlformats.org/officeDocument/2006/relationships/notesSlide" Target="/ppt/notesSlides/notesSlidecb.xml" Id="R7c39897b8efc4fac"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f125b224a17049f0" /><Relationship Type="http://schemas.openxmlformats.org/officeDocument/2006/relationships/chart" Target="/ppt/slides/charts/chartcb.xml" Id="rId3" /><Relationship Type="http://schemas.openxmlformats.org/officeDocument/2006/relationships/notesSlide" Target="/ppt/notesSlides/notesSlidecc.xml" Id="Refac3db2eb2c46fa"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b4475627ddb24d8c" /><Relationship Type="http://schemas.openxmlformats.org/officeDocument/2006/relationships/chart" Target="/ppt/slides/charts/chartcc.xml" Id="rId3" /><Relationship Type="http://schemas.openxmlformats.org/officeDocument/2006/relationships/notesSlide" Target="/ppt/notesSlides/notesSlidecd.xml" Id="R5290db0eb2d4495a"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6e0a8b2e35d14572" /><Relationship Type="http://schemas.openxmlformats.org/officeDocument/2006/relationships/chart" Target="/ppt/slides/charts/chartcd.xml" Id="rId3" /><Relationship Type="http://schemas.openxmlformats.org/officeDocument/2006/relationships/notesSlide" Target="/ppt/notesSlides/notesSlidece.xml" Id="Rfbc51fd2cc0a4ba2"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debeca93996940ca" /><Relationship Type="http://schemas.openxmlformats.org/officeDocument/2006/relationships/chart" Target="/ppt/slides/charts/chartce.xml" Id="rId3" /><Relationship Type="http://schemas.openxmlformats.org/officeDocument/2006/relationships/notesSlide" Target="/ppt/notesSlides/notesSlidecf.xml" Id="R1601429740344da3"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5a6cbaa073164179" /><Relationship Type="http://schemas.openxmlformats.org/officeDocument/2006/relationships/chart" Target="/ppt/slides/charts/chartc.xml" Id="rId3" /><Relationship Type="http://schemas.openxmlformats.org/officeDocument/2006/relationships/notesSlide" Target="/ppt/notesSlides/notesSlided.xml" Id="R1398ab09eba34c52"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b584d824b2ab4b40" /><Relationship Type="http://schemas.openxmlformats.org/officeDocument/2006/relationships/chart" Target="/ppt/slides/charts/chartcf.xml" Id="rId3" /><Relationship Type="http://schemas.openxmlformats.org/officeDocument/2006/relationships/notesSlide" Target="/ppt/notesSlides/notesSlided0.xml" Id="R26cc2bb71e0040f6"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c53d95f2361b4f5e" /><Relationship Type="http://schemas.openxmlformats.org/officeDocument/2006/relationships/chart" Target="/ppt/slides/charts/chartd0.xml" Id="rId3" /><Relationship Type="http://schemas.openxmlformats.org/officeDocument/2006/relationships/notesSlide" Target="/ppt/notesSlides/notesSlided1.xml" Id="Rd42e0723b9844e84"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4e9d786535dc4d11" /><Relationship Type="http://schemas.openxmlformats.org/officeDocument/2006/relationships/chart" Target="/ppt/slides/charts/chartd1.xml" Id="rId3" /><Relationship Type="http://schemas.openxmlformats.org/officeDocument/2006/relationships/notesSlide" Target="/ppt/notesSlides/notesSlided2.xml" Id="R9fb06dd2a01247b4"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f43cff251975491f" /><Relationship Type="http://schemas.openxmlformats.org/officeDocument/2006/relationships/chart" Target="/ppt/slides/charts/chartd2.xml" Id="rId3" /><Relationship Type="http://schemas.openxmlformats.org/officeDocument/2006/relationships/notesSlide" Target="/ppt/notesSlides/notesSlided3.xml" Id="Rf8fc2a56d9704758"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e2fcef21b2e544dc" /><Relationship Type="http://schemas.openxmlformats.org/officeDocument/2006/relationships/chart" Target="/ppt/slides/charts/chartd3.xml" Id="rId3" /><Relationship Type="http://schemas.openxmlformats.org/officeDocument/2006/relationships/notesSlide" Target="/ppt/notesSlides/notesSlided4.xml" Id="R8875c40be5d94721"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68db15b0212a434b" /><Relationship Type="http://schemas.openxmlformats.org/officeDocument/2006/relationships/chart" Target="/ppt/slides/charts/chartd4.xml" Id="rId3" /><Relationship Type="http://schemas.openxmlformats.org/officeDocument/2006/relationships/notesSlide" Target="/ppt/notesSlides/notesSlided5.xml" Id="Rdc2e690fee274a35"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5e2211d1f9f348d7" /><Relationship Type="http://schemas.openxmlformats.org/officeDocument/2006/relationships/chart" Target="/ppt/slides/charts/chartd5.xml" Id="rId3" /><Relationship Type="http://schemas.openxmlformats.org/officeDocument/2006/relationships/notesSlide" Target="/ppt/notesSlides/notesSlided6.xml" Id="Re1504f04aaa14172"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a7c6b4979e2c4c86" /><Relationship Type="http://schemas.openxmlformats.org/officeDocument/2006/relationships/chart" Target="/ppt/slides/charts/chartd6.xml" Id="rId3" /><Relationship Type="http://schemas.openxmlformats.org/officeDocument/2006/relationships/notesSlide" Target="/ppt/notesSlides/notesSlided7.xml" Id="R7cb12932034e4fdc"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782b3978ed6f42ac" /><Relationship Type="http://schemas.openxmlformats.org/officeDocument/2006/relationships/chart" Target="/ppt/slides/charts/chartd7.xml" Id="rId3" /><Relationship Type="http://schemas.openxmlformats.org/officeDocument/2006/relationships/notesSlide" Target="/ppt/notesSlides/notesSlided8.xml" Id="R7793a5d6cf934f15"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c65cd3f04e734ce8" /><Relationship Type="http://schemas.openxmlformats.org/officeDocument/2006/relationships/chart" Target="/ppt/slides/charts/chartd8.xml" Id="rId3" /><Relationship Type="http://schemas.openxmlformats.org/officeDocument/2006/relationships/notesSlide" Target="/ppt/notesSlides/notesSlided9.xml" Id="Re905e8d2c459416e"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e6573cf16fc64078" /><Relationship Type="http://schemas.openxmlformats.org/officeDocument/2006/relationships/chart" Target="/ppt/slides/charts/chartd9.xml" Id="rId3" /><Relationship Type="http://schemas.openxmlformats.org/officeDocument/2006/relationships/notesSlide" Target="/ppt/notesSlides/notesSlideda.xml" Id="Rbaf10089ffd04ed0"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1cc5f53116e641be" /><Relationship Type="http://schemas.openxmlformats.org/officeDocument/2006/relationships/chart" Target="/ppt/slides/charts/chartda.xml" Id="rId3" /><Relationship Type="http://schemas.openxmlformats.org/officeDocument/2006/relationships/notesSlide" Target="/ppt/notesSlides/notesSlidedb.xml" Id="Ra8207d065d5e4180"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de3d4a52369f4cf4" /><Relationship Type="http://schemas.openxmlformats.org/officeDocument/2006/relationships/chart" Target="/ppt/slides/charts/chartdb.xml" Id="rId3" /><Relationship Type="http://schemas.openxmlformats.org/officeDocument/2006/relationships/notesSlide" Target="/ppt/notesSlides/notesSlidedc.xml" Id="R04bf532f32714286"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19c9ecaf0e3c47eb" /><Relationship Type="http://schemas.openxmlformats.org/officeDocument/2006/relationships/chart" Target="/ppt/slides/charts/chartdc.xml" Id="rId3" /><Relationship Type="http://schemas.openxmlformats.org/officeDocument/2006/relationships/notesSlide" Target="/ppt/notesSlides/notesSlidedd.xml" Id="Red14be1ca8614340"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13aff1bbf8364f45" /><Relationship Type="http://schemas.openxmlformats.org/officeDocument/2006/relationships/chart" Target="/ppt/slides/charts/chartdd.xml" Id="rId3" /><Relationship Type="http://schemas.openxmlformats.org/officeDocument/2006/relationships/notesSlide" Target="/ppt/notesSlides/notesSlidede.xml" Id="R2b601a9aab244e1e"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88a58c462d9d4dcc" /><Relationship Type="http://schemas.openxmlformats.org/officeDocument/2006/relationships/chart" Target="/ppt/slides/charts/chartde.xml" Id="rId3" /><Relationship Type="http://schemas.openxmlformats.org/officeDocument/2006/relationships/notesSlide" Target="/ppt/notesSlides/notesSlidedf.xml" Id="R0f460309521b4808"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e6de8c6233d244b1" /><Relationship Type="http://schemas.openxmlformats.org/officeDocument/2006/relationships/chart" Target="/ppt/slides/charts/chartd.xml" Id="rId3" /><Relationship Type="http://schemas.openxmlformats.org/officeDocument/2006/relationships/notesSlide" Target="/ppt/notesSlides/notesSlidee.xml" Id="Rb2869bdbe2c84b5f"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ee0affc4c4b441f3" /><Relationship Type="http://schemas.openxmlformats.org/officeDocument/2006/relationships/chart" Target="/ppt/slides/charts/chartdf.xml" Id="rId3" /><Relationship Type="http://schemas.openxmlformats.org/officeDocument/2006/relationships/notesSlide" Target="/ppt/notesSlides/notesSlidee0.xml" Id="R1f3060ad267e4db7"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1ac13a5625cb4640" /><Relationship Type="http://schemas.openxmlformats.org/officeDocument/2006/relationships/chart" Target="/ppt/slides/charts/charte0.xml" Id="rId3" /><Relationship Type="http://schemas.openxmlformats.org/officeDocument/2006/relationships/notesSlide" Target="/ppt/notesSlides/notesSlidee1.xml" Id="R4eb9e47584824d84"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6092fa526d6e45e3" /><Relationship Type="http://schemas.openxmlformats.org/officeDocument/2006/relationships/chart" Target="/ppt/slides/charts/charte1.xml" Id="rId3" /><Relationship Type="http://schemas.openxmlformats.org/officeDocument/2006/relationships/notesSlide" Target="/ppt/notesSlides/notesSlidee2.xml" Id="Rd69b3031a0ae45b9"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97f6a83609124476" /><Relationship Type="http://schemas.openxmlformats.org/officeDocument/2006/relationships/chart" Target="/ppt/slides/charts/charte2.xml" Id="rId3" /><Relationship Type="http://schemas.openxmlformats.org/officeDocument/2006/relationships/notesSlide" Target="/ppt/notesSlides/notesSlidee3.xml" Id="R3765a45feda84f1e"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043eb9a1f8804aeb" /><Relationship Type="http://schemas.openxmlformats.org/officeDocument/2006/relationships/chart" Target="/ppt/slides/charts/charte3.xml" Id="rId3" /><Relationship Type="http://schemas.openxmlformats.org/officeDocument/2006/relationships/notesSlide" Target="/ppt/notesSlides/notesSlidee4.xml" Id="Rbc5c116a6b944e19"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196af6bdc71f4fbf" /><Relationship Type="http://schemas.openxmlformats.org/officeDocument/2006/relationships/chart" Target="/ppt/slides/charts/charte4.xml" Id="rId3" /><Relationship Type="http://schemas.openxmlformats.org/officeDocument/2006/relationships/notesSlide" Target="/ppt/notesSlides/notesSlidee5.xml" Id="R4222269ca9bc456d"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5d11efeb8156488c" /><Relationship Type="http://schemas.openxmlformats.org/officeDocument/2006/relationships/chart" Target="/ppt/slides/charts/charte5.xml" Id="rId3" /><Relationship Type="http://schemas.openxmlformats.org/officeDocument/2006/relationships/notesSlide" Target="/ppt/notesSlides/notesSlidee6.xml" Id="Rd876952b928e4097"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a62edaa922c443d3" /><Relationship Type="http://schemas.openxmlformats.org/officeDocument/2006/relationships/chart" Target="/ppt/slides/charts/charte6.xml" Id="rId3" /><Relationship Type="http://schemas.openxmlformats.org/officeDocument/2006/relationships/notesSlide" Target="/ppt/notesSlides/notesSlidee7.xml" Id="R2a4c6b1dae50491c"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57df445344634626" /><Relationship Type="http://schemas.openxmlformats.org/officeDocument/2006/relationships/chart" Target="/ppt/slides/charts/charte7.xml" Id="rId3" /><Relationship Type="http://schemas.openxmlformats.org/officeDocument/2006/relationships/notesSlide" Target="/ppt/notesSlides/notesSlidee8.xml" Id="R43e977e577a2428b"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6fc0858c962844f4" /><Relationship Type="http://schemas.openxmlformats.org/officeDocument/2006/relationships/chart" Target="/ppt/slides/charts/charte8.xml" Id="rId3" /><Relationship Type="http://schemas.openxmlformats.org/officeDocument/2006/relationships/notesSlide" Target="/ppt/notesSlides/notesSlidee9.xml" Id="Rc3646387a4634f9b"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e612d7de4e4f4bd2" /><Relationship Type="http://schemas.openxmlformats.org/officeDocument/2006/relationships/chart" Target="/ppt/slides/charts/charte9.xml" Id="rId3" /><Relationship Type="http://schemas.openxmlformats.org/officeDocument/2006/relationships/notesSlide" Target="/ppt/notesSlides/notesSlideea.xml" Id="R6119e16529594677"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341d15fea4f84613" /><Relationship Type="http://schemas.openxmlformats.org/officeDocument/2006/relationships/chart" Target="/ppt/slides/charts/chartea.xml" Id="rId3" /><Relationship Type="http://schemas.openxmlformats.org/officeDocument/2006/relationships/notesSlide" Target="/ppt/notesSlides/notesSlideeb.xml" Id="R8e704fed58884e97"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ea2569e8ced5413e" /><Relationship Type="http://schemas.openxmlformats.org/officeDocument/2006/relationships/chart" Target="/ppt/slides/charts/charteb.xml" Id="rId3" /><Relationship Type="http://schemas.openxmlformats.org/officeDocument/2006/relationships/notesSlide" Target="/ppt/notesSlides/notesSlideec.xml" Id="R21b375c64389429e"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c437828c1649477d" /><Relationship Type="http://schemas.openxmlformats.org/officeDocument/2006/relationships/chart" Target="/ppt/slides/charts/chartec.xml" Id="rId3" /><Relationship Type="http://schemas.openxmlformats.org/officeDocument/2006/relationships/notesSlide" Target="/ppt/notesSlides/notesSlideed.xml" Id="Rd400d3433a434cdd"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16ff7dededed47f1" /><Relationship Type="http://schemas.openxmlformats.org/officeDocument/2006/relationships/chart" Target="/ppt/slides/charts/charted.xml" Id="rId3" /><Relationship Type="http://schemas.openxmlformats.org/officeDocument/2006/relationships/notesSlide" Target="/ppt/notesSlides/notesSlideee.xml" Id="Re91730ee02b04715"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358792c11298443d" /><Relationship Type="http://schemas.openxmlformats.org/officeDocument/2006/relationships/chart" Target="/ppt/slides/charts/chartee.xml" Id="rId3" /><Relationship Type="http://schemas.openxmlformats.org/officeDocument/2006/relationships/notesSlide" Target="/ppt/notesSlides/notesSlideef.xml" Id="Rcb78831cc30840d9"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993c77f45bfe47c1" /><Relationship Type="http://schemas.openxmlformats.org/officeDocument/2006/relationships/chart" Target="/ppt/slides/charts/charte.xml" Id="rId3" /><Relationship Type="http://schemas.openxmlformats.org/officeDocument/2006/relationships/notesSlide" Target="/ppt/notesSlides/notesSlidef.xml" Id="R6de2ab4247b9472f"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050b3dc41f7a4335" /><Relationship Type="http://schemas.openxmlformats.org/officeDocument/2006/relationships/chart" Target="/ppt/slides/charts/chartef.xml" Id="rId3" /><Relationship Type="http://schemas.openxmlformats.org/officeDocument/2006/relationships/notesSlide" Target="/ppt/notesSlides/notesSlidef0.xml" Id="Rfd830f5032f74ed3"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78831bcc8a724153" /><Relationship Type="http://schemas.openxmlformats.org/officeDocument/2006/relationships/chart" Target="/ppt/slides/charts/chartf0.xml" Id="rId3" /><Relationship Type="http://schemas.openxmlformats.org/officeDocument/2006/relationships/notesSlide" Target="/ppt/notesSlides/notesSlidef1.xml" Id="R1114a103e5ee4833"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4257c9bd737e4aea" /><Relationship Type="http://schemas.openxmlformats.org/officeDocument/2006/relationships/chart" Target="/ppt/slides/charts/chartf1.xml" Id="rId3" /><Relationship Type="http://schemas.openxmlformats.org/officeDocument/2006/relationships/notesSlide" Target="/ppt/notesSlides/notesSlidef2.xml" Id="R0c61f44d43bc414a"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1ebab79ca66f4d3a" /><Relationship Type="http://schemas.openxmlformats.org/officeDocument/2006/relationships/chart" Target="/ppt/slides/charts/chartf2.xml" Id="rId3" /><Relationship Type="http://schemas.openxmlformats.org/officeDocument/2006/relationships/notesSlide" Target="/ppt/notesSlides/notesSlidef3.xml" Id="R8da3ce90960a46ac"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c1bb812922984741" /><Relationship Type="http://schemas.openxmlformats.org/officeDocument/2006/relationships/chart" Target="/ppt/slides/charts/chartf3.xml" Id="rId3" /><Relationship Type="http://schemas.openxmlformats.org/officeDocument/2006/relationships/notesSlide" Target="/ppt/notesSlides/notesSlidef4.xml" Id="R2e58652fc08b497a"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aaf8088476e64303" /><Relationship Type="http://schemas.openxmlformats.org/officeDocument/2006/relationships/chart" Target="/ppt/slides/charts/chartf4.xml" Id="rId3" /><Relationship Type="http://schemas.openxmlformats.org/officeDocument/2006/relationships/notesSlide" Target="/ppt/notesSlides/notesSlidef5.xml" Id="R33dbfc9a8c9f416b"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aa97184ec2384250" /><Relationship Type="http://schemas.openxmlformats.org/officeDocument/2006/relationships/chart" Target="/ppt/slides/charts/chartf5.xml" Id="rId3" /><Relationship Type="http://schemas.openxmlformats.org/officeDocument/2006/relationships/notesSlide" Target="/ppt/notesSlides/notesSlidef6.xml" Id="Rae023c43bbcb419a"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f4ec8056025b48d6" /><Relationship Type="http://schemas.openxmlformats.org/officeDocument/2006/relationships/chart" Target="/ppt/slides/charts/chartf6.xml" Id="rId3" /><Relationship Type="http://schemas.openxmlformats.org/officeDocument/2006/relationships/notesSlide" Target="/ppt/notesSlides/notesSlidef7.xml" Id="Rbc262d9053e94d3a"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11594d039058447b" /><Relationship Type="http://schemas.openxmlformats.org/officeDocument/2006/relationships/chart" Target="/ppt/slides/charts/chartf7.xml" Id="rId3" /><Relationship Type="http://schemas.openxmlformats.org/officeDocument/2006/relationships/notesSlide" Target="/ppt/notesSlides/notesSlidef8.xml" Id="R3d399c99c0af476d"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62beb05078544375" /><Relationship Type="http://schemas.openxmlformats.org/officeDocument/2006/relationships/chart" Target="/ppt/slides/charts/chartf8.xml" Id="rId3" /><Relationship Type="http://schemas.openxmlformats.org/officeDocument/2006/relationships/notesSlide" Target="/ppt/notesSlides/notesSlidef9.xml" Id="Rdf396bf5f3904853"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9f8d5aa9ce784266" /><Relationship Type="http://schemas.openxmlformats.org/officeDocument/2006/relationships/chart" Target="/ppt/slides/charts/chartf9.xml" Id="rId3" /><Relationship Type="http://schemas.openxmlformats.org/officeDocument/2006/relationships/notesSlide" Target="/ppt/notesSlides/notesSlidefa.xml" Id="R7521a3981ee24a22"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4e8e1fcce78c4af5" /><Relationship Type="http://schemas.openxmlformats.org/officeDocument/2006/relationships/chart" Target="/ppt/slides/charts/chartfa.xml" Id="rId3" /><Relationship Type="http://schemas.openxmlformats.org/officeDocument/2006/relationships/notesSlide" Target="/ppt/notesSlides/notesSlidefb.xml" Id="Rc72e1d937b804599"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8140d931a5de431b" /><Relationship Type="http://schemas.openxmlformats.org/officeDocument/2006/relationships/chart" Target="/ppt/slides/charts/chartfb.xml" Id="rId3" /><Relationship Type="http://schemas.openxmlformats.org/officeDocument/2006/relationships/notesSlide" Target="/ppt/notesSlides/notesSlidefc.xml" Id="R437cb3ccefc3475d"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b08f621151e74697" /><Relationship Type="http://schemas.openxmlformats.org/officeDocument/2006/relationships/chart" Target="/ppt/slides/charts/chartfc.xml" Id="rId3" /><Relationship Type="http://schemas.openxmlformats.org/officeDocument/2006/relationships/notesSlide" Target="/ppt/notesSlides/notesSlidefd.xml" Id="R3f5893bdb42d4f7e"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e204fe50199d4fae" /><Relationship Type="http://schemas.openxmlformats.org/officeDocument/2006/relationships/chart" Target="/ppt/slides/charts/chartfd.xml" Id="rId3" /><Relationship Type="http://schemas.openxmlformats.org/officeDocument/2006/relationships/notesSlide" Target="/ppt/notesSlides/notesSlidefe.xml" Id="R5172af51e76040d3"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2cd1880c06094b47" /><Relationship Type="http://schemas.openxmlformats.org/officeDocument/2006/relationships/chart" Target="/ppt/slides/charts/chartfe.xml" Id="rId3" /><Relationship Type="http://schemas.openxmlformats.org/officeDocument/2006/relationships/notesSlide" Target="/ppt/notesSlides/notesSlideff.xml" Id="R0e93ea869c7442a8"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01.xml.rels>&#65279;<?xml version="1.0" encoding="utf-8"?><Relationships xmlns="http://schemas.openxmlformats.org/package/2006/relationships"><Relationship Type="http://schemas.openxmlformats.org/officeDocument/2006/relationships/package" Target="/ppt/slides/charts/embeddings/package101.bin" Id="rId1" /></Relationships>
</file>

<file path=ppt/slides/charts/_rels/chart102.xml.rels>&#65279;<?xml version="1.0" encoding="utf-8"?><Relationships xmlns="http://schemas.openxmlformats.org/package/2006/relationships"><Relationship Type="http://schemas.openxmlformats.org/officeDocument/2006/relationships/package" Target="/ppt/slides/charts/embeddings/package102.bin" Id="rId1" /></Relationships>
</file>

<file path=ppt/slides/charts/_rels/chart103.xml.rels>&#65279;<?xml version="1.0" encoding="utf-8"?><Relationships xmlns="http://schemas.openxmlformats.org/package/2006/relationships"><Relationship Type="http://schemas.openxmlformats.org/officeDocument/2006/relationships/package" Target="/ppt/slides/charts/embeddings/package103.bin" Id="rId1" /></Relationships>
</file>

<file path=ppt/slides/charts/_rels/chart104.xml.rels>&#65279;<?xml version="1.0" encoding="utf-8"?><Relationships xmlns="http://schemas.openxmlformats.org/package/2006/relationships"><Relationship Type="http://schemas.openxmlformats.org/officeDocument/2006/relationships/package" Target="/ppt/slides/charts/embeddings/package104.bin" Id="rId1" /></Relationships>
</file>

<file path=ppt/slides/charts/_rels/chart105.xml.rels>&#65279;<?xml version="1.0" encoding="utf-8"?><Relationships xmlns="http://schemas.openxmlformats.org/package/2006/relationships"><Relationship Type="http://schemas.openxmlformats.org/officeDocument/2006/relationships/package" Target="/ppt/slides/charts/embeddings/package105.bin" Id="rId1" /></Relationships>
</file>

<file path=ppt/slides/charts/_rels/chart106.xml.rels>&#65279;<?xml version="1.0" encoding="utf-8"?><Relationships xmlns="http://schemas.openxmlformats.org/package/2006/relationships"><Relationship Type="http://schemas.openxmlformats.org/officeDocument/2006/relationships/package" Target="/ppt/slides/charts/embeddings/package106.bin" Id="rId1" /></Relationships>
</file>

<file path=ppt/slides/charts/_rels/chart107.xml.rels>&#65279;<?xml version="1.0" encoding="utf-8"?><Relationships xmlns="http://schemas.openxmlformats.org/package/2006/relationships"><Relationship Type="http://schemas.openxmlformats.org/officeDocument/2006/relationships/package" Target="/ppt/slides/charts/embeddings/package107.bin" Id="rId1" /></Relationships>
</file>

<file path=ppt/slides/charts/_rels/chart108.xml.rels>&#65279;<?xml version="1.0" encoding="utf-8"?><Relationships xmlns="http://schemas.openxmlformats.org/package/2006/relationships"><Relationship Type="http://schemas.openxmlformats.org/officeDocument/2006/relationships/package" Target="/ppt/slides/charts/embeddings/package108.bin" Id="rId1" /></Relationships>
</file>

<file path=ppt/slides/charts/_rels/chart109.xml.rels>&#65279;<?xml version="1.0" encoding="utf-8"?><Relationships xmlns="http://schemas.openxmlformats.org/package/2006/relationships"><Relationship Type="http://schemas.openxmlformats.org/officeDocument/2006/relationships/package" Target="/ppt/slides/charts/embeddings/package109.bin" Id="rId1" /></Relationships>
</file>

<file path=ppt/slides/charts/_rels/chart10a.xml.rels>&#65279;<?xml version="1.0" encoding="utf-8"?><Relationships xmlns="http://schemas.openxmlformats.org/package/2006/relationships"><Relationship Type="http://schemas.openxmlformats.org/officeDocument/2006/relationships/package" Target="/ppt/slides/charts/embeddings/package10a.bin" Id="rId1" /></Relationships>
</file>

<file path=ppt/slides/charts/_rels/chart10b.xml.rels>&#65279;<?xml version="1.0" encoding="utf-8"?><Relationships xmlns="http://schemas.openxmlformats.org/package/2006/relationships"><Relationship Type="http://schemas.openxmlformats.org/officeDocument/2006/relationships/package" Target="/ppt/slides/charts/embeddings/package10b.bin" Id="rId1" /></Relationships>
</file>

<file path=ppt/slides/charts/_rels/chart10c.xml.rels>&#65279;<?xml version="1.0" encoding="utf-8"?><Relationships xmlns="http://schemas.openxmlformats.org/package/2006/relationships"><Relationship Type="http://schemas.openxmlformats.org/officeDocument/2006/relationships/package" Target="/ppt/slides/charts/embeddings/package10c.bin" Id="rId1" /></Relationships>
</file>

<file path=ppt/slides/charts/_rels/chart10d.xml.rels>&#65279;<?xml version="1.0" encoding="utf-8"?><Relationships xmlns="http://schemas.openxmlformats.org/package/2006/relationships"><Relationship Type="http://schemas.openxmlformats.org/officeDocument/2006/relationships/package" Target="/ppt/slides/charts/embeddings/package10d.bin" Id="rId1" /></Relationships>
</file>

<file path=ppt/slides/charts/_rels/chart10e.xml.rels>&#65279;<?xml version="1.0" encoding="utf-8"?><Relationships xmlns="http://schemas.openxmlformats.org/package/2006/relationships"><Relationship Type="http://schemas.openxmlformats.org/officeDocument/2006/relationships/package" Target="/ppt/slides/charts/embeddings/package10e.bin" Id="rId1" /></Relationships>
</file>

<file path=ppt/slides/charts/_rels/chart10f.xml.rels>&#65279;<?xml version="1.0" encoding="utf-8"?><Relationships xmlns="http://schemas.openxmlformats.org/package/2006/relationships"><Relationship Type="http://schemas.openxmlformats.org/officeDocument/2006/relationships/package" Target="/ppt/slides/charts/embeddings/package10f.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10.xml.rels>&#65279;<?xml version="1.0" encoding="utf-8"?><Relationships xmlns="http://schemas.openxmlformats.org/package/2006/relationships"><Relationship Type="http://schemas.openxmlformats.org/officeDocument/2006/relationships/package" Target="/ppt/slides/charts/embeddings/package110.bin" Id="rId1" /></Relationships>
</file>

<file path=ppt/slides/charts/_rels/chart111.xml.rels>&#65279;<?xml version="1.0" encoding="utf-8"?><Relationships xmlns="http://schemas.openxmlformats.org/package/2006/relationships"><Relationship Type="http://schemas.openxmlformats.org/officeDocument/2006/relationships/package" Target="/ppt/slides/charts/embeddings/package111.bin" Id="rId1" /></Relationships>
</file>

<file path=ppt/slides/charts/_rels/chart112.xml.rels>&#65279;<?xml version="1.0" encoding="utf-8"?><Relationships xmlns="http://schemas.openxmlformats.org/package/2006/relationships"><Relationship Type="http://schemas.openxmlformats.org/officeDocument/2006/relationships/package" Target="/ppt/slides/charts/embeddings/package112.bin" Id="rId1" /></Relationships>
</file>

<file path=ppt/slides/charts/_rels/chart113.xml.rels>&#65279;<?xml version="1.0" encoding="utf-8"?><Relationships xmlns="http://schemas.openxmlformats.org/package/2006/relationships"><Relationship Type="http://schemas.openxmlformats.org/officeDocument/2006/relationships/package" Target="/ppt/slides/charts/embeddings/package113.bin" Id="rId1" /></Relationships>
</file>

<file path=ppt/slides/charts/_rels/chart114.xml.rels>&#65279;<?xml version="1.0" encoding="utf-8"?><Relationships xmlns="http://schemas.openxmlformats.org/package/2006/relationships"><Relationship Type="http://schemas.openxmlformats.org/officeDocument/2006/relationships/package" Target="/ppt/slides/charts/embeddings/package114.bin" Id="rId1" /></Relationships>
</file>

<file path=ppt/slides/charts/_rels/chart115.xml.rels>&#65279;<?xml version="1.0" encoding="utf-8"?><Relationships xmlns="http://schemas.openxmlformats.org/package/2006/relationships"><Relationship Type="http://schemas.openxmlformats.org/officeDocument/2006/relationships/package" Target="/ppt/slides/charts/embeddings/package115.bin" Id="rId1" /></Relationships>
</file>

<file path=ppt/slides/charts/_rels/chart116.xml.rels>&#65279;<?xml version="1.0" encoding="utf-8"?><Relationships xmlns="http://schemas.openxmlformats.org/package/2006/relationships"><Relationship Type="http://schemas.openxmlformats.org/officeDocument/2006/relationships/package" Target="/ppt/slides/charts/embeddings/package116.bin" Id="rId1" /></Relationships>
</file>

<file path=ppt/slides/charts/_rels/chart117.xml.rels>&#65279;<?xml version="1.0" encoding="utf-8"?><Relationships xmlns="http://schemas.openxmlformats.org/package/2006/relationships"><Relationship Type="http://schemas.openxmlformats.org/officeDocument/2006/relationships/package" Target="/ppt/slides/charts/embeddings/package117.bin" Id="rId1" /></Relationships>
</file>

<file path=ppt/slides/charts/_rels/chart118.xml.rels>&#65279;<?xml version="1.0" encoding="utf-8"?><Relationships xmlns="http://schemas.openxmlformats.org/package/2006/relationships"><Relationship Type="http://schemas.openxmlformats.org/officeDocument/2006/relationships/package" Target="/ppt/slides/charts/embeddings/package118.bin" Id="rId1" /></Relationships>
</file>

<file path=ppt/slides/charts/_rels/chart119.xml.rels>&#65279;<?xml version="1.0" encoding="utf-8"?><Relationships xmlns="http://schemas.openxmlformats.org/package/2006/relationships"><Relationship Type="http://schemas.openxmlformats.org/officeDocument/2006/relationships/package" Target="/ppt/slides/charts/embeddings/package119.bin" Id="rId1" /></Relationships>
</file>

<file path=ppt/slides/charts/_rels/chart11a.xml.rels>&#65279;<?xml version="1.0" encoding="utf-8"?><Relationships xmlns="http://schemas.openxmlformats.org/package/2006/relationships"><Relationship Type="http://schemas.openxmlformats.org/officeDocument/2006/relationships/package" Target="/ppt/slides/charts/embeddings/package11a.bin" Id="rId1" /></Relationships>
</file>

<file path=ppt/slides/charts/_rels/chart11b.xml.rels>&#65279;<?xml version="1.0" encoding="utf-8"?><Relationships xmlns="http://schemas.openxmlformats.org/package/2006/relationships"><Relationship Type="http://schemas.openxmlformats.org/officeDocument/2006/relationships/package" Target="/ppt/slides/charts/embeddings/package11b.bin" Id="rId1" /></Relationships>
</file>

<file path=ppt/slides/charts/_rels/chart11c.xml.rels>&#65279;<?xml version="1.0" encoding="utf-8"?><Relationships xmlns="http://schemas.openxmlformats.org/package/2006/relationships"><Relationship Type="http://schemas.openxmlformats.org/officeDocument/2006/relationships/package" Target="/ppt/slides/charts/embeddings/package11c.bin" Id="rId1" /></Relationships>
</file>

<file path=ppt/slides/charts/_rels/chart11d.xml.rels>&#65279;<?xml version="1.0" encoding="utf-8"?><Relationships xmlns="http://schemas.openxmlformats.org/package/2006/relationships"><Relationship Type="http://schemas.openxmlformats.org/officeDocument/2006/relationships/package" Target="/ppt/slides/charts/embeddings/package11d.bin" Id="rId1" /></Relationships>
</file>

<file path=ppt/slides/charts/_rels/chart11e.xml.rels>&#65279;<?xml version="1.0" encoding="utf-8"?><Relationships xmlns="http://schemas.openxmlformats.org/package/2006/relationships"><Relationship Type="http://schemas.openxmlformats.org/officeDocument/2006/relationships/package" Target="/ppt/slides/charts/embeddings/package11e.bin" Id="rId1" /></Relationships>
</file>

<file path=ppt/slides/charts/_rels/chart11f.xml.rels>&#65279;<?xml version="1.0" encoding="utf-8"?><Relationships xmlns="http://schemas.openxmlformats.org/package/2006/relationships"><Relationship Type="http://schemas.openxmlformats.org/officeDocument/2006/relationships/package" Target="/ppt/slides/charts/embeddings/package11f.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20.xml.rels>&#65279;<?xml version="1.0" encoding="utf-8"?><Relationships xmlns="http://schemas.openxmlformats.org/package/2006/relationships"><Relationship Type="http://schemas.openxmlformats.org/officeDocument/2006/relationships/package" Target="/ppt/slides/charts/embeddings/package120.bin" Id="rId1" /></Relationships>
</file>

<file path=ppt/slides/charts/_rels/chart121.xml.rels>&#65279;<?xml version="1.0" encoding="utf-8"?><Relationships xmlns="http://schemas.openxmlformats.org/package/2006/relationships"><Relationship Type="http://schemas.openxmlformats.org/officeDocument/2006/relationships/package" Target="/ppt/slides/charts/embeddings/package121.bin" Id="rId1" /></Relationships>
</file>

<file path=ppt/slides/charts/_rels/chart122.xml.rels>&#65279;<?xml version="1.0" encoding="utf-8"?><Relationships xmlns="http://schemas.openxmlformats.org/package/2006/relationships"><Relationship Type="http://schemas.openxmlformats.org/officeDocument/2006/relationships/package" Target="/ppt/slides/charts/embeddings/package122.bin" Id="rId1" /></Relationships>
</file>

<file path=ppt/slides/charts/_rels/chart123.xml.rels>&#65279;<?xml version="1.0" encoding="utf-8"?><Relationships xmlns="http://schemas.openxmlformats.org/package/2006/relationships"><Relationship Type="http://schemas.openxmlformats.org/officeDocument/2006/relationships/package" Target="/ppt/slides/charts/embeddings/package123.bin" Id="rId1" /></Relationships>
</file>

<file path=ppt/slides/charts/_rels/chart124.xml.rels>&#65279;<?xml version="1.0" encoding="utf-8"?><Relationships xmlns="http://schemas.openxmlformats.org/package/2006/relationships"><Relationship Type="http://schemas.openxmlformats.org/officeDocument/2006/relationships/package" Target="/ppt/slides/charts/embeddings/package124.bin" Id="rId1" /></Relationships>
</file>

<file path=ppt/slides/charts/_rels/chart125.xml.rels>&#65279;<?xml version="1.0" encoding="utf-8"?><Relationships xmlns="http://schemas.openxmlformats.org/package/2006/relationships"><Relationship Type="http://schemas.openxmlformats.org/officeDocument/2006/relationships/package" Target="/ppt/slides/charts/embeddings/package125.bin" Id="rId1" /></Relationships>
</file>

<file path=ppt/slides/charts/_rels/chart126.xml.rels>&#65279;<?xml version="1.0" encoding="utf-8"?><Relationships xmlns="http://schemas.openxmlformats.org/package/2006/relationships"><Relationship Type="http://schemas.openxmlformats.org/officeDocument/2006/relationships/package" Target="/ppt/slides/charts/embeddings/package126.bin" Id="rId1" /></Relationships>
</file>

<file path=ppt/slides/charts/_rels/chart127.xml.rels>&#65279;<?xml version="1.0" encoding="utf-8"?><Relationships xmlns="http://schemas.openxmlformats.org/package/2006/relationships"><Relationship Type="http://schemas.openxmlformats.org/officeDocument/2006/relationships/package" Target="/ppt/slides/charts/embeddings/package127.bin" Id="rId1" /></Relationships>
</file>

<file path=ppt/slides/charts/_rels/chart128.xml.rels>&#65279;<?xml version="1.0" encoding="utf-8"?><Relationships xmlns="http://schemas.openxmlformats.org/package/2006/relationships"><Relationship Type="http://schemas.openxmlformats.org/officeDocument/2006/relationships/package" Target="/ppt/slides/charts/embeddings/package128.bin" Id="rId1" /></Relationships>
</file>

<file path=ppt/slides/charts/_rels/chart129.xml.rels>&#65279;<?xml version="1.0" encoding="utf-8"?><Relationships xmlns="http://schemas.openxmlformats.org/package/2006/relationships"><Relationship Type="http://schemas.openxmlformats.org/officeDocument/2006/relationships/package" Target="/ppt/slides/charts/embeddings/package129.bin" Id="rId1" /></Relationships>
</file>

<file path=ppt/slides/charts/_rels/chart12a.xml.rels>&#65279;<?xml version="1.0" encoding="utf-8"?><Relationships xmlns="http://schemas.openxmlformats.org/package/2006/relationships"><Relationship Type="http://schemas.openxmlformats.org/officeDocument/2006/relationships/package" Target="/ppt/slides/charts/embeddings/package12a.bin" Id="rId1" /></Relationships>
</file>

<file path=ppt/slides/charts/_rels/chart12b.xml.rels>&#65279;<?xml version="1.0" encoding="utf-8"?><Relationships xmlns="http://schemas.openxmlformats.org/package/2006/relationships"><Relationship Type="http://schemas.openxmlformats.org/officeDocument/2006/relationships/package" Target="/ppt/slides/charts/embeddings/package12b.bin" Id="rId1" /></Relationships>
</file>

<file path=ppt/slides/charts/_rels/chart12c.xml.rels>&#65279;<?xml version="1.0" encoding="utf-8"?><Relationships xmlns="http://schemas.openxmlformats.org/package/2006/relationships"><Relationship Type="http://schemas.openxmlformats.org/officeDocument/2006/relationships/package" Target="/ppt/slides/charts/embeddings/package12c.bin" Id="rId1" /></Relationships>
</file>

<file path=ppt/slides/charts/_rels/chart12d.xml.rels>&#65279;<?xml version="1.0" encoding="utf-8"?><Relationships xmlns="http://schemas.openxmlformats.org/package/2006/relationships"><Relationship Type="http://schemas.openxmlformats.org/officeDocument/2006/relationships/package" Target="/ppt/slides/charts/embeddings/package12d.bin" Id="rId1" /></Relationships>
</file>

<file path=ppt/slides/charts/_rels/chart12e.xml.rels>&#65279;<?xml version="1.0" encoding="utf-8"?><Relationships xmlns="http://schemas.openxmlformats.org/package/2006/relationships"><Relationship Type="http://schemas.openxmlformats.org/officeDocument/2006/relationships/package" Target="/ppt/slides/charts/embeddings/package12e.bin" Id="rId1" /></Relationships>
</file>

<file path=ppt/slides/charts/_rels/chart12f.xml.rels>&#65279;<?xml version="1.0" encoding="utf-8"?><Relationships xmlns="http://schemas.openxmlformats.org/package/2006/relationships"><Relationship Type="http://schemas.openxmlformats.org/officeDocument/2006/relationships/package" Target="/ppt/slides/charts/embeddings/package12f.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30.xml.rels>&#65279;<?xml version="1.0" encoding="utf-8"?><Relationships xmlns="http://schemas.openxmlformats.org/package/2006/relationships"><Relationship Type="http://schemas.openxmlformats.org/officeDocument/2006/relationships/package" Target="/ppt/slides/charts/embeddings/package130.bin" Id="rId1" /></Relationships>
</file>

<file path=ppt/slides/charts/_rels/chart131.xml.rels>&#65279;<?xml version="1.0" encoding="utf-8"?><Relationships xmlns="http://schemas.openxmlformats.org/package/2006/relationships"><Relationship Type="http://schemas.openxmlformats.org/officeDocument/2006/relationships/package" Target="/ppt/slides/charts/embeddings/package131.bin" Id="rId1" /></Relationships>
</file>

<file path=ppt/slides/charts/_rels/chart132.xml.rels>&#65279;<?xml version="1.0" encoding="utf-8"?><Relationships xmlns="http://schemas.openxmlformats.org/package/2006/relationships"><Relationship Type="http://schemas.openxmlformats.org/officeDocument/2006/relationships/package" Target="/ppt/slides/charts/embeddings/package132.bin" Id="rId1" /></Relationships>
</file>

<file path=ppt/slides/charts/_rels/chart133.xml.rels>&#65279;<?xml version="1.0" encoding="utf-8"?><Relationships xmlns="http://schemas.openxmlformats.org/package/2006/relationships"><Relationship Type="http://schemas.openxmlformats.org/officeDocument/2006/relationships/package" Target="/ppt/slides/charts/embeddings/package133.bin" Id="rId1" /></Relationships>
</file>

<file path=ppt/slides/charts/_rels/chart134.xml.rels>&#65279;<?xml version="1.0" encoding="utf-8"?><Relationships xmlns="http://schemas.openxmlformats.org/package/2006/relationships"><Relationship Type="http://schemas.openxmlformats.org/officeDocument/2006/relationships/package" Target="/ppt/slides/charts/embeddings/package134.bin" Id="rId1" /></Relationships>
</file>

<file path=ppt/slides/charts/_rels/chart135.xml.rels>&#65279;<?xml version="1.0" encoding="utf-8"?><Relationships xmlns="http://schemas.openxmlformats.org/package/2006/relationships"><Relationship Type="http://schemas.openxmlformats.org/officeDocument/2006/relationships/package" Target="/ppt/slides/charts/embeddings/package135.bin" Id="rId1" /></Relationships>
</file>

<file path=ppt/slides/charts/_rels/chart136.xml.rels>&#65279;<?xml version="1.0" encoding="utf-8"?><Relationships xmlns="http://schemas.openxmlformats.org/package/2006/relationships"><Relationship Type="http://schemas.openxmlformats.org/officeDocument/2006/relationships/package" Target="/ppt/slides/charts/embeddings/package136.bin" Id="rId1" /></Relationships>
</file>

<file path=ppt/slides/charts/_rels/chart137.xml.rels>&#65279;<?xml version="1.0" encoding="utf-8"?><Relationships xmlns="http://schemas.openxmlformats.org/package/2006/relationships"><Relationship Type="http://schemas.openxmlformats.org/officeDocument/2006/relationships/package" Target="/ppt/slides/charts/embeddings/package137.bin" Id="rId1" /></Relationships>
</file>

<file path=ppt/slides/charts/_rels/chart138.xml.rels>&#65279;<?xml version="1.0" encoding="utf-8"?><Relationships xmlns="http://schemas.openxmlformats.org/package/2006/relationships"><Relationship Type="http://schemas.openxmlformats.org/officeDocument/2006/relationships/package" Target="/ppt/slides/charts/embeddings/package138.bin" Id="rId1" /></Relationships>
</file>

<file path=ppt/slides/charts/_rels/chart139.xml.rels>&#65279;<?xml version="1.0" encoding="utf-8"?><Relationships xmlns="http://schemas.openxmlformats.org/package/2006/relationships"><Relationship Type="http://schemas.openxmlformats.org/officeDocument/2006/relationships/package" Target="/ppt/slides/charts/embeddings/package139.bin" Id="rId1" /></Relationships>
</file>

<file path=ppt/slides/charts/_rels/chart13a.xml.rels>&#65279;<?xml version="1.0" encoding="utf-8"?><Relationships xmlns="http://schemas.openxmlformats.org/package/2006/relationships"><Relationship Type="http://schemas.openxmlformats.org/officeDocument/2006/relationships/package" Target="/ppt/slides/charts/embeddings/package13a.bin" Id="rId1" /></Relationships>
</file>

<file path=ppt/slides/charts/_rels/chart13b.xml.rels>&#65279;<?xml version="1.0" encoding="utf-8"?><Relationships xmlns="http://schemas.openxmlformats.org/package/2006/relationships"><Relationship Type="http://schemas.openxmlformats.org/officeDocument/2006/relationships/package" Target="/ppt/slides/charts/embeddings/package13b.bin" Id="rId1" /></Relationships>
</file>

<file path=ppt/slides/charts/_rels/chart13c.xml.rels>&#65279;<?xml version="1.0" encoding="utf-8"?><Relationships xmlns="http://schemas.openxmlformats.org/package/2006/relationships"><Relationship Type="http://schemas.openxmlformats.org/officeDocument/2006/relationships/package" Target="/ppt/slides/charts/embeddings/package13c.bin" Id="rId1" /></Relationships>
</file>

<file path=ppt/slides/charts/_rels/chart13d.xml.rels>&#65279;<?xml version="1.0" encoding="utf-8"?><Relationships xmlns="http://schemas.openxmlformats.org/package/2006/relationships"><Relationship Type="http://schemas.openxmlformats.org/officeDocument/2006/relationships/package" Target="/ppt/slides/charts/embeddings/package13d.bin" Id="rId1" /></Relationships>
</file>

<file path=ppt/slides/charts/_rels/chart13e.xml.rels>&#65279;<?xml version="1.0" encoding="utf-8"?><Relationships xmlns="http://schemas.openxmlformats.org/package/2006/relationships"><Relationship Type="http://schemas.openxmlformats.org/officeDocument/2006/relationships/package" Target="/ppt/slides/charts/embeddings/package13e.bin" Id="rId1" /></Relationships>
</file>

<file path=ppt/slides/charts/_rels/chart13f.xml.rels>&#65279;<?xml version="1.0" encoding="utf-8"?><Relationships xmlns="http://schemas.openxmlformats.org/package/2006/relationships"><Relationship Type="http://schemas.openxmlformats.org/officeDocument/2006/relationships/package" Target="/ppt/slides/charts/embeddings/package13f.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40.xml.rels>&#65279;<?xml version="1.0" encoding="utf-8"?><Relationships xmlns="http://schemas.openxmlformats.org/package/2006/relationships"><Relationship Type="http://schemas.openxmlformats.org/officeDocument/2006/relationships/package" Target="/ppt/slides/charts/embeddings/package140.bin" Id="rId1" /></Relationships>
</file>

<file path=ppt/slides/charts/_rels/chart141.xml.rels>&#65279;<?xml version="1.0" encoding="utf-8"?><Relationships xmlns="http://schemas.openxmlformats.org/package/2006/relationships"><Relationship Type="http://schemas.openxmlformats.org/officeDocument/2006/relationships/package" Target="/ppt/slides/charts/embeddings/package141.bin" Id="rId1" /></Relationships>
</file>

<file path=ppt/slides/charts/_rels/chart142.xml.rels>&#65279;<?xml version="1.0" encoding="utf-8"?><Relationships xmlns="http://schemas.openxmlformats.org/package/2006/relationships"><Relationship Type="http://schemas.openxmlformats.org/officeDocument/2006/relationships/package" Target="/ppt/slides/charts/embeddings/package142.bin" Id="rId1" /></Relationships>
</file>

<file path=ppt/slides/charts/_rels/chart143.xml.rels>&#65279;<?xml version="1.0" encoding="utf-8"?><Relationships xmlns="http://schemas.openxmlformats.org/package/2006/relationships"><Relationship Type="http://schemas.openxmlformats.org/officeDocument/2006/relationships/package" Target="/ppt/slides/charts/embeddings/package143.bin" Id="rId1" /></Relationships>
</file>

<file path=ppt/slides/charts/_rels/chart144.xml.rels>&#65279;<?xml version="1.0" encoding="utf-8"?><Relationships xmlns="http://schemas.openxmlformats.org/package/2006/relationships"><Relationship Type="http://schemas.openxmlformats.org/officeDocument/2006/relationships/package" Target="/ppt/slides/charts/embeddings/package144.bin" Id="rId1" /></Relationships>
</file>

<file path=ppt/slides/charts/_rels/chart145.xml.rels>&#65279;<?xml version="1.0" encoding="utf-8"?><Relationships xmlns="http://schemas.openxmlformats.org/package/2006/relationships"><Relationship Type="http://schemas.openxmlformats.org/officeDocument/2006/relationships/package" Target="/ppt/slides/charts/embeddings/package145.bin" Id="rId1" /></Relationships>
</file>

<file path=ppt/slides/charts/_rels/chart146.xml.rels>&#65279;<?xml version="1.0" encoding="utf-8"?><Relationships xmlns="http://schemas.openxmlformats.org/package/2006/relationships"><Relationship Type="http://schemas.openxmlformats.org/officeDocument/2006/relationships/package" Target="/ppt/slides/charts/embeddings/package146.bin" Id="rId1" /></Relationships>
</file>

<file path=ppt/slides/charts/_rels/chart147.xml.rels>&#65279;<?xml version="1.0" encoding="utf-8"?><Relationships xmlns="http://schemas.openxmlformats.org/package/2006/relationships"><Relationship Type="http://schemas.openxmlformats.org/officeDocument/2006/relationships/package" Target="/ppt/slides/charts/embeddings/package147.bin" Id="rId1" /></Relationships>
</file>

<file path=ppt/slides/charts/_rels/chart148.xml.rels>&#65279;<?xml version="1.0" encoding="utf-8"?><Relationships xmlns="http://schemas.openxmlformats.org/package/2006/relationships"><Relationship Type="http://schemas.openxmlformats.org/officeDocument/2006/relationships/package" Target="/ppt/slides/charts/embeddings/package148.bin" Id="rId1" /></Relationships>
</file>

<file path=ppt/slides/charts/_rels/chart149.xml.rels>&#65279;<?xml version="1.0" encoding="utf-8"?><Relationships xmlns="http://schemas.openxmlformats.org/package/2006/relationships"><Relationship Type="http://schemas.openxmlformats.org/officeDocument/2006/relationships/package" Target="/ppt/slides/charts/embeddings/package149.bin" Id="rId1" /></Relationships>
</file>

<file path=ppt/slides/charts/_rels/chart14a.xml.rels>&#65279;<?xml version="1.0" encoding="utf-8"?><Relationships xmlns="http://schemas.openxmlformats.org/package/2006/relationships"><Relationship Type="http://schemas.openxmlformats.org/officeDocument/2006/relationships/package" Target="/ppt/slides/charts/embeddings/package14a.bin" Id="rId1" /></Relationships>
</file>

<file path=ppt/slides/charts/_rels/chart14b.xml.rels>&#65279;<?xml version="1.0" encoding="utf-8"?><Relationships xmlns="http://schemas.openxmlformats.org/package/2006/relationships"><Relationship Type="http://schemas.openxmlformats.org/officeDocument/2006/relationships/package" Target="/ppt/slides/charts/embeddings/package14b.bin" Id="rId1" /></Relationships>
</file>

<file path=ppt/slides/charts/_rels/chart14c.xml.rels>&#65279;<?xml version="1.0" encoding="utf-8"?><Relationships xmlns="http://schemas.openxmlformats.org/package/2006/relationships"><Relationship Type="http://schemas.openxmlformats.org/officeDocument/2006/relationships/package" Target="/ppt/slides/charts/embeddings/package14c.bin" Id="rId1" /></Relationships>
</file>

<file path=ppt/slides/charts/_rels/chart14d.xml.rels>&#65279;<?xml version="1.0" encoding="utf-8"?><Relationships xmlns="http://schemas.openxmlformats.org/package/2006/relationships"><Relationship Type="http://schemas.openxmlformats.org/officeDocument/2006/relationships/package" Target="/ppt/slides/charts/embeddings/package14d.bin" Id="rId1" /></Relationships>
</file>

<file path=ppt/slides/charts/_rels/chart14e.xml.rels>&#65279;<?xml version="1.0" encoding="utf-8"?><Relationships xmlns="http://schemas.openxmlformats.org/package/2006/relationships"><Relationship Type="http://schemas.openxmlformats.org/officeDocument/2006/relationships/package" Target="/ppt/slides/charts/embeddings/package14e.bin" Id="rId1" /></Relationships>
</file>

<file path=ppt/slides/charts/_rels/chart14f.xml.rels>&#65279;<?xml version="1.0" encoding="utf-8"?><Relationships xmlns="http://schemas.openxmlformats.org/package/2006/relationships"><Relationship Type="http://schemas.openxmlformats.org/officeDocument/2006/relationships/package" Target="/ppt/slides/charts/embeddings/package14f.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5.7</c:v>
                </c:pt>
                <c:pt idx="1">
                  <c:v/>
                </c:pt>
                <c:pt idx="2">
                  <c:v>6.7</c:v>
                </c:pt>
                <c:pt idx="3">
                  <c:v>4.4</c:v>
                </c:pt>
                <c:pt idx="4">
                  <c:v/>
                </c:pt>
                <c:pt idx="5">
                  <c:v>6.1</c:v>
                </c:pt>
                <c:pt idx="6">
                  <c:v>5.8</c:v>
                </c:pt>
                <c:pt idx="7">
                  <c:v>5.2</c:v>
                </c:pt>
                <c:pt idx="8">
                  <c:v>4.1</c:v>
                </c:pt>
                <c:pt idx="9">
                  <c:v/>
                </c:pt>
                <c:pt idx="10">
                  <c:v>4.1</c:v>
                </c:pt>
                <c:pt idx="11">
                  <c:v>5.5</c:v>
                </c:pt>
                <c:pt idx="12">
                  <c:v>5.6</c:v>
                </c:pt>
                <c:pt idx="13">
                  <c:v>12.3</c:v>
                </c:pt>
                <c:pt idx="14">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21.5</c:v>
                </c:pt>
                <c:pt idx="1">
                  <c:v/>
                </c:pt>
                <c:pt idx="2">
                  <c:v/>
                </c:pt>
                <c:pt idx="3">
                  <c:v>20.0</c:v>
                </c:pt>
                <c:pt idx="4">
                  <c:v>18.1</c:v>
                </c:pt>
                <c:pt idx="5">
                  <c:v>18.8</c:v>
                </c:pt>
                <c:pt idx="6">
                  <c:v>15.6</c:v>
                </c:pt>
                <c:pt idx="7">
                  <c:v>11.3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8.0</c:v>
                </c:pt>
                <c:pt idx="1">
                  <c:v/>
                </c:pt>
                <c:pt idx="2">
                  <c:v>8.0</c:v>
                </c:pt>
                <c:pt idx="3">
                  <c:v>7.7</c:v>
                </c:pt>
                <c:pt idx="4">
                  <c:v/>
                </c:pt>
                <c:pt idx="5">
                  <c:v>10.3</c:v>
                </c:pt>
                <c:pt idx="6">
                  <c:v>8.1</c:v>
                </c:pt>
                <c:pt idx="7">
                  <c:v>6.1</c:v>
                </c:pt>
                <c:pt idx="8">
                  <c:v>5.0</c:v>
                </c:pt>
                <c:pt idx="9">
                  <c:v/>
                </c:pt>
                <c:pt idx="10">
                  <c:v>5.9</c:v>
                </c:pt>
                <c:pt idx="11">
                  <c:v>6.4</c:v>
                </c:pt>
                <c:pt idx="12">
                  <c:v>12.4</c:v>
                </c:pt>
                <c:pt idx="13">
                  <c:v>4.9</c:v>
                </c:pt>
                <c:pt idx="14">
                  <c:v>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8.0</c:v>
                </c:pt>
                <c:pt idx="1">
                  <c:v/>
                </c:pt>
                <c:pt idx="2">
                  <c:v>6.3</c:v>
                </c:pt>
                <c:pt idx="3">
                  <c:v>11.0</c:v>
                </c:pt>
                <c:pt idx="4">
                  <c:v>12.3</c:v>
                </c:pt>
                <c:pt idx="5">
                  <c:v/>
                </c:pt>
                <c:pt idx="6">
                  <c:v>7.3</c:v>
                </c:pt>
                <c:pt idx="7">
                  <c:v>13.7</c:v>
                </c:pt>
                <c:pt idx="8">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8.7</c:v>
                </c:pt>
                <c:pt idx="1">
                  <c:v>8.4</c:v>
                </c:pt>
                <c:pt idx="2">
                  <c:v>9.2</c:v>
                </c:pt>
                <c:pt idx="3">
                  <c:v>9.1</c:v>
                </c:pt>
                <c:pt idx="4">
                  <c:v>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9.9</c:v>
                </c:pt>
                <c:pt idx="1">
                  <c:v/>
                </c:pt>
                <c:pt idx="2">
                  <c:v>9.8</c:v>
                </c:pt>
                <c:pt idx="3">
                  <c:v>9.6</c:v>
                </c:pt>
                <c:pt idx="4">
                  <c:v/>
                </c:pt>
                <c:pt idx="5">
                  <c:v>11.8</c:v>
                </c:pt>
                <c:pt idx="6">
                  <c:v>10.2</c:v>
                </c:pt>
                <c:pt idx="7">
                  <c:v>8.2</c:v>
                </c:pt>
                <c:pt idx="8">
                  <c:v>6.7</c:v>
                </c:pt>
                <c:pt idx="9">
                  <c:v/>
                </c:pt>
                <c:pt idx="10">
                  <c:v>7.3</c:v>
                </c:pt>
                <c:pt idx="11">
                  <c:v>9.1</c:v>
                </c:pt>
                <c:pt idx="12">
                  <c:v>10.8</c:v>
                </c:pt>
                <c:pt idx="13">
                  <c:v>19.7</c:v>
                </c:pt>
                <c:pt idx="14">
                  <c:v>11.3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9.9</c:v>
                </c:pt>
                <c:pt idx="1">
                  <c:v/>
                </c:pt>
                <c:pt idx="2">
                  <c:v>8.7</c:v>
                </c:pt>
                <c:pt idx="3">
                  <c:v>12.1</c:v>
                </c:pt>
                <c:pt idx="4">
                  <c:v>12.6</c:v>
                </c:pt>
                <c:pt idx="5">
                  <c:v/>
                </c:pt>
                <c:pt idx="6">
                  <c:v>10.9</c:v>
                </c:pt>
                <c:pt idx="7">
                  <c:v>17.0</c:v>
                </c:pt>
                <c:pt idx="8">
                  <c:v>7.3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27.9</c:v>
                </c:pt>
                <c:pt idx="1">
                  <c:v/>
                </c:pt>
                <c:pt idx="2">
                  <c:v/>
                </c:pt>
                <c:pt idx="3">
                  <c:v>21.3</c:v>
                </c:pt>
                <c:pt idx="4">
                  <c:v>17.5</c:v>
                </c:pt>
                <c:pt idx="5">
                  <c:v>18.9</c:v>
                </c:pt>
                <c:pt idx="6">
                  <c:v>17.1</c:v>
                </c:pt>
                <c:pt idx="7">
                  <c:v>9.9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6.5</c:v>
                </c:pt>
                <c:pt idx="1">
                  <c:v/>
                </c:pt>
                <c:pt idx="2">
                  <c:v>6.3</c:v>
                </c:pt>
                <c:pt idx="3">
                  <c:v>6.2</c:v>
                </c:pt>
                <c:pt idx="4">
                  <c:v/>
                </c:pt>
                <c:pt idx="5">
                  <c:v>7.7</c:v>
                </c:pt>
                <c:pt idx="6">
                  <c:v>6.6</c:v>
                </c:pt>
                <c:pt idx="7">
                  <c:v>4.8</c:v>
                </c:pt>
                <c:pt idx="8">
                  <c:v>4.8</c:v>
                </c:pt>
                <c:pt idx="9">
                  <c:v/>
                </c:pt>
                <c:pt idx="10">
                  <c:v>4.6</c:v>
                </c:pt>
                <c:pt idx="11">
                  <c:v>5.7</c:v>
                </c:pt>
                <c:pt idx="12">
                  <c:v>7.1</c:v>
                </c:pt>
                <c:pt idx="13">
                  <c:v>12.3</c:v>
                </c:pt>
                <c:pt idx="14">
                  <c:v>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6.5</c:v>
                </c:pt>
                <c:pt idx="1">
                  <c:v/>
                </c:pt>
                <c:pt idx="2">
                  <c:v>4.0</c:v>
                </c:pt>
                <c:pt idx="3">
                  <c:v>12.4</c:v>
                </c:pt>
                <c:pt idx="4">
                  <c:v>11.9</c:v>
                </c:pt>
                <c:pt idx="5">
                  <c:v/>
                </c:pt>
                <c:pt idx="6">
                  <c:v>4.9</c:v>
                </c:pt>
                <c:pt idx="7">
                  <c:v>17.3</c:v>
                </c:pt>
                <c:pt idx="8">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10.3</c:v>
                </c:pt>
                <c:pt idx="1">
                  <c:v>9.8</c:v>
                </c:pt>
                <c:pt idx="2">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6.2</c:v>
                </c:pt>
                <c:pt idx="1">
                  <c:v/>
                </c:pt>
                <c:pt idx="2">
                  <c:v>7.3</c:v>
                </c:pt>
                <c:pt idx="3">
                  <c:v>5.1</c:v>
                </c:pt>
                <c:pt idx="4">
                  <c:v/>
                </c:pt>
                <c:pt idx="5">
                  <c:v>6.4</c:v>
                </c:pt>
                <c:pt idx="6">
                  <c:v>6.4</c:v>
                </c:pt>
                <c:pt idx="7">
                  <c:v>6.1</c:v>
                </c:pt>
                <c:pt idx="8">
                  <c:v>5.4</c:v>
                </c:pt>
                <c:pt idx="9">
                  <c:v/>
                </c:pt>
                <c:pt idx="10">
                  <c:v>4.6</c:v>
                </c:pt>
                <c:pt idx="11">
                  <c:v>6.7</c:v>
                </c:pt>
                <c:pt idx="12">
                  <c:v>5.2</c:v>
                </c:pt>
                <c:pt idx="13">
                  <c:v>10.7</c:v>
                </c:pt>
                <c:pt idx="14">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6.2</c:v>
                </c:pt>
                <c:pt idx="1">
                  <c:v/>
                </c:pt>
                <c:pt idx="2">
                  <c:v>6.0</c:v>
                </c:pt>
                <c:pt idx="3">
                  <c:v>6.1</c:v>
                </c:pt>
                <c:pt idx="4">
                  <c:v>6.4</c:v>
                </c:pt>
                <c:pt idx="5">
                  <c:v/>
                </c:pt>
                <c:pt idx="6">
                  <c:v>7.8</c:v>
                </c:pt>
                <c:pt idx="7">
                  <c:v>9.3</c:v>
                </c:pt>
                <c:pt idx="8">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16.5</c:v>
                </c:pt>
                <c:pt idx="1">
                  <c:v>17.3</c:v>
                </c:pt>
                <c:pt idx="2">
                  <c:v>14.7</c:v>
                </c:pt>
                <c:pt idx="3">
                  <c:v>13.4</c:v>
                </c:pt>
                <c:pt idx="4">
                  <c:v>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27.3</c:v>
                </c:pt>
                <c:pt idx="1">
                  <c:v/>
                </c:pt>
                <c:pt idx="2">
                  <c:v>23.0</c:v>
                </c:pt>
                <c:pt idx="3">
                  <c:v>31.0</c:v>
                </c:pt>
                <c:pt idx="4">
                  <c:v/>
                </c:pt>
                <c:pt idx="5">
                  <c:v>28.4</c:v>
                </c:pt>
                <c:pt idx="6">
                  <c:v>28.6</c:v>
                </c:pt>
                <c:pt idx="7">
                  <c:v>25.8</c:v>
                </c:pt>
                <c:pt idx="8">
                  <c:v>24.5</c:v>
                </c:pt>
                <c:pt idx="9">
                  <c:v/>
                </c:pt>
                <c:pt idx="10">
                  <c:v>28.2</c:v>
                </c:pt>
                <c:pt idx="11">
                  <c:v>28.6</c:v>
                </c:pt>
                <c:pt idx="12">
                  <c:v>23.9</c:v>
                </c:pt>
                <c:pt idx="13">
                  <c:v>30.5</c:v>
                </c:pt>
                <c:pt idx="14">
                  <c:v>21.3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27.3</c:v>
                </c:pt>
                <c:pt idx="1">
                  <c:v/>
                </c:pt>
                <c:pt idx="2">
                  <c:v>24.7</c:v>
                </c:pt>
                <c:pt idx="3">
                  <c:v>34.3</c:v>
                </c:pt>
                <c:pt idx="4">
                  <c:v>36.6</c:v>
                </c:pt>
                <c:pt idx="5">
                  <c:v/>
                </c:pt>
                <c:pt idx="6">
                  <c:v>30.8</c:v>
                </c:pt>
                <c:pt idx="7">
                  <c:v>43.2</c:v>
                </c:pt>
                <c:pt idx="8">
                  <c:v>23.4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40.4</c:v>
                </c:pt>
                <c:pt idx="1">
                  <c:v>34.6</c:v>
                </c:pt>
                <c:pt idx="2">
                  <c:v>32.4</c:v>
                </c:pt>
                <c:pt idx="3">
                  <c:v>36.1</c:v>
                </c:pt>
                <c:pt idx="4">
                  <c:v>27.3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5.7</c:v>
                </c:pt>
                <c:pt idx="1">
                  <c:v/>
                </c:pt>
                <c:pt idx="2">
                  <c:v>5.2</c:v>
                </c:pt>
                <c:pt idx="3">
                  <c:v>6.1</c:v>
                </c:pt>
                <c:pt idx="4">
                  <c:v>5.7</c:v>
                </c:pt>
                <c:pt idx="5">
                  <c:v/>
                </c:pt>
                <c:pt idx="6">
                  <c:v>7.4</c:v>
                </c:pt>
                <c:pt idx="7">
                  <c:v>9.9</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18.2</c:v>
                </c:pt>
                <c:pt idx="1">
                  <c:v/>
                </c:pt>
                <c:pt idx="2">
                  <c:v>12.2</c:v>
                </c:pt>
                <c:pt idx="3">
                  <c:v>23.3</c:v>
                </c:pt>
                <c:pt idx="4">
                  <c:v/>
                </c:pt>
                <c:pt idx="5">
                  <c:v>16.2</c:v>
                </c:pt>
                <c:pt idx="6">
                  <c:v>20.5</c:v>
                </c:pt>
                <c:pt idx="7">
                  <c:v>18.3</c:v>
                </c:pt>
                <c:pt idx="8">
                  <c:v>17.5</c:v>
                </c:pt>
                <c:pt idx="9">
                  <c:v/>
                </c:pt>
                <c:pt idx="10">
                  <c:v>13.6</c:v>
                </c:pt>
                <c:pt idx="11">
                  <c:v>17.3</c:v>
                </c:pt>
                <c:pt idx="12">
                  <c:v>18.6</c:v>
                </c:pt>
                <c:pt idx="13">
                  <c:v/>
                </c:pt>
                <c:pt idx="14">
                  <c:v>19.9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18.2</c:v>
                </c:pt>
                <c:pt idx="1">
                  <c:v/>
                </c:pt>
                <c:pt idx="2">
                  <c:v>14.1</c:v>
                </c:pt>
                <c:pt idx="3">
                  <c:v>30.6</c:v>
                </c:pt>
                <c:pt idx="4">
                  <c:v>28.5</c:v>
                </c:pt>
                <c:pt idx="5">
                  <c:v/>
                </c:pt>
                <c:pt idx="6">
                  <c:v>20.0</c:v>
                </c:pt>
                <c:pt idx="7">
                  <c:v>36.3</c:v>
                </c:pt>
                <c:pt idx="8">
                  <c:v>11.0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19.6</c:v>
                </c:pt>
                <c:pt idx="1">
                  <c:v>18.2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7.5</c:v>
                </c:pt>
                <c:pt idx="1">
                  <c:v/>
                </c:pt>
                <c:pt idx="2">
                  <c:v>5.2</c:v>
                </c:pt>
                <c:pt idx="3">
                  <c:v>9.4</c:v>
                </c:pt>
                <c:pt idx="4">
                  <c:v/>
                </c:pt>
                <c:pt idx="5">
                  <c:v>7.3</c:v>
                </c:pt>
                <c:pt idx="6">
                  <c:v>7.2</c:v>
                </c:pt>
                <c:pt idx="7">
                  <c:v>7.6</c:v>
                </c:pt>
                <c:pt idx="8">
                  <c:v>7.2</c:v>
                </c:pt>
                <c:pt idx="9">
                  <c:v/>
                </c:pt>
                <c:pt idx="10">
                  <c:v>2.8</c:v>
                </c:pt>
                <c:pt idx="11">
                  <c:v>7.4</c:v>
                </c:pt>
                <c:pt idx="12">
                  <c:v>7.1</c:v>
                </c:pt>
                <c:pt idx="13">
                  <c:v>8.0</c:v>
                </c:pt>
                <c:pt idx="14">
                  <c:v>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7.5</c:v>
                </c:pt>
                <c:pt idx="1">
                  <c:v/>
                </c:pt>
                <c:pt idx="2">
                  <c:v>5.7</c:v>
                </c:pt>
                <c:pt idx="3">
                  <c:v>13.3</c:v>
                </c:pt>
                <c:pt idx="4">
                  <c:v>9.8</c:v>
                </c:pt>
                <c:pt idx="5">
                  <c:v/>
                </c:pt>
                <c:pt idx="6">
                  <c:v>10.6</c:v>
                </c:pt>
                <c:pt idx="7">
                  <c:v>21.3</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14.1</c:v>
                </c:pt>
                <c:pt idx="1">
                  <c:v>7.5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4.3</c:v>
                </c:pt>
                <c:pt idx="1">
                  <c:v/>
                </c:pt>
                <c:pt idx="2">
                  <c:v>4.6</c:v>
                </c:pt>
                <c:pt idx="3">
                  <c:v>4.1</c:v>
                </c:pt>
                <c:pt idx="4">
                  <c:v/>
                </c:pt>
                <c:pt idx="5">
                  <c:v>5.0</c:v>
                </c:pt>
                <c:pt idx="6">
                  <c:v>4.1</c:v>
                </c:pt>
                <c:pt idx="7">
                  <c:v>4.1</c:v>
                </c:pt>
                <c:pt idx="8">
                  <c:v>3.2</c:v>
                </c:pt>
                <c:pt idx="9">
                  <c:v/>
                </c:pt>
                <c:pt idx="10">
                  <c:v>2.3</c:v>
                </c:pt>
                <c:pt idx="11">
                  <c:v>4.1</c:v>
                </c:pt>
                <c:pt idx="12">
                  <c:v>4.7</c:v>
                </c:pt>
                <c:pt idx="13">
                  <c:v>5.3</c:v>
                </c:pt>
                <c:pt idx="14">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4.3</c:v>
                </c:pt>
                <c:pt idx="1">
                  <c:v/>
                </c:pt>
                <c:pt idx="2">
                  <c:v>3.9</c:v>
                </c:pt>
                <c:pt idx="3">
                  <c:v>5.5</c:v>
                </c:pt>
                <c:pt idx="4">
                  <c:v>4.7</c:v>
                </c:pt>
                <c:pt idx="5">
                  <c:v/>
                </c:pt>
                <c:pt idx="6">
                  <c:v>5.3</c:v>
                </c:pt>
                <c:pt idx="7">
                  <c:v>8.1</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9.7</c:v>
                </c:pt>
                <c:pt idx="1">
                  <c:v>4.3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9.6</c:v>
                </c:pt>
                <c:pt idx="1">
                  <c:v/>
                </c:pt>
                <c:pt idx="2">
                  <c:v>6.9</c:v>
                </c:pt>
                <c:pt idx="3">
                  <c:v>12.6</c:v>
                </c:pt>
                <c:pt idx="4">
                  <c:v/>
                </c:pt>
                <c:pt idx="5">
                  <c:v>12.3</c:v>
                </c:pt>
                <c:pt idx="6">
                  <c:v>8.7</c:v>
                </c:pt>
                <c:pt idx="7">
                  <c:v>7.4</c:v>
                </c:pt>
                <c:pt idx="8">
                  <c:v>9.9</c:v>
                </c:pt>
                <c:pt idx="9">
                  <c:v/>
                </c:pt>
                <c:pt idx="10">
                  <c:v/>
                </c:pt>
                <c:pt idx="11">
                  <c:v>8.4</c:v>
                </c:pt>
                <c:pt idx="12">
                  <c:v>14.9</c:v>
                </c:pt>
                <c:pt idx="13">
                  <c:v/>
                </c:pt>
                <c:pt idx="14">
                  <c:v>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9.6</c:v>
                </c:pt>
                <c:pt idx="1">
                  <c:v/>
                </c:pt>
                <c:pt idx="2">
                  <c:v>8.3</c:v>
                </c:pt>
                <c:pt idx="3">
                  <c:v>13.8</c:v>
                </c:pt>
                <c:pt idx="4">
                  <c:v>11.1</c:v>
                </c:pt>
                <c:pt idx="5">
                  <c:v/>
                </c:pt>
                <c:pt idx="6">
                  <c:v>7.9</c:v>
                </c:pt>
                <c:pt idx="7">
                  <c:v>15.8</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14.5</c:v>
                </c:pt>
                <c:pt idx="1">
                  <c:v>12.2</c:v>
                </c:pt>
                <c:pt idx="2">
                  <c:v>9.4</c:v>
                </c:pt>
                <c:pt idx="3">
                  <c:v>10.0</c:v>
                </c:pt>
                <c:pt idx="4">
                  <c:v>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24.1</c:v>
                </c:pt>
                <c:pt idx="1">
                  <c:v/>
                </c:pt>
                <c:pt idx="2">
                  <c:v>27.5</c:v>
                </c:pt>
                <c:pt idx="3">
                  <c:v>20.9</c:v>
                </c:pt>
                <c:pt idx="4">
                  <c:v/>
                </c:pt>
                <c:pt idx="5">
                  <c:v>14.0</c:v>
                </c:pt>
                <c:pt idx="6">
                  <c:v>22.5</c:v>
                </c:pt>
                <c:pt idx="7">
                  <c:v>30.4</c:v>
                </c:pt>
                <c:pt idx="8">
                  <c:v>38.0</c:v>
                </c:pt>
                <c:pt idx="9">
                  <c:v/>
                </c:pt>
                <c:pt idx="10">
                  <c:v>9.1</c:v>
                </c:pt>
                <c:pt idx="11">
                  <c:v>25.4</c:v>
                </c:pt>
                <c:pt idx="12">
                  <c:v>21.2</c:v>
                </c:pt>
                <c:pt idx="13">
                  <c:v>33.0</c:v>
                </c:pt>
                <c:pt idx="14">
                  <c:v>19.0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24.1</c:v>
                </c:pt>
                <c:pt idx="1">
                  <c:v/>
                </c:pt>
                <c:pt idx="2">
                  <c:v>22.6</c:v>
                </c:pt>
                <c:pt idx="3">
                  <c:v>34.0</c:v>
                </c:pt>
                <c:pt idx="4">
                  <c:v>21.2</c:v>
                </c:pt>
                <c:pt idx="5">
                  <c:v/>
                </c:pt>
                <c:pt idx="6">
                  <c:v>54.2</c:v>
                </c:pt>
                <c:pt idx="7">
                  <c:v>59.5</c:v>
                </c:pt>
                <c:pt idx="8">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41.2</c:v>
                </c:pt>
                <c:pt idx="1">
                  <c:v>33.5</c:v>
                </c:pt>
                <c:pt idx="2">
                  <c:v>39.2</c:v>
                </c:pt>
                <c:pt idx="3">
                  <c:v>38.1</c:v>
                </c:pt>
                <c:pt idx="4">
                  <c:v>24.1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c:v>
                </c:pt>
                <c:pt idx="1">
                  <c:v/>
                </c:pt>
                <c:pt idx="2">
                  <c:v>3.5</c:v>
                </c:pt>
                <c:pt idx="3">
                  <c:v>2.2</c:v>
                </c:pt>
                <c:pt idx="4">
                  <c:v/>
                </c:pt>
                <c:pt idx="5">
                  <c:v>1.9</c:v>
                </c:pt>
                <c:pt idx="6">
                  <c:v>1.8</c:v>
                </c:pt>
                <c:pt idx="7">
                  <c:v>3.2</c:v>
                </c:pt>
                <c:pt idx="8">
                  <c:v>5.1</c:v>
                </c:pt>
                <c:pt idx="9">
                  <c:v/>
                </c:pt>
                <c:pt idx="10">
                  <c:v>1.9</c:v>
                </c:pt>
                <c:pt idx="11">
                  <c:v>3.2</c:v>
                </c:pt>
                <c:pt idx="12">
                  <c:v>1.8</c:v>
                </c:pt>
                <c:pt idx="13">
                  <c:v/>
                </c:pt>
                <c:pt idx="14">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11.2</c:v>
                </c:pt>
                <c:pt idx="1">
                  <c:v/>
                </c:pt>
                <c:pt idx="2">
                  <c:v/>
                </c:pt>
                <c:pt idx="3">
                  <c:v>8.5</c:v>
                </c:pt>
                <c:pt idx="4">
                  <c:v>7.6</c:v>
                </c:pt>
                <c:pt idx="5">
                  <c:v>9.8</c:v>
                </c:pt>
                <c:pt idx="6">
                  <c:v>9.4</c:v>
                </c:pt>
                <c:pt idx="7">
                  <c:v>5.7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c:v>
                </c:pt>
                <c:pt idx="1">
                  <c:v/>
                </c:pt>
                <c:pt idx="2">
                  <c:v>2.8</c:v>
                </c:pt>
                <c:pt idx="3">
                  <c:v>2.9</c:v>
                </c:pt>
                <c:pt idx="4">
                  <c:v>2.3</c:v>
                </c:pt>
                <c:pt idx="5">
                  <c:v/>
                </c:pt>
                <c:pt idx="6">
                  <c:v>6.2</c:v>
                </c:pt>
                <c:pt idx="7">
                  <c:v>6.7</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9.1</c:v>
                </c:pt>
                <c:pt idx="1">
                  <c:v>5.5</c:v>
                </c:pt>
                <c:pt idx="2">
                  <c:v>5.8</c:v>
                </c:pt>
                <c:pt idx="3">
                  <c:v>5.4</c:v>
                </c:pt>
                <c:pt idx="4">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50.1</c:v>
                </c:pt>
                <c:pt idx="1">
                  <c:v/>
                </c:pt>
                <c:pt idx="2">
                  <c:v>57.3</c:v>
                </c:pt>
                <c:pt idx="3">
                  <c:v>43.7</c:v>
                </c:pt>
                <c:pt idx="4">
                  <c:v/>
                </c:pt>
                <c:pt idx="5">
                  <c:v>52.9</c:v>
                </c:pt>
                <c:pt idx="6">
                  <c:v>50.6</c:v>
                </c:pt>
                <c:pt idx="7">
                  <c:v>49.0</c:v>
                </c:pt>
                <c:pt idx="8">
                  <c:v>45.1</c:v>
                </c:pt>
                <c:pt idx="9">
                  <c:v/>
                </c:pt>
                <c:pt idx="10">
                  <c:v>50.5</c:v>
                </c:pt>
                <c:pt idx="11">
                  <c:v>48.5</c:v>
                </c:pt>
                <c:pt idx="12">
                  <c:v>56.5</c:v>
                </c:pt>
                <c:pt idx="13">
                  <c:v/>
                </c:pt>
                <c:pt idx="14">
                  <c:v>49.0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50.1</c:v>
                </c:pt>
                <c:pt idx="1">
                  <c:v/>
                </c:pt>
                <c:pt idx="2">
                  <c:v>51.9</c:v>
                </c:pt>
                <c:pt idx="3">
                  <c:v>45.3</c:v>
                </c:pt>
                <c:pt idx="4">
                  <c:v>46.8</c:v>
                </c:pt>
                <c:pt idx="5">
                  <c:v/>
                </c:pt>
                <c:pt idx="6">
                  <c:v>53.5</c:v>
                </c:pt>
                <c:pt idx="7">
                  <c:v>49.4</c:v>
                </c:pt>
                <c:pt idx="8">
                  <c:v>48.1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51.7</c:v>
                </c:pt>
                <c:pt idx="1">
                  <c:v/>
                </c:pt>
                <c:pt idx="2">
                  <c:v/>
                </c:pt>
                <c:pt idx="3">
                  <c:v>54.9</c:v>
                </c:pt>
                <c:pt idx="4">
                  <c:v>57.4</c:v>
                </c:pt>
                <c:pt idx="5">
                  <c:v>52.2</c:v>
                </c:pt>
                <c:pt idx="6">
                  <c:v>51.3</c:v>
                </c:pt>
                <c:pt idx="7">
                  <c:v>50.1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20.0</c:v>
                </c:pt>
                <c:pt idx="1">
                  <c:v/>
                </c:pt>
                <c:pt idx="2">
                  <c:v>14.4</c:v>
                </c:pt>
                <c:pt idx="3">
                  <c:v>24.6</c:v>
                </c:pt>
                <c:pt idx="4">
                  <c:v/>
                </c:pt>
                <c:pt idx="5">
                  <c:v>21.5</c:v>
                </c:pt>
                <c:pt idx="6">
                  <c:v>20.5</c:v>
                </c:pt>
                <c:pt idx="7">
                  <c:v>18.8</c:v>
                </c:pt>
                <c:pt idx="8">
                  <c:v>17.3</c:v>
                </c:pt>
                <c:pt idx="9">
                  <c:v/>
                </c:pt>
                <c:pt idx="10">
                  <c:v>10.9</c:v>
                </c:pt>
                <c:pt idx="11">
                  <c:v>20.9</c:v>
                </c:pt>
                <c:pt idx="12">
                  <c:v>21.8</c:v>
                </c:pt>
                <c:pt idx="13">
                  <c:v>36.3</c:v>
                </c:pt>
                <c:pt idx="14">
                  <c:v>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20.0</c:v>
                </c:pt>
                <c:pt idx="1">
                  <c:v/>
                </c:pt>
                <c:pt idx="2">
                  <c:v>16.5</c:v>
                </c:pt>
                <c:pt idx="3">
                  <c:v>28.6</c:v>
                </c:pt>
                <c:pt idx="4">
                  <c:v>29.6</c:v>
                </c:pt>
                <c:pt idx="5">
                  <c:v/>
                </c:pt>
                <c:pt idx="6">
                  <c:v>20.5</c:v>
                </c:pt>
                <c:pt idx="7">
                  <c:v>35.9</c:v>
                </c:pt>
                <c:pt idx="8">
                  <c:v>16.2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13.6</c:v>
                </c:pt>
                <c:pt idx="1">
                  <c:v/>
                </c:pt>
                <c:pt idx="2">
                  <c:v/>
                </c:pt>
                <c:pt idx="3">
                  <c:v>15.3</c:v>
                </c:pt>
                <c:pt idx="4">
                  <c:v>14.3</c:v>
                </c:pt>
                <c:pt idx="5">
                  <c:v>14.6</c:v>
                </c:pt>
                <c:pt idx="6">
                  <c:v>15.2</c:v>
                </c:pt>
                <c:pt idx="7">
                  <c:v>20.0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5.4</c:v>
                </c:pt>
                <c:pt idx="1">
                  <c:v/>
                </c:pt>
                <c:pt idx="2">
                  <c:v>4.2</c:v>
                </c:pt>
                <c:pt idx="3">
                  <c:v>6.3</c:v>
                </c:pt>
                <c:pt idx="4">
                  <c:v/>
                </c:pt>
                <c:pt idx="5">
                  <c:v>5.3</c:v>
                </c:pt>
                <c:pt idx="6">
                  <c:v>5.1</c:v>
                </c:pt>
                <c:pt idx="7">
                  <c:v>5.2</c:v>
                </c:pt>
                <c:pt idx="8">
                  <c:v>5.5</c:v>
                </c:pt>
                <c:pt idx="9">
                  <c:v/>
                </c:pt>
                <c:pt idx="10">
                  <c:v>2.9</c:v>
                </c:pt>
                <c:pt idx="11">
                  <c:v>5.2</c:v>
                </c:pt>
                <c:pt idx="12">
                  <c:v>5.5</c:v>
                </c:pt>
                <c:pt idx="13">
                  <c:v/>
                </c:pt>
                <c:pt idx="14">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5.4</c:v>
                </c:pt>
                <c:pt idx="1">
                  <c:v/>
                </c:pt>
                <c:pt idx="2">
                  <c:v>4.2</c:v>
                </c:pt>
                <c:pt idx="3">
                  <c:v>7.5</c:v>
                </c:pt>
                <c:pt idx="4">
                  <c:v>9.3</c:v>
                </c:pt>
                <c:pt idx="5">
                  <c:v/>
                </c:pt>
                <c:pt idx="6">
                  <c:v>5.5</c:v>
                </c:pt>
                <c:pt idx="7">
                  <c:v>11.3</c:v>
                </c:pt>
                <c:pt idx="8">
                  <c:v>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6.0</c:v>
                </c:pt>
                <c:pt idx="1">
                  <c:v/>
                </c:pt>
                <c:pt idx="2">
                  <c:v/>
                </c:pt>
                <c:pt idx="3">
                  <c:v>6.3</c:v>
                </c:pt>
                <c:pt idx="4">
                  <c:v>7.3</c:v>
                </c:pt>
                <c:pt idx="5">
                  <c:v>9.1</c:v>
                </c:pt>
                <c:pt idx="6">
                  <c:v>7.4</c:v>
                </c:pt>
                <c:pt idx="7">
                  <c:v>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79.3</c:v>
                </c:pt>
                <c:pt idx="1">
                  <c:v/>
                </c:pt>
                <c:pt idx="2">
                  <c:v>76.8</c:v>
                </c:pt>
                <c:pt idx="3">
                  <c:v>81.5</c:v>
                </c:pt>
                <c:pt idx="4">
                  <c:v/>
                </c:pt>
                <c:pt idx="5">
                  <c:v>78.9</c:v>
                </c:pt>
                <c:pt idx="6">
                  <c:v>78.4</c:v>
                </c:pt>
                <c:pt idx="7">
                  <c:v>79.5</c:v>
                </c:pt>
                <c:pt idx="8">
                  <c:v>81.1</c:v>
                </c:pt>
                <c:pt idx="9">
                  <c:v/>
                </c:pt>
                <c:pt idx="10">
                  <c:v>70.9</c:v>
                </c:pt>
                <c:pt idx="11">
                  <c:v>80.2</c:v>
                </c:pt>
                <c:pt idx="12">
                  <c:v>79.6</c:v>
                </c:pt>
                <c:pt idx="13">
                  <c:v>76.2</c:v>
                </c:pt>
                <c:pt idx="14">
                  <c:v>74.1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79.3</c:v>
                </c:pt>
                <c:pt idx="1">
                  <c:v/>
                </c:pt>
                <c:pt idx="2">
                  <c:v>79.6</c:v>
                </c:pt>
                <c:pt idx="3">
                  <c:v>81.7</c:v>
                </c:pt>
                <c:pt idx="4">
                  <c:v>76.4</c:v>
                </c:pt>
                <c:pt idx="5">
                  <c:v/>
                </c:pt>
                <c:pt idx="6">
                  <c:v>83.8</c:v>
                </c:pt>
                <c:pt idx="7">
                  <c:v>84.1</c:v>
                </c:pt>
                <c:pt idx="8">
                  <c:v>77.6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77.1</c:v>
                </c:pt>
                <c:pt idx="1">
                  <c:v>77.3</c:v>
                </c:pt>
                <c:pt idx="2">
                  <c:v>77.3</c:v>
                </c:pt>
                <c:pt idx="3">
                  <c:v>78.1</c:v>
                </c:pt>
                <c:pt idx="4">
                  <c:v>79.3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3.3</c:v>
                </c:pt>
                <c:pt idx="1">
                  <c:v/>
                </c:pt>
                <c:pt idx="2">
                  <c:v>3.6</c:v>
                </c:pt>
                <c:pt idx="3">
                  <c:v>3.0</c:v>
                </c:pt>
                <c:pt idx="4">
                  <c:v/>
                </c:pt>
                <c:pt idx="5">
                  <c:v>3.5</c:v>
                </c:pt>
                <c:pt idx="6">
                  <c:v>3.0</c:v>
                </c:pt>
                <c:pt idx="7">
                  <c:v>2.5</c:v>
                </c:pt>
                <c:pt idx="8">
                  <c:v>3.8</c:v>
                </c:pt>
                <c:pt idx="9">
                  <c:v/>
                </c:pt>
                <c:pt idx="10">
                  <c:v>3.4</c:v>
                </c:pt>
                <c:pt idx="11">
                  <c:v>3.6</c:v>
                </c:pt>
                <c:pt idx="12">
                  <c:v>3.1</c:v>
                </c:pt>
                <c:pt idx="13">
                  <c:v>9.9</c:v>
                </c:pt>
                <c:pt idx="14">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3.3</c:v>
                </c:pt>
                <c:pt idx="1">
                  <c:v/>
                </c:pt>
                <c:pt idx="2">
                  <c:v>3.1</c:v>
                </c:pt>
                <c:pt idx="3">
                  <c:v>3.4</c:v>
                </c:pt>
                <c:pt idx="4">
                  <c:v>4.0</c:v>
                </c:pt>
                <c:pt idx="5">
                  <c:v/>
                </c:pt>
                <c:pt idx="6">
                  <c:v>4.0</c:v>
                </c:pt>
                <c:pt idx="7">
                  <c:v>5.7</c:v>
                </c:pt>
                <c:pt idx="8">
                  <c:v>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18.7</c:v>
                </c:pt>
                <c:pt idx="1">
                  <c:v/>
                </c:pt>
                <c:pt idx="2">
                  <c:v>19.3</c:v>
                </c:pt>
                <c:pt idx="3">
                  <c:v>18.0</c:v>
                </c:pt>
                <c:pt idx="4">
                  <c:v/>
                </c:pt>
                <c:pt idx="5">
                  <c:v>22.8</c:v>
                </c:pt>
                <c:pt idx="6">
                  <c:v>17.9</c:v>
                </c:pt>
                <c:pt idx="7">
                  <c:v>16.0</c:v>
                </c:pt>
                <c:pt idx="8">
                  <c:v>13.5</c:v>
                </c:pt>
                <c:pt idx="9">
                  <c:v/>
                </c:pt>
                <c:pt idx="10">
                  <c:v>6.0</c:v>
                </c:pt>
                <c:pt idx="11">
                  <c:v>21.6</c:v>
                </c:pt>
                <c:pt idx="12">
                  <c:v>11.4</c:v>
                </c:pt>
                <c:pt idx="13">
                  <c:v>23.7</c:v>
                </c:pt>
                <c:pt idx="14">
                  <c:v>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4.8</c:v>
                </c:pt>
                <c:pt idx="1">
                  <c:v>5.1</c:v>
                </c:pt>
                <c:pt idx="2">
                  <c:v>5.1</c:v>
                </c:pt>
                <c:pt idx="3">
                  <c:v>4.6</c:v>
                </c:pt>
                <c:pt idx="4">
                  <c:v>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24.7</c:v>
                </c:pt>
                <c:pt idx="1">
                  <c:v/>
                </c:pt>
                <c:pt idx="2">
                  <c:v>26.9</c:v>
                </c:pt>
                <c:pt idx="3">
                  <c:v>22.6</c:v>
                </c:pt>
                <c:pt idx="4">
                  <c:v/>
                </c:pt>
                <c:pt idx="5">
                  <c:v>28.7</c:v>
                </c:pt>
                <c:pt idx="6">
                  <c:v>24.5</c:v>
                </c:pt>
                <c:pt idx="7">
                  <c:v>22.7</c:v>
                </c:pt>
                <c:pt idx="8">
                  <c:v>19.1</c:v>
                </c:pt>
                <c:pt idx="9">
                  <c:v/>
                </c:pt>
                <c:pt idx="10">
                  <c:v>19.9</c:v>
                </c:pt>
                <c:pt idx="11">
                  <c:v>25.8</c:v>
                </c:pt>
                <c:pt idx="12">
                  <c:v>23.6</c:v>
                </c:pt>
                <c:pt idx="13">
                  <c:v/>
                </c:pt>
                <c:pt idx="14">
                  <c:v>18.8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24.7</c:v>
                </c:pt>
                <c:pt idx="1">
                  <c:v/>
                </c:pt>
                <c:pt idx="2">
                  <c:v>25.6</c:v>
                </c:pt>
                <c:pt idx="3">
                  <c:v>22.1</c:v>
                </c:pt>
                <c:pt idx="4">
                  <c:v>21.4</c:v>
                </c:pt>
                <c:pt idx="5">
                  <c:v/>
                </c:pt>
                <c:pt idx="6">
                  <c:v>24.4</c:v>
                </c:pt>
                <c:pt idx="7">
                  <c:v>25.7</c:v>
                </c:pt>
                <c:pt idx="8">
                  <c:v>23.6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22.2</c:v>
                </c:pt>
                <c:pt idx="1">
                  <c:v>20.4</c:v>
                </c:pt>
                <c:pt idx="2">
                  <c:v>24.7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59.7</c:v>
                </c:pt>
                <c:pt idx="1">
                  <c:v/>
                </c:pt>
                <c:pt idx="2">
                  <c:v>61.4</c:v>
                </c:pt>
                <c:pt idx="3">
                  <c:v>58.4</c:v>
                </c:pt>
                <c:pt idx="4">
                  <c:v/>
                </c:pt>
                <c:pt idx="5">
                  <c:v>50.2</c:v>
                </c:pt>
                <c:pt idx="6">
                  <c:v>61.2</c:v>
                </c:pt>
                <c:pt idx="7">
                  <c:v>64.6</c:v>
                </c:pt>
                <c:pt idx="8">
                  <c:v>70.6</c:v>
                </c:pt>
                <c:pt idx="9">
                  <c:v/>
                </c:pt>
                <c:pt idx="10">
                  <c:v>59.4</c:v>
                </c:pt>
                <c:pt idx="11">
                  <c:v>60.1</c:v>
                </c:pt>
                <c:pt idx="12">
                  <c:v>58.2</c:v>
                </c:pt>
                <c:pt idx="13">
                  <c:v>46.5</c:v>
                </c:pt>
                <c:pt idx="14">
                  <c:v>61.2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59.7</c:v>
                </c:pt>
                <c:pt idx="1">
                  <c:v/>
                </c:pt>
                <c:pt idx="2">
                  <c:v>61.3</c:v>
                </c:pt>
                <c:pt idx="3">
                  <c:v>59.9</c:v>
                </c:pt>
                <c:pt idx="4">
                  <c:v>55.4</c:v>
                </c:pt>
                <c:pt idx="5">
                  <c:v/>
                </c:pt>
                <c:pt idx="6">
                  <c:v>66.4</c:v>
                </c:pt>
                <c:pt idx="7">
                  <c:v>58.0</c:v>
                </c:pt>
                <c:pt idx="8">
                  <c:v>57.9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70.9</c:v>
                </c:pt>
                <c:pt idx="1">
                  <c:v>59.7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55.2</c:v>
                </c:pt>
                <c:pt idx="1">
                  <c:v/>
                </c:pt>
                <c:pt idx="2">
                  <c:v>59.7</c:v>
                </c:pt>
                <c:pt idx="3">
                  <c:v>51.6</c:v>
                </c:pt>
                <c:pt idx="4">
                  <c:v/>
                </c:pt>
                <c:pt idx="5">
                  <c:v>56.1</c:v>
                </c:pt>
                <c:pt idx="6">
                  <c:v>53.7</c:v>
                </c:pt>
                <c:pt idx="7">
                  <c:v>56.5</c:v>
                </c:pt>
                <c:pt idx="8">
                  <c:v>53.9</c:v>
                </c:pt>
                <c:pt idx="9">
                  <c:v/>
                </c:pt>
                <c:pt idx="10">
                  <c:v>53.1</c:v>
                </c:pt>
                <c:pt idx="11">
                  <c:v>53.2</c:v>
                </c:pt>
                <c:pt idx="12">
                  <c:v>53.4</c:v>
                </c:pt>
                <c:pt idx="13">
                  <c:v>60.4</c:v>
                </c:pt>
                <c:pt idx="14">
                  <c:v>70.0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55.2</c:v>
                </c:pt>
                <c:pt idx="1">
                  <c:v/>
                </c:pt>
                <c:pt idx="2">
                  <c:v>57.7</c:v>
                </c:pt>
                <c:pt idx="3">
                  <c:v>51.6</c:v>
                </c:pt>
                <c:pt idx="4">
                  <c:v>46.1</c:v>
                </c:pt>
                <c:pt idx="5">
                  <c:v/>
                </c:pt>
                <c:pt idx="6">
                  <c:v>57.8</c:v>
                </c:pt>
                <c:pt idx="7">
                  <c:v>52.9</c:v>
                </c:pt>
                <c:pt idx="8">
                  <c:v>55.1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65.3</c:v>
                </c:pt>
                <c:pt idx="1">
                  <c:v>55.2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63.3</c:v>
                </c:pt>
                <c:pt idx="1">
                  <c:v/>
                </c:pt>
                <c:pt idx="2">
                  <c:v>63.8</c:v>
                </c:pt>
                <c:pt idx="3">
                  <c:v>63.2</c:v>
                </c:pt>
                <c:pt idx="4">
                  <c:v/>
                </c:pt>
                <c:pt idx="5">
                  <c:v>58.6</c:v>
                </c:pt>
                <c:pt idx="6">
                  <c:v>61.8</c:v>
                </c:pt>
                <c:pt idx="7">
                  <c:v>66.2</c:v>
                </c:pt>
                <c:pt idx="8">
                  <c:v>71.5</c:v>
                </c:pt>
                <c:pt idx="9">
                  <c:v/>
                </c:pt>
                <c:pt idx="10">
                  <c:v>57.2</c:v>
                </c:pt>
                <c:pt idx="11">
                  <c:v>64.8</c:v>
                </c:pt>
                <c:pt idx="12">
                  <c:v>59.0</c:v>
                </c:pt>
                <c:pt idx="13">
                  <c:v/>
                </c:pt>
                <c:pt idx="14">
                  <c:v>62.2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63.3</c:v>
                </c:pt>
                <c:pt idx="1">
                  <c:v/>
                </c:pt>
                <c:pt idx="2">
                  <c:v>64.6</c:v>
                </c:pt>
                <c:pt idx="3">
                  <c:v>65.1</c:v>
                </c:pt>
                <c:pt idx="4">
                  <c:v>55.2</c:v>
                </c:pt>
                <c:pt idx="5">
                  <c:v/>
                </c:pt>
                <c:pt idx="6">
                  <c:v>67.7</c:v>
                </c:pt>
                <c:pt idx="7">
                  <c:v>64.5</c:v>
                </c:pt>
                <c:pt idx="8">
                  <c:v>61.5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14.8</c:v>
                </c:pt>
                <c:pt idx="1">
                  <c:v/>
                </c:pt>
                <c:pt idx="2">
                  <c:v>15.9</c:v>
                </c:pt>
                <c:pt idx="3">
                  <c:v>13.5</c:v>
                </c:pt>
                <c:pt idx="4">
                  <c:v/>
                </c:pt>
                <c:pt idx="5">
                  <c:v>19.1</c:v>
                </c:pt>
                <c:pt idx="6">
                  <c:v>14.8</c:v>
                </c:pt>
                <c:pt idx="7">
                  <c:v>11.3</c:v>
                </c:pt>
                <c:pt idx="8">
                  <c:v>9.6</c:v>
                </c:pt>
                <c:pt idx="9">
                  <c:v/>
                </c:pt>
                <c:pt idx="10">
                  <c:v>4.4</c:v>
                </c:pt>
                <c:pt idx="11">
                  <c:v>17.9</c:v>
                </c:pt>
                <c:pt idx="12">
                  <c:v>8.8</c:v>
                </c:pt>
                <c:pt idx="13">
                  <c:v/>
                </c:pt>
                <c:pt idx="14">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14.8</c:v>
                </c:pt>
                <c:pt idx="1">
                  <c:v/>
                </c:pt>
                <c:pt idx="2">
                  <c:v>15.6</c:v>
                </c:pt>
                <c:pt idx="3">
                  <c:v>14.9</c:v>
                </c:pt>
                <c:pt idx="4">
                  <c:v>8.8</c:v>
                </c:pt>
                <c:pt idx="5">
                  <c:v/>
                </c:pt>
                <c:pt idx="6">
                  <c:v>21.8</c:v>
                </c:pt>
                <c:pt idx="7">
                  <c:v>18.6</c:v>
                </c:pt>
                <c:pt idx="8">
                  <c:v>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29.2</c:v>
                </c:pt>
                <c:pt idx="1">
                  <c:v>14.8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4.8</c:v>
                </c:pt>
                <c:pt idx="1">
                  <c:v/>
                </c:pt>
                <c:pt idx="2">
                  <c:v>5.3</c:v>
                </c:pt>
                <c:pt idx="3">
                  <c:v>4.4</c:v>
                </c:pt>
                <c:pt idx="4">
                  <c:v/>
                </c:pt>
                <c:pt idx="5">
                  <c:v>5.0</c:v>
                </c:pt>
                <c:pt idx="6">
                  <c:v>5.1</c:v>
                </c:pt>
                <c:pt idx="7">
                  <c:v>3.7</c:v>
                </c:pt>
                <c:pt idx="8">
                  <c:v>4.9</c:v>
                </c:pt>
                <c:pt idx="9">
                  <c:v/>
                </c:pt>
                <c:pt idx="10">
                  <c:v>2.0</c:v>
                </c:pt>
                <c:pt idx="11">
                  <c:v>5.5</c:v>
                </c:pt>
                <c:pt idx="12">
                  <c:v>3.5</c:v>
                </c:pt>
                <c:pt idx="13">
                  <c:v/>
                </c:pt>
                <c:pt idx="14">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18.7</c:v>
                </c:pt>
                <c:pt idx="1">
                  <c:v/>
                </c:pt>
                <c:pt idx="2">
                  <c:v>18.9</c:v>
                </c:pt>
                <c:pt idx="3">
                  <c:v>21.2</c:v>
                </c:pt>
                <c:pt idx="4">
                  <c:v>13.3</c:v>
                </c:pt>
                <c:pt idx="5">
                  <c:v/>
                </c:pt>
                <c:pt idx="6">
                  <c:v>26.8</c:v>
                </c:pt>
                <c:pt idx="7">
                  <c:v>27.0</c:v>
                </c:pt>
                <c:pt idx="8">
                  <c:v>10.7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c:v>
                </c:pt>
                <c:pt idx="1">
                  <c:v/>
                </c:pt>
                <c:pt idx="2">
                  <c:v>4.6</c:v>
                </c:pt>
                <c:pt idx="3">
                  <c:v>5.7</c:v>
                </c:pt>
                <c:pt idx="4">
                  <c:v>4.1</c:v>
                </c:pt>
                <c:pt idx="5">
                  <c:v/>
                </c:pt>
                <c:pt idx="6">
                  <c:v>7.2</c:v>
                </c:pt>
                <c:pt idx="7">
                  <c:v>10.1</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11.3</c:v>
                </c:pt>
                <c:pt idx="1">
                  <c:v>10.5</c:v>
                </c:pt>
                <c:pt idx="2">
                  <c:v>4.8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3.2</c:v>
                </c:pt>
                <c:pt idx="1">
                  <c:v/>
                </c:pt>
                <c:pt idx="2">
                  <c:v>4.0</c:v>
                </c:pt>
                <c:pt idx="3">
                  <c:v>2.3</c:v>
                </c:pt>
                <c:pt idx="4">
                  <c:v/>
                </c:pt>
                <c:pt idx="5">
                  <c:v>2.6</c:v>
                </c:pt>
                <c:pt idx="6">
                  <c:v>3.5</c:v>
                </c:pt>
                <c:pt idx="7">
                  <c:v>2.6</c:v>
                </c:pt>
                <c:pt idx="8">
                  <c:v>3.5</c:v>
                </c:pt>
                <c:pt idx="9">
                  <c:v/>
                </c:pt>
                <c:pt idx="10">
                  <c:v>2.0</c:v>
                </c:pt>
                <c:pt idx="11">
                  <c:v>3.2</c:v>
                </c:pt>
                <c:pt idx="12">
                  <c:v>3.1</c:v>
                </c:pt>
                <c:pt idx="13">
                  <c:v/>
                </c:pt>
                <c:pt idx="14">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c:v>
                </c:pt>
                <c:pt idx="1">
                  <c:v/>
                </c:pt>
                <c:pt idx="2">
                  <c:v>3.1</c:v>
                </c:pt>
                <c:pt idx="3">
                  <c:v>2.7</c:v>
                </c:pt>
                <c:pt idx="4">
                  <c:v>2.7</c:v>
                </c:pt>
                <c:pt idx="5">
                  <c:v/>
                </c:pt>
                <c:pt idx="6">
                  <c:v>3.9</c:v>
                </c:pt>
                <c:pt idx="7">
                  <c:v>7.2</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7.4</c:v>
                </c:pt>
                <c:pt idx="1">
                  <c:v>6.7</c:v>
                </c:pt>
                <c:pt idx="2">
                  <c:v>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22.9</c:v>
                </c:pt>
                <c:pt idx="1">
                  <c:v/>
                </c:pt>
                <c:pt idx="2">
                  <c:v>25.4</c:v>
                </c:pt>
                <c:pt idx="3">
                  <c:v>21.6</c:v>
                </c:pt>
                <c:pt idx="4">
                  <c:v/>
                </c:pt>
                <c:pt idx="5">
                  <c:v>22.4</c:v>
                </c:pt>
                <c:pt idx="6">
                  <c:v>24.0</c:v>
                </c:pt>
                <c:pt idx="7">
                  <c:v>22.4</c:v>
                </c:pt>
                <c:pt idx="8">
                  <c:v>23.1</c:v>
                </c:pt>
                <c:pt idx="9">
                  <c:v/>
                </c:pt>
                <c:pt idx="10">
                  <c:v>27.0</c:v>
                </c:pt>
                <c:pt idx="11">
                  <c:v>22.0</c:v>
                </c:pt>
                <c:pt idx="12">
                  <c:v>19.8</c:v>
                </c:pt>
                <c:pt idx="13">
                  <c:v/>
                </c:pt>
                <c:pt idx="14">
                  <c:v>34.5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22.9</c:v>
                </c:pt>
                <c:pt idx="1">
                  <c:v/>
                </c:pt>
                <c:pt idx="2">
                  <c:v>24.8</c:v>
                </c:pt>
                <c:pt idx="3">
                  <c:v>20.3</c:v>
                </c:pt>
                <c:pt idx="4">
                  <c:v>17.8</c:v>
                </c:pt>
                <c:pt idx="5">
                  <c:v/>
                </c:pt>
                <c:pt idx="6">
                  <c:v>20.1</c:v>
                </c:pt>
                <c:pt idx="7">
                  <c:v>16.8</c:v>
                </c:pt>
                <c:pt idx="8">
                  <c:v>26.0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27.5</c:v>
                </c:pt>
                <c:pt idx="1">
                  <c:v>25.2</c:v>
                </c:pt>
                <c:pt idx="2">
                  <c:v>22.9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21.3</c:v>
                </c:pt>
                <c:pt idx="1">
                  <c:v/>
                </c:pt>
                <c:pt idx="2">
                  <c:v>25.3</c:v>
                </c:pt>
                <c:pt idx="3">
                  <c:v>19.0</c:v>
                </c:pt>
                <c:pt idx="4">
                  <c:v/>
                </c:pt>
                <c:pt idx="5">
                  <c:v>23.4</c:v>
                </c:pt>
                <c:pt idx="6">
                  <c:v>20.8</c:v>
                </c:pt>
                <c:pt idx="7">
                  <c:v>19.8</c:v>
                </c:pt>
                <c:pt idx="8">
                  <c:v>20.3</c:v>
                </c:pt>
                <c:pt idx="9">
                  <c:v/>
                </c:pt>
                <c:pt idx="10">
                  <c:v>16.5</c:v>
                </c:pt>
                <c:pt idx="11">
                  <c:v>21.2</c:v>
                </c:pt>
                <c:pt idx="12">
                  <c:v>18.2</c:v>
                </c:pt>
                <c:pt idx="13">
                  <c:v/>
                </c:pt>
                <c:pt idx="14">
                  <c:v>29.6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21.3</c:v>
                </c:pt>
                <c:pt idx="1">
                  <c:v/>
                </c:pt>
                <c:pt idx="2">
                  <c:v>24.8</c:v>
                </c:pt>
                <c:pt idx="3">
                  <c:v>14.0</c:v>
                </c:pt>
                <c:pt idx="4">
                  <c:v>16.1</c:v>
                </c:pt>
                <c:pt idx="5">
                  <c:v/>
                </c:pt>
                <c:pt idx="6">
                  <c:v>17.8</c:v>
                </c:pt>
                <c:pt idx="7">
                  <c:v>11.2</c:v>
                </c:pt>
                <c:pt idx="8">
                  <c:v>25.8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27.5</c:v>
                </c:pt>
                <c:pt idx="1">
                  <c:v>24.6</c:v>
                </c:pt>
                <c:pt idx="2">
                  <c:v>21.3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74.6</c:v>
                </c:pt>
                <c:pt idx="1">
                  <c:v/>
                </c:pt>
                <c:pt idx="2">
                  <c:v>73.5</c:v>
                </c:pt>
                <c:pt idx="3">
                  <c:v>75.8</c:v>
                </c:pt>
                <c:pt idx="4">
                  <c:v/>
                </c:pt>
                <c:pt idx="5">
                  <c:v>73.2</c:v>
                </c:pt>
                <c:pt idx="6">
                  <c:v>73.3</c:v>
                </c:pt>
                <c:pt idx="7">
                  <c:v>76.7</c:v>
                </c:pt>
                <c:pt idx="8">
                  <c:v>77.0</c:v>
                </c:pt>
                <c:pt idx="9">
                  <c:v/>
                </c:pt>
                <c:pt idx="10">
                  <c:v>86.9</c:v>
                </c:pt>
                <c:pt idx="11">
                  <c:v>72.5</c:v>
                </c:pt>
                <c:pt idx="12">
                  <c:v>72.6</c:v>
                </c:pt>
                <c:pt idx="13">
                  <c:v/>
                </c:pt>
                <c:pt idx="14">
                  <c:v>92.6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74.6</c:v>
                </c:pt>
                <c:pt idx="1">
                  <c:v/>
                </c:pt>
                <c:pt idx="2">
                  <c:v>75.6</c:v>
                </c:pt>
                <c:pt idx="3">
                  <c:v>72.9</c:v>
                </c:pt>
                <c:pt idx="4">
                  <c:v>74.3</c:v>
                </c:pt>
                <c:pt idx="5">
                  <c:v/>
                </c:pt>
                <c:pt idx="6">
                  <c:v>71.2</c:v>
                </c:pt>
                <c:pt idx="7">
                  <c:v>71.9</c:v>
                </c:pt>
                <c:pt idx="8">
                  <c:v>77.5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56.5</c:v>
                </c:pt>
                <c:pt idx="1">
                  <c:v>60.9</c:v>
                </c:pt>
                <c:pt idx="2">
                  <c:v>58.8</c:v>
                </c:pt>
                <c:pt idx="3">
                  <c:v>65.9</c:v>
                </c:pt>
                <c:pt idx="4">
                  <c:v>74.6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26.2</c:v>
                </c:pt>
                <c:pt idx="1">
                  <c:v/>
                </c:pt>
                <c:pt idx="2">
                  <c:v>26.7</c:v>
                </c:pt>
                <c:pt idx="3">
                  <c:v>25.9</c:v>
                </c:pt>
                <c:pt idx="4">
                  <c:v/>
                </c:pt>
                <c:pt idx="5">
                  <c:v>25.6</c:v>
                </c:pt>
                <c:pt idx="6">
                  <c:v>26.9</c:v>
                </c:pt>
                <c:pt idx="7">
                  <c:v>24.5</c:v>
                </c:pt>
                <c:pt idx="8">
                  <c:v>28.4</c:v>
                </c:pt>
                <c:pt idx="9">
                  <c:v/>
                </c:pt>
                <c:pt idx="10">
                  <c:v>31.1</c:v>
                </c:pt>
                <c:pt idx="11">
                  <c:v>23.5</c:v>
                </c:pt>
                <c:pt idx="12">
                  <c:v>43.6</c:v>
                </c:pt>
                <c:pt idx="13">
                  <c:v/>
                </c:pt>
                <c:pt idx="14">
                  <c:v>13.1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26.2</c:v>
                </c:pt>
                <c:pt idx="1">
                  <c:v/>
                </c:pt>
                <c:pt idx="2">
                  <c:v>26.0</c:v>
                </c:pt>
                <c:pt idx="3">
                  <c:v>26.7</c:v>
                </c:pt>
                <c:pt idx="4">
                  <c:v>27.1</c:v>
                </c:pt>
                <c:pt idx="5">
                  <c:v/>
                </c:pt>
                <c:pt idx="6">
                  <c:v>28.5</c:v>
                </c:pt>
                <c:pt idx="7">
                  <c:v>31.4</c:v>
                </c:pt>
                <c:pt idx="8">
                  <c:v>24.5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44.1</c:v>
                </c:pt>
                <c:pt idx="1">
                  <c:v/>
                </c:pt>
                <c:pt idx="2">
                  <c:v/>
                </c:pt>
                <c:pt idx="3">
                  <c:v>37.6</c:v>
                </c:pt>
                <c:pt idx="4">
                  <c:v>32.4</c:v>
                </c:pt>
                <c:pt idx="5">
                  <c:v>31.0</c:v>
                </c:pt>
                <c:pt idx="6">
                  <c:v>28.7</c:v>
                </c:pt>
                <c:pt idx="7">
                  <c:v>18.7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7.4</c:v>
                </c:pt>
                <c:pt idx="1">
                  <c:v/>
                </c:pt>
                <c:pt idx="2">
                  <c:v>7.6</c:v>
                </c:pt>
                <c:pt idx="3">
                  <c:v>7.1</c:v>
                </c:pt>
                <c:pt idx="4">
                  <c:v/>
                </c:pt>
                <c:pt idx="5">
                  <c:v>9.1</c:v>
                </c:pt>
                <c:pt idx="6">
                  <c:v>7.3</c:v>
                </c:pt>
                <c:pt idx="7">
                  <c:v>6.5</c:v>
                </c:pt>
                <c:pt idx="8">
                  <c:v>4.5</c:v>
                </c:pt>
                <c:pt idx="9">
                  <c:v/>
                </c:pt>
                <c:pt idx="10">
                  <c:v>1.8</c:v>
                </c:pt>
                <c:pt idx="11">
                  <c:v>8.8</c:v>
                </c:pt>
                <c:pt idx="12">
                  <c:v>4.0</c:v>
                </c:pt>
                <c:pt idx="13">
                  <c:v>7.8</c:v>
                </c:pt>
                <c:pt idx="14">
                  <c:v>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7.4</c:v>
                </c:pt>
                <c:pt idx="1">
                  <c:v/>
                </c:pt>
                <c:pt idx="2">
                  <c:v>7.3</c:v>
                </c:pt>
                <c:pt idx="3">
                  <c:v>8.1</c:v>
                </c:pt>
                <c:pt idx="4">
                  <c:v>5.7</c:v>
                </c:pt>
                <c:pt idx="5">
                  <c:v/>
                </c:pt>
                <c:pt idx="6">
                  <c:v>10.5</c:v>
                </c:pt>
                <c:pt idx="7">
                  <c:v>10.2</c:v>
                </c:pt>
                <c:pt idx="8">
                  <c:v>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18.8</c:v>
                </c:pt>
                <c:pt idx="1">
                  <c:v/>
                </c:pt>
                <c:pt idx="2">
                  <c:v/>
                </c:pt>
                <c:pt idx="3">
                  <c:v>15.3</c:v>
                </c:pt>
                <c:pt idx="4">
                  <c:v>13.8</c:v>
                </c:pt>
                <c:pt idx="5">
                  <c:v>15.5</c:v>
                </c:pt>
                <c:pt idx="6">
                  <c:v>14.1</c:v>
                </c:pt>
                <c:pt idx="7">
                  <c:v>7.4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28.0</c:v>
                </c:pt>
                <c:pt idx="1">
                  <c:v/>
                </c:pt>
                <c:pt idx="2">
                  <c:v>28.4</c:v>
                </c:pt>
                <c:pt idx="3">
                  <c:v>27.7</c:v>
                </c:pt>
                <c:pt idx="4">
                  <c:v/>
                </c:pt>
                <c:pt idx="5">
                  <c:v>27.5</c:v>
                </c:pt>
                <c:pt idx="6">
                  <c:v>28.8</c:v>
                </c:pt>
                <c:pt idx="7">
                  <c:v>28.7</c:v>
                </c:pt>
                <c:pt idx="8">
                  <c:v>26.9</c:v>
                </c:pt>
                <c:pt idx="9">
                  <c:v/>
                </c:pt>
                <c:pt idx="10">
                  <c:v>13.3</c:v>
                </c:pt>
                <c:pt idx="11">
                  <c:v>30.1</c:v>
                </c:pt>
                <c:pt idx="12">
                  <c:v>26.0</c:v>
                </c:pt>
                <c:pt idx="13">
                  <c:v>26.0</c:v>
                </c:pt>
                <c:pt idx="14">
                  <c:v>16.6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28.0</c:v>
                </c:pt>
                <c:pt idx="1">
                  <c:v/>
                </c:pt>
                <c:pt idx="2">
                  <c:v>27.8</c:v>
                </c:pt>
                <c:pt idx="3">
                  <c:v>30.7</c:v>
                </c:pt>
                <c:pt idx="4">
                  <c:v>28.4</c:v>
                </c:pt>
                <c:pt idx="5">
                  <c:v/>
                </c:pt>
                <c:pt idx="6">
                  <c:v>38.8</c:v>
                </c:pt>
                <c:pt idx="7">
                  <c:v>40.4</c:v>
                </c:pt>
                <c:pt idx="8">
                  <c:v>20.4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6.2</c:v>
                </c:pt>
                <c:pt idx="1">
                  <c:v/>
                </c:pt>
                <c:pt idx="2">
                  <c:v>3.0</c:v>
                </c:pt>
                <c:pt idx="3">
                  <c:v>8.9</c:v>
                </c:pt>
                <c:pt idx="4">
                  <c:v/>
                </c:pt>
                <c:pt idx="5">
                  <c:v>4.9</c:v>
                </c:pt>
                <c:pt idx="6">
                  <c:v>6.7</c:v>
                </c:pt>
                <c:pt idx="7">
                  <c:v>6.3</c:v>
                </c:pt>
                <c:pt idx="8">
                  <c:v>7.9</c:v>
                </c:pt>
                <c:pt idx="9">
                  <c:v/>
                </c:pt>
                <c:pt idx="10">
                  <c:v>3.2</c:v>
                </c:pt>
                <c:pt idx="11">
                  <c:v>6.3</c:v>
                </c:pt>
                <c:pt idx="12">
                  <c:v>6.5</c:v>
                </c:pt>
                <c:pt idx="13">
                  <c:v>8.0</c:v>
                </c:pt>
                <c:pt idx="14">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6.2</c:v>
                </c:pt>
                <c:pt idx="1">
                  <c:v/>
                </c:pt>
                <c:pt idx="2">
                  <c:v>4.0</c:v>
                </c:pt>
                <c:pt idx="3">
                  <c:v>12.7</c:v>
                </c:pt>
                <c:pt idx="4">
                  <c:v>11.0</c:v>
                </c:pt>
                <c:pt idx="5">
                  <c:v/>
                </c:pt>
                <c:pt idx="6">
                  <c:v>8.1</c:v>
                </c:pt>
                <c:pt idx="7">
                  <c:v>18.9</c:v>
                </c:pt>
                <c:pt idx="8">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9.6</c:v>
                </c:pt>
                <c:pt idx="1">
                  <c:v/>
                </c:pt>
                <c:pt idx="2">
                  <c:v/>
                </c:pt>
                <c:pt idx="3">
                  <c:v>9.2</c:v>
                </c:pt>
                <c:pt idx="4">
                  <c:v>8.2</c:v>
                </c:pt>
                <c:pt idx="5">
                  <c:v>8.5</c:v>
                </c:pt>
                <c:pt idx="6">
                  <c:v>10.5</c:v>
                </c:pt>
                <c:pt idx="7">
                  <c:v>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8.1</c:v>
                </c:pt>
                <c:pt idx="1">
                  <c:v/>
                </c:pt>
                <c:pt idx="2">
                  <c:v>5.1</c:v>
                </c:pt>
                <c:pt idx="3">
                  <c:v>10.6</c:v>
                </c:pt>
                <c:pt idx="4">
                  <c:v/>
                </c:pt>
                <c:pt idx="5">
                  <c:v>8.5</c:v>
                </c:pt>
                <c:pt idx="6">
                  <c:v>8.1</c:v>
                </c:pt>
                <c:pt idx="7">
                  <c:v>7.7</c:v>
                </c:pt>
                <c:pt idx="8">
                  <c:v>7.2</c:v>
                </c:pt>
                <c:pt idx="9">
                  <c:v/>
                </c:pt>
                <c:pt idx="10">
                  <c:v>4.2</c:v>
                </c:pt>
                <c:pt idx="11">
                  <c:v>7.7</c:v>
                </c:pt>
                <c:pt idx="12">
                  <c:v>8.2</c:v>
                </c:pt>
                <c:pt idx="13">
                  <c:v>10.4</c:v>
                </c:pt>
                <c:pt idx="14">
                  <c:v>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8.1</c:v>
                </c:pt>
                <c:pt idx="1">
                  <c:v/>
                </c:pt>
                <c:pt idx="2">
                  <c:v>5.8</c:v>
                </c:pt>
                <c:pt idx="3">
                  <c:v>15.3</c:v>
                </c:pt>
                <c:pt idx="4">
                  <c:v>12.1</c:v>
                </c:pt>
                <c:pt idx="5">
                  <c:v/>
                </c:pt>
                <c:pt idx="6">
                  <c:v>9.7</c:v>
                </c:pt>
                <c:pt idx="7">
                  <c:v>21.2</c:v>
                </c:pt>
                <c:pt idx="8">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13.7</c:v>
                </c:pt>
                <c:pt idx="1">
                  <c:v>8.1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4.7</c:v>
                </c:pt>
                <c:pt idx="1">
                  <c:v/>
                </c:pt>
                <c:pt idx="2">
                  <c:v>2.4</c:v>
                </c:pt>
                <c:pt idx="3">
                  <c:v>6.5</c:v>
                </c:pt>
                <c:pt idx="4">
                  <c:v/>
                </c:pt>
                <c:pt idx="5">
                  <c:v>4.7</c:v>
                </c:pt>
                <c:pt idx="6">
                  <c:v>4.9</c:v>
                </c:pt>
                <c:pt idx="7">
                  <c:v>4.1</c:v>
                </c:pt>
                <c:pt idx="8">
                  <c:v>4.3</c:v>
                </c:pt>
                <c:pt idx="9">
                  <c:v/>
                </c:pt>
                <c:pt idx="10">
                  <c:v>4.1</c:v>
                </c:pt>
                <c:pt idx="11">
                  <c:v>3.7</c:v>
                </c:pt>
                <c:pt idx="12">
                  <c:v>5.7</c:v>
                </c:pt>
                <c:pt idx="13">
                  <c:v/>
                </c:pt>
                <c:pt idx="14">
                  <c:v>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4.7</c:v>
                </c:pt>
                <c:pt idx="1">
                  <c:v/>
                </c:pt>
                <c:pt idx="2">
                  <c:v>2.9</c:v>
                </c:pt>
                <c:pt idx="3">
                  <c:v>9.1</c:v>
                </c:pt>
                <c:pt idx="4">
                  <c:v>10.4</c:v>
                </c:pt>
                <c:pt idx="5">
                  <c:v/>
                </c:pt>
                <c:pt idx="6">
                  <c:v>5.2</c:v>
                </c:pt>
                <c:pt idx="7">
                  <c:v>10.9</c:v>
                </c:pt>
                <c:pt idx="8">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5.7</c:v>
                </c:pt>
                <c:pt idx="1">
                  <c:v>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6.5</c:v>
                </c:pt>
                <c:pt idx="1">
                  <c:v/>
                </c:pt>
                <c:pt idx="2">
                  <c:v>5.5</c:v>
                </c:pt>
                <c:pt idx="3">
                  <c:v>7.1</c:v>
                </c:pt>
                <c:pt idx="4">
                  <c:v/>
                </c:pt>
                <c:pt idx="5">
                  <c:v>6.7</c:v>
                </c:pt>
                <c:pt idx="6">
                  <c:v>6.3</c:v>
                </c:pt>
                <c:pt idx="7">
                  <c:v>5.6</c:v>
                </c:pt>
                <c:pt idx="8">
                  <c:v>5.8</c:v>
                </c:pt>
                <c:pt idx="9">
                  <c:v/>
                </c:pt>
                <c:pt idx="10">
                  <c:v>1.9</c:v>
                </c:pt>
                <c:pt idx="11">
                  <c:v>6.6</c:v>
                </c:pt>
                <c:pt idx="12">
                  <c:v>5.4</c:v>
                </c:pt>
                <c:pt idx="13">
                  <c:v/>
                </c:pt>
                <c:pt idx="14">
                  <c:v>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6.5</c:v>
                </c:pt>
                <c:pt idx="1">
                  <c:v/>
                </c:pt>
                <c:pt idx="2">
                  <c:v>4.9</c:v>
                </c:pt>
                <c:pt idx="3">
                  <c:v>10.2</c:v>
                </c:pt>
                <c:pt idx="4">
                  <c:v>9.2</c:v>
                </c:pt>
                <c:pt idx="5">
                  <c:v/>
                </c:pt>
                <c:pt idx="6">
                  <c:v>7.2</c:v>
                </c:pt>
                <c:pt idx="7">
                  <c:v>15.0</c:v>
                </c:pt>
                <c:pt idx="8">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12.0</c:v>
                </c:pt>
                <c:pt idx="1">
                  <c:v>10.3</c:v>
                </c:pt>
                <c:pt idx="2">
                  <c:v>14.1</c:v>
                </c:pt>
                <c:pt idx="3">
                  <c:v>10.0</c:v>
                </c:pt>
                <c:pt idx="4">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7.3</c:v>
                </c:pt>
                <c:pt idx="1">
                  <c:v/>
                </c:pt>
                <c:pt idx="2">
                  <c:v>5.7</c:v>
                </c:pt>
                <c:pt idx="3">
                  <c:v>8.4</c:v>
                </c:pt>
                <c:pt idx="4">
                  <c:v/>
                </c:pt>
                <c:pt idx="5">
                  <c:v>9.0</c:v>
                </c:pt>
                <c:pt idx="6">
                  <c:v>6.9</c:v>
                </c:pt>
                <c:pt idx="7">
                  <c:v>6.1</c:v>
                </c:pt>
                <c:pt idx="8">
                  <c:v>5.2</c:v>
                </c:pt>
                <c:pt idx="9">
                  <c:v/>
                </c:pt>
                <c:pt idx="10">
                  <c:v>4.6</c:v>
                </c:pt>
                <c:pt idx="11">
                  <c:v>6.8</c:v>
                </c:pt>
                <c:pt idx="12">
                  <c:v>8.2</c:v>
                </c:pt>
                <c:pt idx="13">
                  <c:v>16.5</c:v>
                </c:pt>
                <c:pt idx="14">
                  <c:v>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7.3</c:v>
                </c:pt>
                <c:pt idx="1">
                  <c:v/>
                </c:pt>
                <c:pt idx="2">
                  <c:v>5.2</c:v>
                </c:pt>
                <c:pt idx="3">
                  <c:v>11.9</c:v>
                </c:pt>
                <c:pt idx="4">
                  <c:v>12.0</c:v>
                </c:pt>
                <c:pt idx="5">
                  <c:v/>
                </c:pt>
                <c:pt idx="6">
                  <c:v>6.3</c:v>
                </c:pt>
                <c:pt idx="7">
                  <c:v>13.9</c:v>
                </c:pt>
                <c:pt idx="8">
                  <c:v>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10.9</c:v>
                </c:pt>
                <c:pt idx="1">
                  <c:v>12.1</c:v>
                </c:pt>
                <c:pt idx="2">
                  <c:v>11.5</c:v>
                </c:pt>
                <c:pt idx="3">
                  <c:v>12.7</c:v>
                </c:pt>
                <c:pt idx="4">
                  <c:v>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7.2</c:v>
                </c:pt>
                <c:pt idx="1">
                  <c:v/>
                </c:pt>
                <c:pt idx="2">
                  <c:v>5.5</c:v>
                </c:pt>
                <c:pt idx="3">
                  <c:v>8.5</c:v>
                </c:pt>
                <c:pt idx="4">
                  <c:v/>
                </c:pt>
                <c:pt idx="5">
                  <c:v>8.8</c:v>
                </c:pt>
                <c:pt idx="6">
                  <c:v>7.3</c:v>
                </c:pt>
                <c:pt idx="7">
                  <c:v>5.6</c:v>
                </c:pt>
                <c:pt idx="8">
                  <c:v>5.6</c:v>
                </c:pt>
                <c:pt idx="9">
                  <c:v/>
                </c:pt>
                <c:pt idx="10">
                  <c:v>7.4</c:v>
                </c:pt>
                <c:pt idx="11">
                  <c:v>6.4</c:v>
                </c:pt>
                <c:pt idx="12">
                  <c:v>7.9</c:v>
                </c:pt>
                <c:pt idx="13">
                  <c:v>13.4</c:v>
                </c:pt>
                <c:pt idx="14">
                  <c:v>10.4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7.2</c:v>
                </c:pt>
                <c:pt idx="1">
                  <c:v/>
                </c:pt>
                <c:pt idx="2">
                  <c:v>5.1</c:v>
                </c:pt>
                <c:pt idx="3">
                  <c:v>13.3</c:v>
                </c:pt>
                <c:pt idx="4">
                  <c:v>11.4</c:v>
                </c:pt>
                <c:pt idx="5">
                  <c:v/>
                </c:pt>
                <c:pt idx="6">
                  <c:v>6.9</c:v>
                </c:pt>
                <c:pt idx="7">
                  <c:v>15.7</c:v>
                </c:pt>
                <c:pt idx="8">
                  <c:v>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7.9</c:v>
                </c:pt>
                <c:pt idx="1">
                  <c:v>7.9</c:v>
                </c:pt>
                <c:pt idx="2">
                  <c:v>8.9</c:v>
                </c:pt>
                <c:pt idx="3">
                  <c:v>10.6</c:v>
                </c:pt>
                <c:pt idx="4">
                  <c:v>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36.3</c:v>
                </c:pt>
                <c:pt idx="1">
                  <c:v/>
                </c:pt>
                <c:pt idx="2">
                  <c:v>23.2</c:v>
                </c:pt>
                <c:pt idx="3">
                  <c:v>47.7</c:v>
                </c:pt>
                <c:pt idx="4">
                  <c:v/>
                </c:pt>
                <c:pt idx="5">
                  <c:v>35.4</c:v>
                </c:pt>
                <c:pt idx="6">
                  <c:v>36.1</c:v>
                </c:pt>
                <c:pt idx="7">
                  <c:v>37.5</c:v>
                </c:pt>
                <c:pt idx="8">
                  <c:v>36.8</c:v>
                </c:pt>
                <c:pt idx="9">
                  <c:v/>
                </c:pt>
                <c:pt idx="10">
                  <c:v>32.1</c:v>
                </c:pt>
                <c:pt idx="11">
                  <c:v>35.7</c:v>
                </c:pt>
                <c:pt idx="12">
                  <c:v>38.5</c:v>
                </c:pt>
                <c:pt idx="13">
                  <c:v>38.8</c:v>
                </c:pt>
                <c:pt idx="14">
                  <c:v>33.5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36.3</c:v>
                </c:pt>
                <c:pt idx="1">
                  <c:v/>
                </c:pt>
                <c:pt idx="2">
                  <c:v>28.7</c:v>
                </c:pt>
                <c:pt idx="3">
                  <c:v>59.4</c:v>
                </c:pt>
                <c:pt idx="4">
                  <c:v>55.8</c:v>
                </c:pt>
                <c:pt idx="5">
                  <c:v/>
                </c:pt>
                <c:pt idx="6">
                  <c:v>39.4</c:v>
                </c:pt>
                <c:pt idx="7">
                  <c:v>65.1</c:v>
                </c:pt>
                <c:pt idx="8">
                  <c:v>30.9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28.3</c:v>
                </c:pt>
                <c:pt idx="1">
                  <c:v/>
                </c:pt>
                <c:pt idx="2">
                  <c:v/>
                </c:pt>
                <c:pt idx="3">
                  <c:v>25.5</c:v>
                </c:pt>
                <c:pt idx="4">
                  <c:v>27.0</c:v>
                </c:pt>
                <c:pt idx="5">
                  <c:v>27.2</c:v>
                </c:pt>
                <c:pt idx="6">
                  <c:v>33.1</c:v>
                </c:pt>
                <c:pt idx="7">
                  <c:v>36.3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18.3</c:v>
                </c:pt>
                <c:pt idx="1">
                  <c:v/>
                </c:pt>
                <c:pt idx="2">
                  <c:v>10.1</c:v>
                </c:pt>
                <c:pt idx="3">
                  <c:v>25.2</c:v>
                </c:pt>
                <c:pt idx="4">
                  <c:v/>
                </c:pt>
                <c:pt idx="5">
                  <c:v>17.8</c:v>
                </c:pt>
                <c:pt idx="6">
                  <c:v>20.5</c:v>
                </c:pt>
                <c:pt idx="7">
                  <c:v>16.9</c:v>
                </c:pt>
                <c:pt idx="8">
                  <c:v>16.7</c:v>
                </c:pt>
                <c:pt idx="9">
                  <c:v/>
                </c:pt>
                <c:pt idx="10">
                  <c:v>15.3</c:v>
                </c:pt>
                <c:pt idx="11">
                  <c:v>18.5</c:v>
                </c:pt>
                <c:pt idx="12">
                  <c:v>17.0</c:v>
                </c:pt>
                <c:pt idx="13">
                  <c:v>35.8</c:v>
                </c:pt>
                <c:pt idx="14">
                  <c:v>15.4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18.3</c:v>
                </c:pt>
                <c:pt idx="1">
                  <c:v/>
                </c:pt>
                <c:pt idx="2">
                  <c:v>11.9</c:v>
                </c:pt>
                <c:pt idx="3">
                  <c:v>36.4</c:v>
                </c:pt>
                <c:pt idx="4">
                  <c:v>35.4</c:v>
                </c:pt>
                <c:pt idx="5">
                  <c:v/>
                </c:pt>
                <c:pt idx="6">
                  <c:v>19.3</c:v>
                </c:pt>
                <c:pt idx="7">
                  <c:v>46.9</c:v>
                </c:pt>
                <c:pt idx="8">
                  <c:v>13.1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15.1</c:v>
                </c:pt>
                <c:pt idx="1">
                  <c:v/>
                </c:pt>
                <c:pt idx="2">
                  <c:v/>
                </c:pt>
                <c:pt idx="3">
                  <c:v>14.8</c:v>
                </c:pt>
                <c:pt idx="4">
                  <c:v>13.9</c:v>
                </c:pt>
                <c:pt idx="5">
                  <c:v>15.7</c:v>
                </c:pt>
                <c:pt idx="6">
                  <c:v>19.2</c:v>
                </c:pt>
                <c:pt idx="7">
                  <c:v>18.3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15.5</c:v>
                </c:pt>
                <c:pt idx="1">
                  <c:v/>
                </c:pt>
                <c:pt idx="2">
                  <c:v>9.2</c:v>
                </c:pt>
                <c:pt idx="3">
                  <c:v>20.8</c:v>
                </c:pt>
                <c:pt idx="4">
                  <c:v/>
                </c:pt>
                <c:pt idx="5">
                  <c:v>16.7</c:v>
                </c:pt>
                <c:pt idx="6">
                  <c:v>16.8</c:v>
                </c:pt>
                <c:pt idx="7">
                  <c:v>13.3</c:v>
                </c:pt>
                <c:pt idx="8">
                  <c:v>13.5</c:v>
                </c:pt>
                <c:pt idx="9">
                  <c:v/>
                </c:pt>
                <c:pt idx="10">
                  <c:v>9.8</c:v>
                </c:pt>
                <c:pt idx="11">
                  <c:v>15.5</c:v>
                </c:pt>
                <c:pt idx="12">
                  <c:v>15.2</c:v>
                </c:pt>
                <c:pt idx="13">
                  <c:v>33.0</c:v>
                </c:pt>
                <c:pt idx="14">
                  <c:v>11.8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15.5</c:v>
                </c:pt>
                <c:pt idx="1">
                  <c:v/>
                </c:pt>
                <c:pt idx="2">
                  <c:v>10.1</c:v>
                </c:pt>
                <c:pt idx="3">
                  <c:v>29.7</c:v>
                </c:pt>
                <c:pt idx="4">
                  <c:v>31.9</c:v>
                </c:pt>
                <c:pt idx="5">
                  <c:v/>
                </c:pt>
                <c:pt idx="6">
                  <c:v>16.6</c:v>
                </c:pt>
                <c:pt idx="7">
                  <c:v>39.7</c:v>
                </c:pt>
                <c:pt idx="8">
                  <c:v>10.9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12.5</c:v>
                </c:pt>
                <c:pt idx="1">
                  <c:v/>
                </c:pt>
                <c:pt idx="2">
                  <c:v/>
                </c:pt>
                <c:pt idx="3">
                  <c:v>14.7</c:v>
                </c:pt>
                <c:pt idx="4">
                  <c:v>14.8</c:v>
                </c:pt>
                <c:pt idx="5">
                  <c:v>15.8</c:v>
                </c:pt>
                <c:pt idx="6">
                  <c:v>17.9</c:v>
                </c:pt>
                <c:pt idx="7">
                  <c:v>15.5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11.9</c:v>
                </c:pt>
                <c:pt idx="1">
                  <c:v/>
                </c:pt>
                <c:pt idx="2">
                  <c:v>7.8</c:v>
                </c:pt>
                <c:pt idx="3">
                  <c:v>15.0</c:v>
                </c:pt>
                <c:pt idx="4">
                  <c:v/>
                </c:pt>
                <c:pt idx="5">
                  <c:v>13.3</c:v>
                </c:pt>
                <c:pt idx="6">
                  <c:v>12.7</c:v>
                </c:pt>
                <c:pt idx="7">
                  <c:v>9.8</c:v>
                </c:pt>
                <c:pt idx="8">
                  <c:v>9.5</c:v>
                </c:pt>
                <c:pt idx="9">
                  <c:v/>
                </c:pt>
                <c:pt idx="10">
                  <c:v>2.6</c:v>
                </c:pt>
                <c:pt idx="11">
                  <c:v>12.9</c:v>
                </c:pt>
                <c:pt idx="12">
                  <c:v>12.1</c:v>
                </c:pt>
                <c:pt idx="13">
                  <c:v/>
                </c:pt>
                <c:pt idx="14">
                  <c:v>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11.9</c:v>
                </c:pt>
                <c:pt idx="1">
                  <c:v/>
                </c:pt>
                <c:pt idx="2">
                  <c:v>8.1</c:v>
                </c:pt>
                <c:pt idx="3">
                  <c:v>22.6</c:v>
                </c:pt>
                <c:pt idx="4">
                  <c:v>18.9</c:v>
                </c:pt>
                <c:pt idx="5">
                  <c:v/>
                </c:pt>
                <c:pt idx="6">
                  <c:v>13.8</c:v>
                </c:pt>
                <c:pt idx="7">
                  <c:v>33.3</c:v>
                </c:pt>
                <c:pt idx="8">
                  <c:v>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12.7</c:v>
                </c:pt>
                <c:pt idx="1">
                  <c:v/>
                </c:pt>
                <c:pt idx="2">
                  <c:v/>
                </c:pt>
                <c:pt idx="3">
                  <c:v>13.4</c:v>
                </c:pt>
                <c:pt idx="4">
                  <c:v>12.7</c:v>
                </c:pt>
                <c:pt idx="5">
                  <c:v>16.0</c:v>
                </c:pt>
                <c:pt idx="6">
                  <c:v>14.9</c:v>
                </c:pt>
                <c:pt idx="7">
                  <c:v>11.9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3.3</c:v>
                </c:pt>
                <c:pt idx="1">
                  <c:v/>
                </c:pt>
                <c:pt idx="2">
                  <c:v>2.4</c:v>
                </c:pt>
                <c:pt idx="3">
                  <c:v>3.8</c:v>
                </c:pt>
                <c:pt idx="4">
                  <c:v/>
                </c:pt>
                <c:pt idx="5">
                  <c:v>3.8</c:v>
                </c:pt>
                <c:pt idx="6">
                  <c:v>3.6</c:v>
                </c:pt>
                <c:pt idx="7">
                  <c:v>2.5</c:v>
                </c:pt>
                <c:pt idx="8">
                  <c:v>2.6</c:v>
                </c:pt>
                <c:pt idx="9">
                  <c:v/>
                </c:pt>
                <c:pt idx="10">
                  <c:v>0.0</c:v>
                </c:pt>
                <c:pt idx="11">
                  <c:v>3.6</c:v>
                </c:pt>
                <c:pt idx="12">
                  <c:v>3.0</c:v>
                </c:pt>
                <c:pt idx="13">
                  <c:v/>
                </c:pt>
                <c:pt idx="14">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3.3</c:v>
                </c:pt>
                <c:pt idx="1">
                  <c:v/>
                </c:pt>
                <c:pt idx="2">
                  <c:v>2.3</c:v>
                </c:pt>
                <c:pt idx="3">
                  <c:v>6.6</c:v>
                </c:pt>
                <c:pt idx="4">
                  <c:v>3.9</c:v>
                </c:pt>
                <c:pt idx="5">
                  <c:v/>
                </c:pt>
                <c:pt idx="6">
                  <c:v>3.8</c:v>
                </c:pt>
                <c:pt idx="7">
                  <c:v>10.6</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4.1</c:v>
                </c:pt>
                <c:pt idx="1">
                  <c:v/>
                </c:pt>
                <c:pt idx="2">
                  <c:v/>
                </c:pt>
                <c:pt idx="3">
                  <c:v>5.3</c:v>
                </c:pt>
                <c:pt idx="4">
                  <c:v>5.0</c:v>
                </c:pt>
                <c:pt idx="5">
                  <c:v>6.6</c:v>
                </c:pt>
                <c:pt idx="6">
                  <c:v>5.6</c:v>
                </c:pt>
                <c:pt idx="7">
                  <c:v>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5.4</c:v>
                </c:pt>
                <c:pt idx="1">
                  <c:v/>
                </c:pt>
                <c:pt idx="2">
                  <c:v>5.5</c:v>
                </c:pt>
                <c:pt idx="3">
                  <c:v>5.2</c:v>
                </c:pt>
                <c:pt idx="4">
                  <c:v/>
                </c:pt>
                <c:pt idx="5">
                  <c:v>5.5</c:v>
                </c:pt>
                <c:pt idx="6">
                  <c:v>5.5</c:v>
                </c:pt>
                <c:pt idx="7">
                  <c:v>4.8</c:v>
                </c:pt>
                <c:pt idx="8">
                  <c:v>5.4</c:v>
                </c:pt>
                <c:pt idx="9">
                  <c:v/>
                </c:pt>
                <c:pt idx="10">
                  <c:v>6.5</c:v>
                </c:pt>
                <c:pt idx="11">
                  <c:v>5.4</c:v>
                </c:pt>
                <c:pt idx="12">
                  <c:v>6.0</c:v>
                </c:pt>
                <c:pt idx="13">
                  <c:v>17.0</c:v>
                </c:pt>
                <c:pt idx="14">
                  <c:v>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5.4</c:v>
                </c:pt>
                <c:pt idx="1">
                  <c:v/>
                </c:pt>
                <c:pt idx="2">
                  <c:v>4.7</c:v>
                </c:pt>
                <c:pt idx="3">
                  <c:v>7.2</c:v>
                </c:pt>
                <c:pt idx="4">
                  <c:v>6.6</c:v>
                </c:pt>
                <c:pt idx="5">
                  <c:v/>
                </c:pt>
                <c:pt idx="6">
                  <c:v>7.4</c:v>
                </c:pt>
                <c:pt idx="7">
                  <c:v>14.1</c:v>
                </c:pt>
                <c:pt idx="8">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12.1</c:v>
                </c:pt>
                <c:pt idx="1">
                  <c:v>9.5</c:v>
                </c:pt>
                <c:pt idx="2">
                  <c:v>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3.2</c:v>
                </c:pt>
                <c:pt idx="1">
                  <c:v/>
                </c:pt>
                <c:pt idx="2">
                  <c:v>3.0</c:v>
                </c:pt>
                <c:pt idx="3">
                  <c:v>3.0</c:v>
                </c:pt>
                <c:pt idx="4">
                  <c:v/>
                </c:pt>
                <c:pt idx="5">
                  <c:v>1.9</c:v>
                </c:pt>
                <c:pt idx="6">
                  <c:v>2.8</c:v>
                </c:pt>
                <c:pt idx="7">
                  <c:v>4.0</c:v>
                </c:pt>
                <c:pt idx="8">
                  <c:v>4.3</c:v>
                </c:pt>
                <c:pt idx="9">
                  <c:v/>
                </c:pt>
                <c:pt idx="10">
                  <c:v>1.9</c:v>
                </c:pt>
                <c:pt idx="11">
                  <c:v>1.7</c:v>
                </c:pt>
                <c:pt idx="12">
                  <c:v>5.0</c:v>
                </c:pt>
                <c:pt idx="13">
                  <c:v>5.6</c:v>
                </c:pt>
                <c:pt idx="14">
                  <c:v>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14.0</c:v>
                </c:pt>
                <c:pt idx="1">
                  <c:v/>
                </c:pt>
                <c:pt idx="2">
                  <c:v>12.8</c:v>
                </c:pt>
                <c:pt idx="3">
                  <c:v>14.9</c:v>
                </c:pt>
                <c:pt idx="4">
                  <c:v/>
                </c:pt>
                <c:pt idx="5">
                  <c:v>14.5</c:v>
                </c:pt>
                <c:pt idx="6">
                  <c:v>14.3</c:v>
                </c:pt>
                <c:pt idx="7">
                  <c:v>13.1</c:v>
                </c:pt>
                <c:pt idx="8">
                  <c:v>12.7</c:v>
                </c:pt>
                <c:pt idx="9">
                  <c:v/>
                </c:pt>
                <c:pt idx="10">
                  <c:v>9.2</c:v>
                </c:pt>
                <c:pt idx="11">
                  <c:v>14.1</c:v>
                </c:pt>
                <c:pt idx="12">
                  <c:v>13.2</c:v>
                </c:pt>
                <c:pt idx="13">
                  <c:v>24.7</c:v>
                </c:pt>
                <c:pt idx="14">
                  <c:v>12.3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c:v>
                </c:pt>
                <c:pt idx="1">
                  <c:v/>
                </c:pt>
                <c:pt idx="2">
                  <c:v>2.2</c:v>
                </c:pt>
                <c:pt idx="3">
                  <c:v>5.3</c:v>
                </c:pt>
                <c:pt idx="4">
                  <c:v>4.2</c:v>
                </c:pt>
                <c:pt idx="5">
                  <c:v/>
                </c:pt>
                <c:pt idx="6">
                  <c:v>4.1</c:v>
                </c:pt>
                <c:pt idx="7">
                  <c:v>9.8</c:v>
                </c:pt>
                <c:pt idx="8">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5.3</c:v>
                </c:pt>
                <c:pt idx="1">
                  <c:v>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0.4</c:v>
                </c:pt>
                <c:pt idx="1">
                  <c:v/>
                </c:pt>
                <c:pt idx="2">
                  <c:v>0.6</c:v>
                </c:pt>
                <c:pt idx="3">
                  <c:v>0.2</c:v>
                </c:pt>
                <c:pt idx="4">
                  <c:v/>
                </c:pt>
                <c:pt idx="5">
                  <c:v>0.2</c:v>
                </c:pt>
                <c:pt idx="6">
                  <c:v>0.4</c:v>
                </c:pt>
                <c:pt idx="7">
                  <c:v>0.5</c:v>
                </c:pt>
                <c:pt idx="8">
                  <c:v>0.7</c:v>
                </c:pt>
                <c:pt idx="9">
                  <c:v/>
                </c:pt>
                <c:pt idx="10">
                  <c:v>0.9</c:v>
                </c:pt>
                <c:pt idx="11">
                  <c:v>0.3</c:v>
                </c:pt>
                <c:pt idx="12">
                  <c:v>0.5</c:v>
                </c:pt>
                <c:pt idx="13">
                  <c:v>2.8</c:v>
                </c:pt>
                <c:pt idx="14">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0.4</c:v>
                </c:pt>
                <c:pt idx="1">
                  <c:v/>
                </c:pt>
                <c:pt idx="2">
                  <c:v>0.4</c:v>
                </c:pt>
                <c:pt idx="3">
                  <c:v>0.5</c:v>
                </c:pt>
                <c:pt idx="4">
                  <c:v>0.5</c:v>
                </c:pt>
                <c:pt idx="5">
                  <c:v/>
                </c:pt>
                <c:pt idx="6">
                  <c:v>0.6</c:v>
                </c:pt>
                <c:pt idx="7">
                  <c:v>1.7</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0.7</c:v>
                </c:pt>
                <c:pt idx="1">
                  <c:v>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0.3</c:v>
                </c:pt>
                <c:pt idx="1">
                  <c:v/>
                </c:pt>
                <c:pt idx="2">
                  <c:v>0.5</c:v>
                </c:pt>
                <c:pt idx="3">
                  <c:v>0.2</c:v>
                </c:pt>
                <c:pt idx="4">
                  <c:v/>
                </c:pt>
                <c:pt idx="5">
                  <c:v>0.2</c:v>
                </c:pt>
                <c:pt idx="6">
                  <c:v>0.3</c:v>
                </c:pt>
                <c:pt idx="7">
                  <c:v>0.4</c:v>
                </c:pt>
                <c:pt idx="8">
                  <c:v>0.4</c:v>
                </c:pt>
                <c:pt idx="9">
                  <c:v/>
                </c:pt>
                <c:pt idx="10">
                  <c:v>0.5</c:v>
                </c:pt>
                <c:pt idx="11">
                  <c:v>0.2</c:v>
                </c:pt>
                <c:pt idx="12">
                  <c:v>0.4</c:v>
                </c:pt>
                <c:pt idx="13">
                  <c:v>2.8</c:v>
                </c:pt>
                <c:pt idx="14">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0.3</c:v>
                </c:pt>
                <c:pt idx="1">
                  <c:v/>
                </c:pt>
                <c:pt idx="2">
                  <c:v>0.3</c:v>
                </c:pt>
                <c:pt idx="3">
                  <c:v>0.4</c:v>
                </c:pt>
                <c:pt idx="4">
                  <c:v>0.3</c:v>
                </c:pt>
                <c:pt idx="5">
                  <c:v/>
                </c:pt>
                <c:pt idx="6">
                  <c:v>0.5</c:v>
                </c:pt>
                <c:pt idx="7">
                  <c:v>1.1</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0.5</c:v>
                </c:pt>
                <c:pt idx="1">
                  <c:v>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10.1</c:v>
                </c:pt>
                <c:pt idx="1">
                  <c:v/>
                </c:pt>
                <c:pt idx="2">
                  <c:v>7.5</c:v>
                </c:pt>
                <c:pt idx="3">
                  <c:v>12.2</c:v>
                </c:pt>
                <c:pt idx="4">
                  <c:v/>
                </c:pt>
                <c:pt idx="5">
                  <c:v>8.2</c:v>
                </c:pt>
                <c:pt idx="6">
                  <c:v>9.4</c:v>
                </c:pt>
                <c:pt idx="7">
                  <c:v>11.1</c:v>
                </c:pt>
                <c:pt idx="8">
                  <c:v>13.1</c:v>
                </c:pt>
                <c:pt idx="9">
                  <c:v/>
                </c:pt>
                <c:pt idx="10">
                  <c:v>4.2</c:v>
                </c:pt>
                <c:pt idx="11">
                  <c:v>8.7</c:v>
                </c:pt>
                <c:pt idx="12">
                  <c:v>13.0</c:v>
                </c:pt>
                <c:pt idx="13">
                  <c:v>9.1</c:v>
                </c:pt>
                <c:pt idx="14">
                  <c:v>13.5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10.1</c:v>
                </c:pt>
                <c:pt idx="1">
                  <c:v/>
                </c:pt>
                <c:pt idx="2">
                  <c:v>8.3</c:v>
                </c:pt>
                <c:pt idx="3">
                  <c:v>15.9</c:v>
                </c:pt>
                <c:pt idx="4">
                  <c:v>12.6</c:v>
                </c:pt>
                <c:pt idx="5">
                  <c:v/>
                </c:pt>
                <c:pt idx="6">
                  <c:v>15.3</c:v>
                </c:pt>
                <c:pt idx="7">
                  <c:v>25.2</c:v>
                </c:pt>
                <c:pt idx="8">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13.4</c:v>
                </c:pt>
                <c:pt idx="1">
                  <c:v>10.9</c:v>
                </c:pt>
                <c:pt idx="2">
                  <c:v>13.0</c:v>
                </c:pt>
                <c:pt idx="3">
                  <c:v>10.1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c:v>
                </c:pt>
                <c:pt idx="1">
                  <c:v/>
                </c:pt>
                <c:pt idx="2">
                  <c:v>1.1</c:v>
                </c:pt>
                <c:pt idx="3">
                  <c:v>1.3</c:v>
                </c:pt>
                <c:pt idx="4">
                  <c:v/>
                </c:pt>
                <c:pt idx="5">
                  <c:v>0.7</c:v>
                </c:pt>
                <c:pt idx="6">
                  <c:v>0.8</c:v>
                </c:pt>
                <c:pt idx="7">
                  <c:v>1.5</c:v>
                </c:pt>
                <c:pt idx="8">
                  <c:v>2.1</c:v>
                </c:pt>
                <c:pt idx="9">
                  <c:v/>
                </c:pt>
                <c:pt idx="10">
                  <c:v>1.4</c:v>
                </c:pt>
                <c:pt idx="11">
                  <c:v>0.7</c:v>
                </c:pt>
                <c:pt idx="12">
                  <c:v>2.0</c:v>
                </c:pt>
                <c:pt idx="13">
                  <c:v>3.0</c:v>
                </c:pt>
                <c:pt idx="14">
                  <c:v>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c:v>
                </c:pt>
                <c:pt idx="1">
                  <c:v/>
                </c:pt>
                <c:pt idx="2">
                  <c:v>1.0</c:v>
                </c:pt>
                <c:pt idx="3">
                  <c:v>2.1</c:v>
                </c:pt>
                <c:pt idx="4">
                  <c:v>1.0</c:v>
                </c:pt>
                <c:pt idx="5">
                  <c:v/>
                </c:pt>
                <c:pt idx="6">
                  <c:v>2.0</c:v>
                </c:pt>
                <c:pt idx="7">
                  <c:v>4.2</c:v>
                </c:pt>
                <c:pt idx="8">
                  <c:v>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1.0</c:v>
                </c:pt>
                <c:pt idx="1">
                  <c:v>0.7</c:v>
                </c:pt>
                <c:pt idx="2">
                  <c:v>1.7</c:v>
                </c:pt>
                <c:pt idx="3">
                  <c:v>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0.7</c:v>
                </c:pt>
                <c:pt idx="1">
                  <c:v/>
                </c:pt>
                <c:pt idx="2">
                  <c:v>0.7</c:v>
                </c:pt>
                <c:pt idx="3">
                  <c:v>0.7</c:v>
                </c:pt>
                <c:pt idx="4">
                  <c:v/>
                </c:pt>
                <c:pt idx="5">
                  <c:v>0.4</c:v>
                </c:pt>
                <c:pt idx="6">
                  <c:v>0.5</c:v>
                </c:pt>
                <c:pt idx="7">
                  <c:v>0.7</c:v>
                </c:pt>
                <c:pt idx="8">
                  <c:v>1.4</c:v>
                </c:pt>
                <c:pt idx="9">
                  <c:v/>
                </c:pt>
                <c:pt idx="10">
                  <c:v>0.5</c:v>
                </c:pt>
                <c:pt idx="11">
                  <c:v>0.5</c:v>
                </c:pt>
                <c:pt idx="12">
                  <c:v>1.1</c:v>
                </c:pt>
                <c:pt idx="13">
                  <c:v>0.0</c:v>
                </c:pt>
                <c:pt idx="14">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0.7</c:v>
                </c:pt>
                <c:pt idx="1">
                  <c:v/>
                </c:pt>
                <c:pt idx="2">
                  <c:v>0.6</c:v>
                </c:pt>
                <c:pt idx="3">
                  <c:v>1.2</c:v>
                </c:pt>
                <c:pt idx="4">
                  <c:v>0.6</c:v>
                </c:pt>
                <c:pt idx="5">
                  <c:v/>
                </c:pt>
                <c:pt idx="6">
                  <c:v>1.2</c:v>
                </c:pt>
                <c:pt idx="7">
                  <c:v>2.6</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14.0</c:v>
                </c:pt>
                <c:pt idx="1">
                  <c:v/>
                </c:pt>
                <c:pt idx="2">
                  <c:v>12.9</c:v>
                </c:pt>
                <c:pt idx="3">
                  <c:v>16.3</c:v>
                </c:pt>
                <c:pt idx="4">
                  <c:v>14.9</c:v>
                </c:pt>
                <c:pt idx="5">
                  <c:v/>
                </c:pt>
                <c:pt idx="6">
                  <c:v>17.8</c:v>
                </c:pt>
                <c:pt idx="7">
                  <c:v>22.4</c:v>
                </c:pt>
                <c:pt idx="8">
                  <c:v>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0.7</c:v>
                </c:pt>
                <c:pt idx="1">
                  <c:v>0.5</c:v>
                </c:pt>
                <c:pt idx="2">
                  <c:v>1.0</c:v>
                </c:pt>
                <c:pt idx="3">
                  <c:v>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c:v>
                </c:pt>
                <c:pt idx="1">
                  <c:v/>
                </c:pt>
                <c:pt idx="2">
                  <c:v>3.1</c:v>
                </c:pt>
                <c:pt idx="3">
                  <c:v>2.3</c:v>
                </c:pt>
                <c:pt idx="4">
                  <c:v/>
                </c:pt>
                <c:pt idx="5">
                  <c:v>2.3</c:v>
                </c:pt>
                <c:pt idx="6">
                  <c:v>2.9</c:v>
                </c:pt>
                <c:pt idx="7">
                  <c:v>2.7</c:v>
                </c:pt>
                <c:pt idx="8">
                  <c:v>2.6</c:v>
                </c:pt>
                <c:pt idx="9">
                  <c:v/>
                </c:pt>
                <c:pt idx="10">
                  <c:v>1.4</c:v>
                </c:pt>
                <c:pt idx="11">
                  <c:v>2.6</c:v>
                </c:pt>
                <c:pt idx="12">
                  <c:v>2.7</c:v>
                </c:pt>
                <c:pt idx="13">
                  <c:v>3.1</c:v>
                </c:pt>
                <c:pt idx="14">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c:v>
                </c:pt>
                <c:pt idx="1">
                  <c:v/>
                </c:pt>
                <c:pt idx="2">
                  <c:v>2.1</c:v>
                </c:pt>
                <c:pt idx="3">
                  <c:v>4.2</c:v>
                </c:pt>
                <c:pt idx="4">
                  <c:v>2.9</c:v>
                </c:pt>
                <c:pt idx="5">
                  <c:v/>
                </c:pt>
                <c:pt idx="6">
                  <c:v>3.7</c:v>
                </c:pt>
                <c:pt idx="7">
                  <c:v>8.1</c:v>
                </c:pt>
                <c:pt idx="8">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5.5</c:v>
                </c:pt>
                <c:pt idx="1">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0.5</c:v>
                </c:pt>
                <c:pt idx="1">
                  <c:v/>
                </c:pt>
                <c:pt idx="2">
                  <c:v>0.6</c:v>
                </c:pt>
                <c:pt idx="3">
                  <c:v>0.4</c:v>
                </c:pt>
                <c:pt idx="4">
                  <c:v/>
                </c:pt>
                <c:pt idx="5">
                  <c:v>0.5</c:v>
                </c:pt>
                <c:pt idx="6">
                  <c:v>0.3</c:v>
                </c:pt>
                <c:pt idx="7">
                  <c:v>0.5</c:v>
                </c:pt>
                <c:pt idx="8">
                  <c:v>0.7</c:v>
                </c:pt>
                <c:pt idx="9">
                  <c:v/>
                </c:pt>
                <c:pt idx="10">
                  <c:v>1.0</c:v>
                </c:pt>
                <c:pt idx="11">
                  <c:v>0.4</c:v>
                </c:pt>
                <c:pt idx="12">
                  <c:v>0.7</c:v>
                </c:pt>
                <c:pt idx="13">
                  <c:v>0.0</c:v>
                </c:pt>
                <c:pt idx="14">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0.5</c:v>
                </c:pt>
                <c:pt idx="1">
                  <c:v/>
                </c:pt>
                <c:pt idx="2">
                  <c:v>0.4</c:v>
                </c:pt>
                <c:pt idx="3">
                  <c:v>0.9</c:v>
                </c:pt>
                <c:pt idx="4">
                  <c:v>0.8</c:v>
                </c:pt>
                <c:pt idx="5">
                  <c:v/>
                </c:pt>
                <c:pt idx="6">
                  <c:v>0.8</c:v>
                </c:pt>
                <c:pt idx="7">
                  <c:v>1.9</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0.8</c:v>
                </c:pt>
                <c:pt idx="1">
                  <c:v>0.5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0.4</c:v>
                </c:pt>
                <c:pt idx="1">
                  <c:v/>
                </c:pt>
                <c:pt idx="2">
                  <c:v>0.5</c:v>
                </c:pt>
                <c:pt idx="3">
                  <c:v>0.3</c:v>
                </c:pt>
                <c:pt idx="4">
                  <c:v/>
                </c:pt>
                <c:pt idx="5">
                  <c:v>0.4</c:v>
                </c:pt>
                <c:pt idx="6">
                  <c:v>0.3</c:v>
                </c:pt>
                <c:pt idx="7">
                  <c:v>0.5</c:v>
                </c:pt>
                <c:pt idx="8">
                  <c:v>0.5</c:v>
                </c:pt>
                <c:pt idx="9">
                  <c:v/>
                </c:pt>
                <c:pt idx="10">
                  <c:v>1.0</c:v>
                </c:pt>
                <c:pt idx="11">
                  <c:v>0.3</c:v>
                </c:pt>
                <c:pt idx="12">
                  <c:v>0.5</c:v>
                </c:pt>
                <c:pt idx="13">
                  <c:v>0.0</c:v>
                </c:pt>
                <c:pt idx="14">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0.4</c:v>
                </c:pt>
                <c:pt idx="1">
                  <c:v/>
                </c:pt>
                <c:pt idx="2">
                  <c:v>0.3</c:v>
                </c:pt>
                <c:pt idx="3">
                  <c:v>0.7</c:v>
                </c:pt>
                <c:pt idx="4">
                  <c:v>0.5</c:v>
                </c:pt>
                <c:pt idx="5">
                  <c:v/>
                </c:pt>
                <c:pt idx="6">
                  <c:v>0.7</c:v>
                </c:pt>
                <c:pt idx="7">
                  <c:v>1.7</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0.5</c:v>
                </c:pt>
                <c:pt idx="1">
                  <c:v>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2.6</c:v>
                </c:pt>
                <c:pt idx="1">
                  <c:v/>
                </c:pt>
                <c:pt idx="2">
                  <c:v>3.2</c:v>
                </c:pt>
                <c:pt idx="3">
                  <c:v>1.8</c:v>
                </c:pt>
                <c:pt idx="4">
                  <c:v/>
                </c:pt>
                <c:pt idx="5">
                  <c:v>1.9</c:v>
                </c:pt>
                <c:pt idx="6">
                  <c:v>2.6</c:v>
                </c:pt>
                <c:pt idx="7">
                  <c:v>2.2</c:v>
                </c:pt>
                <c:pt idx="8">
                  <c:v>3.4</c:v>
                </c:pt>
                <c:pt idx="9">
                  <c:v/>
                </c:pt>
                <c:pt idx="10">
                  <c:v>0.5</c:v>
                </c:pt>
                <c:pt idx="11">
                  <c:v>2.1</c:v>
                </c:pt>
                <c:pt idx="12">
                  <c:v>3.2</c:v>
                </c:pt>
                <c:pt idx="13">
                  <c:v>6.2</c:v>
                </c:pt>
                <c:pt idx="14">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c:v>
                </c:pt>
                <c:pt idx="1">
                  <c:v/>
                </c:pt>
                <c:pt idx="2">
                  <c:v>2.1</c:v>
                </c:pt>
                <c:pt idx="3">
                  <c:v>2.8</c:v>
                </c:pt>
                <c:pt idx="4">
                  <c:v>2.9</c:v>
                </c:pt>
                <c:pt idx="5">
                  <c:v/>
                </c:pt>
                <c:pt idx="6">
                  <c:v>3.5</c:v>
                </c:pt>
                <c:pt idx="7">
                  <c:v>6.9</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10.4</c:v>
                </c:pt>
                <c:pt idx="1">
                  <c:v/>
                </c:pt>
                <c:pt idx="2">
                  <c:v/>
                </c:pt>
                <c:pt idx="3">
                  <c:v>16.5</c:v>
                </c:pt>
                <c:pt idx="4">
                  <c:v>11.5</c:v>
                </c:pt>
                <c:pt idx="5">
                  <c:v>10.5</c:v>
                </c:pt>
                <c:pt idx="6">
                  <c:v>6.6</c:v>
                </c:pt>
                <c:pt idx="7">
                  <c:v>2.6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0.5</c:v>
                </c:pt>
                <c:pt idx="1">
                  <c:v/>
                </c:pt>
                <c:pt idx="2">
                  <c:v>0.6</c:v>
                </c:pt>
                <c:pt idx="3">
                  <c:v>0.4</c:v>
                </c:pt>
                <c:pt idx="4">
                  <c:v/>
                </c:pt>
                <c:pt idx="5">
                  <c:v>0.4</c:v>
                </c:pt>
                <c:pt idx="6">
                  <c:v>0.5</c:v>
                </c:pt>
                <c:pt idx="7">
                  <c:v>0.5</c:v>
                </c:pt>
                <c:pt idx="8">
                  <c:v>0.7</c:v>
                </c:pt>
                <c:pt idx="9">
                  <c:v/>
                </c:pt>
                <c:pt idx="10">
                  <c:v>0.5</c:v>
                </c:pt>
                <c:pt idx="11">
                  <c:v>0.4</c:v>
                </c:pt>
                <c:pt idx="12">
                  <c:v>0.9</c:v>
                </c:pt>
                <c:pt idx="13">
                  <c:v>3.1</c:v>
                </c:pt>
                <c:pt idx="14">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0.5</c:v>
                </c:pt>
                <c:pt idx="1">
                  <c:v/>
                </c:pt>
                <c:pt idx="2">
                  <c:v>0.4</c:v>
                </c:pt>
                <c:pt idx="3">
                  <c:v>0.8</c:v>
                </c:pt>
                <c:pt idx="4">
                  <c:v>0.9</c:v>
                </c:pt>
                <c:pt idx="5">
                  <c:v/>
                </c:pt>
                <c:pt idx="6">
                  <c:v>0.5</c:v>
                </c:pt>
                <c:pt idx="7">
                  <c:v>1.8</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1.7</c:v>
                </c:pt>
                <c:pt idx="1">
                  <c:v/>
                </c:pt>
                <c:pt idx="2">
                  <c:v/>
                </c:pt>
                <c:pt idx="3">
                  <c:v>3.1</c:v>
                </c:pt>
                <c:pt idx="4">
                  <c:v>1.8</c:v>
                </c:pt>
                <c:pt idx="5">
                  <c:v>1.1</c:v>
                </c:pt>
                <c:pt idx="6">
                  <c:v>0.7</c:v>
                </c:pt>
                <c:pt idx="7">
                  <c:v>0.5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29.0</c:v>
                </c:pt>
                <c:pt idx="1">
                  <c:v/>
                </c:pt>
                <c:pt idx="2">
                  <c:v/>
                </c:pt>
                <c:pt idx="3">
                  <c:v>25.5</c:v>
                </c:pt>
                <c:pt idx="4">
                  <c:v>20.4</c:v>
                </c:pt>
                <c:pt idx="5">
                  <c:v>22.1</c:v>
                </c:pt>
                <c:pt idx="6">
                  <c:v>20.1</c:v>
                </c:pt>
                <c:pt idx="7">
                  <c:v>14.0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0.3</c:v>
                </c:pt>
                <c:pt idx="1">
                  <c:v/>
                </c:pt>
                <c:pt idx="2">
                  <c:v>0.5</c:v>
                </c:pt>
                <c:pt idx="3">
                  <c:v>0.2</c:v>
                </c:pt>
                <c:pt idx="4">
                  <c:v/>
                </c:pt>
                <c:pt idx="5">
                  <c:v>0.2</c:v>
                </c:pt>
                <c:pt idx="6">
                  <c:v>0.2</c:v>
                </c:pt>
                <c:pt idx="7">
                  <c:v>0.3</c:v>
                </c:pt>
                <c:pt idx="8">
                  <c:v>0.4</c:v>
                </c:pt>
                <c:pt idx="9">
                  <c:v/>
                </c:pt>
                <c:pt idx="10">
                  <c:v>0.5</c:v>
                </c:pt>
                <c:pt idx="11">
                  <c:v>0.2</c:v>
                </c:pt>
                <c:pt idx="12">
                  <c:v>0.6</c:v>
                </c:pt>
                <c:pt idx="13">
                  <c:v>3.1</c:v>
                </c:pt>
                <c:pt idx="14">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0.3</c:v>
                </c:pt>
                <c:pt idx="1">
                  <c:v/>
                </c:pt>
                <c:pt idx="2">
                  <c:v>0.2</c:v>
                </c:pt>
                <c:pt idx="3">
                  <c:v>0.5</c:v>
                </c:pt>
                <c:pt idx="4">
                  <c:v>0.5</c:v>
                </c:pt>
                <c:pt idx="5">
                  <c:v/>
                </c:pt>
                <c:pt idx="6">
                  <c:v>0.4</c:v>
                </c:pt>
                <c:pt idx="7">
                  <c:v>1.0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0.9</c:v>
                </c:pt>
                <c:pt idx="1">
                  <c:v/>
                </c:pt>
                <c:pt idx="2">
                  <c:v/>
                </c:pt>
                <c:pt idx="3">
                  <c:v>2.2</c:v>
                </c:pt>
                <c:pt idx="4">
                  <c:v>1.4</c:v>
                </c:pt>
                <c:pt idx="5">
                  <c:v>0.7</c:v>
                </c:pt>
                <c:pt idx="6">
                  <c:v>0.4</c:v>
                </c:pt>
                <c:pt idx="7">
                  <c:v>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4.0</c:v>
                </c:pt>
                <c:pt idx="1">
                  <c:v/>
                </c:pt>
                <c:pt idx="2">
                  <c:v>4.1</c:v>
                </c:pt>
                <c:pt idx="3">
                  <c:v>3.7</c:v>
                </c:pt>
                <c:pt idx="4">
                  <c:v/>
                </c:pt>
                <c:pt idx="5">
                  <c:v>2.8</c:v>
                </c:pt>
                <c:pt idx="6">
                  <c:v>3.9</c:v>
                </c:pt>
                <c:pt idx="7">
                  <c:v>4.6</c:v>
                </c:pt>
                <c:pt idx="8">
                  <c:v>5.2</c:v>
                </c:pt>
                <c:pt idx="9">
                  <c:v/>
                </c:pt>
                <c:pt idx="10">
                  <c:v>1.4</c:v>
                </c:pt>
                <c:pt idx="11">
                  <c:v>2.8</c:v>
                </c:pt>
                <c:pt idx="12">
                  <c:v>5.4</c:v>
                </c:pt>
                <c:pt idx="13">
                  <c:v>6.2</c:v>
                </c:pt>
                <c:pt idx="14">
                  <c:v>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4.0</c:v>
                </c:pt>
                <c:pt idx="1">
                  <c:v/>
                </c:pt>
                <c:pt idx="2">
                  <c:v>3.1</c:v>
                </c:pt>
                <c:pt idx="3">
                  <c:v>6.0</c:v>
                </c:pt>
                <c:pt idx="4">
                  <c:v>4.7</c:v>
                </c:pt>
                <c:pt idx="5">
                  <c:v/>
                </c:pt>
                <c:pt idx="6">
                  <c:v>5.7</c:v>
                </c:pt>
                <c:pt idx="7">
                  <c:v>11.6</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7.2</c:v>
                </c:pt>
                <c:pt idx="1">
                  <c:v>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5.0</c:v>
                </c:pt>
                <c:pt idx="1">
                  <c:v/>
                </c:pt>
                <c:pt idx="2">
                  <c:v>4.8</c:v>
                </c:pt>
                <c:pt idx="3">
                  <c:v>4.9</c:v>
                </c:pt>
                <c:pt idx="4">
                  <c:v/>
                </c:pt>
                <c:pt idx="5">
                  <c:v>3.8</c:v>
                </c:pt>
                <c:pt idx="6">
                  <c:v>4.9</c:v>
                </c:pt>
                <c:pt idx="7">
                  <c:v>5.5</c:v>
                </c:pt>
                <c:pt idx="8">
                  <c:v>6.1</c:v>
                </c:pt>
                <c:pt idx="9">
                  <c:v/>
                </c:pt>
                <c:pt idx="10">
                  <c:v>1.4</c:v>
                </c:pt>
                <c:pt idx="11">
                  <c:v>3.8</c:v>
                </c:pt>
                <c:pt idx="12">
                  <c:v>6.2</c:v>
                </c:pt>
                <c:pt idx="13">
                  <c:v>6.2</c:v>
                </c:pt>
                <c:pt idx="14">
                  <c:v>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5.0</c:v>
                </c:pt>
                <c:pt idx="1">
                  <c:v/>
                </c:pt>
                <c:pt idx="2">
                  <c:v>3.8</c:v>
                </c:pt>
                <c:pt idx="3">
                  <c:v>7.8</c:v>
                </c:pt>
                <c:pt idx="4">
                  <c:v>5.8</c:v>
                </c:pt>
                <c:pt idx="5">
                  <c:v/>
                </c:pt>
                <c:pt idx="6">
                  <c:v>7.0</c:v>
                </c:pt>
                <c:pt idx="7">
                  <c:v>13.7</c:v>
                </c:pt>
                <c:pt idx="8">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8.2</c:v>
                </c:pt>
                <c:pt idx="1">
                  <c:v>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11.6</c:v>
                </c:pt>
                <c:pt idx="1">
                  <c:v/>
                </c:pt>
                <c:pt idx="2">
                  <c:v>9.0</c:v>
                </c:pt>
                <c:pt idx="3">
                  <c:v>13.6</c:v>
                </c:pt>
                <c:pt idx="4">
                  <c:v/>
                </c:pt>
                <c:pt idx="5">
                  <c:v>9.6</c:v>
                </c:pt>
                <c:pt idx="6">
                  <c:v>11.0</c:v>
                </c:pt>
                <c:pt idx="7">
                  <c:v>12.7</c:v>
                </c:pt>
                <c:pt idx="8">
                  <c:v>14.5</c:v>
                </c:pt>
                <c:pt idx="9">
                  <c:v/>
                </c:pt>
                <c:pt idx="10">
                  <c:v>4.3</c:v>
                </c:pt>
                <c:pt idx="11">
                  <c:v>10.1</c:v>
                </c:pt>
                <c:pt idx="12">
                  <c:v>14.7</c:v>
                </c:pt>
                <c:pt idx="13">
                  <c:v>9.3</c:v>
                </c:pt>
                <c:pt idx="14">
                  <c:v>15.9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11.6</c:v>
                </c:pt>
                <c:pt idx="1">
                  <c:v/>
                </c:pt>
                <c:pt idx="2">
                  <c:v>9.6</c:v>
                </c:pt>
                <c:pt idx="3">
                  <c:v>18.4</c:v>
                </c:pt>
                <c:pt idx="4">
                  <c:v>14.1</c:v>
                </c:pt>
                <c:pt idx="5">
                  <c:v/>
                </c:pt>
                <c:pt idx="6">
                  <c:v>17.6</c:v>
                </c:pt>
                <c:pt idx="7">
                  <c:v>28.5</c:v>
                </c:pt>
                <c:pt idx="8">
                  <c:v>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14.7</c:v>
                </c:pt>
                <c:pt idx="1">
                  <c:v>11.6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10.8</c:v>
                </c:pt>
                <c:pt idx="1">
                  <c:v/>
                </c:pt>
                <c:pt idx="2">
                  <c:v>8.2</c:v>
                </c:pt>
                <c:pt idx="3">
                  <c:v>12.9</c:v>
                </c:pt>
                <c:pt idx="4">
                  <c:v/>
                </c:pt>
                <c:pt idx="5">
                  <c:v>8.7</c:v>
                </c:pt>
                <c:pt idx="6">
                  <c:v>10.0</c:v>
                </c:pt>
                <c:pt idx="7">
                  <c:v>12.1</c:v>
                </c:pt>
                <c:pt idx="8">
                  <c:v>14.0</c:v>
                </c:pt>
                <c:pt idx="9">
                  <c:v/>
                </c:pt>
                <c:pt idx="10">
                  <c:v>4.7</c:v>
                </c:pt>
                <c:pt idx="11">
                  <c:v>9.2</c:v>
                </c:pt>
                <c:pt idx="12">
                  <c:v>14.1</c:v>
                </c:pt>
                <c:pt idx="13">
                  <c:v>9.3</c:v>
                </c:pt>
                <c:pt idx="14">
                  <c:v>15.8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10.8</c:v>
                </c:pt>
                <c:pt idx="1">
                  <c:v/>
                </c:pt>
                <c:pt idx="2">
                  <c:v>8.9</c:v>
                </c:pt>
                <c:pt idx="3">
                  <c:v>17.2</c:v>
                </c:pt>
                <c:pt idx="4">
                  <c:v>13.4</c:v>
                </c:pt>
                <c:pt idx="5">
                  <c:v/>
                </c:pt>
                <c:pt idx="6">
                  <c:v>16.4</c:v>
                </c:pt>
                <c:pt idx="7">
                  <c:v>27.0</c:v>
                </c:pt>
                <c:pt idx="8">
                  <c:v>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13.6</c:v>
                </c:pt>
                <c:pt idx="1">
                  <c:v>10.8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12.6</c:v>
                </c:pt>
                <c:pt idx="1">
                  <c:v/>
                </c:pt>
                <c:pt idx="2">
                  <c:v>11.5</c:v>
                </c:pt>
                <c:pt idx="3">
                  <c:v>13.5</c:v>
                </c:pt>
                <c:pt idx="4">
                  <c:v/>
                </c:pt>
                <c:pt idx="5">
                  <c:v>15.5</c:v>
                </c:pt>
                <c:pt idx="6">
                  <c:v>12.6</c:v>
                </c:pt>
                <c:pt idx="7">
                  <c:v>10.6</c:v>
                </c:pt>
                <c:pt idx="8">
                  <c:v>8.9</c:v>
                </c:pt>
                <c:pt idx="9">
                  <c:v/>
                </c:pt>
                <c:pt idx="10">
                  <c:v>8.6</c:v>
                </c:pt>
                <c:pt idx="11">
                  <c:v>12.1</c:v>
                </c:pt>
                <c:pt idx="12">
                  <c:v>14.2</c:v>
                </c:pt>
                <c:pt idx="13">
                  <c:v>18.5</c:v>
                </c:pt>
                <c:pt idx="14">
                  <c:v>11.1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4.7</c:v>
                </c:pt>
                <c:pt idx="1">
                  <c:v/>
                </c:pt>
                <c:pt idx="2">
                  <c:v>4.3</c:v>
                </c:pt>
                <c:pt idx="3">
                  <c:v>4.8</c:v>
                </c:pt>
                <c:pt idx="4">
                  <c:v/>
                </c:pt>
                <c:pt idx="5">
                  <c:v>3.5</c:v>
                </c:pt>
                <c:pt idx="6">
                  <c:v>4.9</c:v>
                </c:pt>
                <c:pt idx="7">
                  <c:v>4.6</c:v>
                </c:pt>
                <c:pt idx="8">
                  <c:v>5.4</c:v>
                </c:pt>
                <c:pt idx="9">
                  <c:v/>
                </c:pt>
                <c:pt idx="10">
                  <c:v>7.0</c:v>
                </c:pt>
                <c:pt idx="11">
                  <c:v>4.4</c:v>
                </c:pt>
                <c:pt idx="12">
                  <c:v>3.7</c:v>
                </c:pt>
                <c:pt idx="13">
                  <c:v/>
                </c:pt>
                <c:pt idx="14">
                  <c:v>5.0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12.6</c:v>
                </c:pt>
                <c:pt idx="1">
                  <c:v/>
                </c:pt>
                <c:pt idx="2">
                  <c:v>11.0</c:v>
                </c:pt>
                <c:pt idx="3">
                  <c:v>18.4</c:v>
                </c:pt>
                <c:pt idx="4">
                  <c:v>15.1</c:v>
                </c:pt>
                <c:pt idx="5">
                  <c:v/>
                </c:pt>
                <c:pt idx="6">
                  <c:v>16.6</c:v>
                </c:pt>
                <c:pt idx="7">
                  <c:v>27.2</c:v>
                </c:pt>
                <c:pt idx="8">
                  <c:v>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25.4</c:v>
                </c:pt>
                <c:pt idx="1">
                  <c:v/>
                </c:pt>
                <c:pt idx="2">
                  <c:v/>
                </c:pt>
                <c:pt idx="3">
                  <c:v>22.0</c:v>
                </c:pt>
                <c:pt idx="4">
                  <c:v>18.8</c:v>
                </c:pt>
                <c:pt idx="5">
                  <c:v>16.1</c:v>
                </c:pt>
                <c:pt idx="6">
                  <c:v>17.8</c:v>
                </c:pt>
                <c:pt idx="7">
                  <c:v>12.6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15.2</c:v>
                </c:pt>
                <c:pt idx="1">
                  <c:v/>
                </c:pt>
                <c:pt idx="2">
                  <c:v>11.0</c:v>
                </c:pt>
                <c:pt idx="3">
                  <c:v>18.9</c:v>
                </c:pt>
                <c:pt idx="4">
                  <c:v/>
                </c:pt>
                <c:pt idx="5">
                  <c:v>9.4</c:v>
                </c:pt>
                <c:pt idx="6">
                  <c:v>13.3</c:v>
                </c:pt>
                <c:pt idx="7">
                  <c:v>18.9</c:v>
                </c:pt>
                <c:pt idx="8">
                  <c:v>24.1</c:v>
                </c:pt>
                <c:pt idx="9">
                  <c:v/>
                </c:pt>
                <c:pt idx="10">
                  <c:v>11.9</c:v>
                </c:pt>
                <c:pt idx="11">
                  <c:v>13.1</c:v>
                </c:pt>
                <c:pt idx="12">
                  <c:v>14.0</c:v>
                </c:pt>
                <c:pt idx="13">
                  <c:v>19.1</c:v>
                </c:pt>
                <c:pt idx="14">
                  <c:v>30.6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15.2</c:v>
                </c:pt>
                <c:pt idx="1">
                  <c:v/>
                </c:pt>
                <c:pt idx="2">
                  <c:v>12.9</c:v>
                </c:pt>
                <c:pt idx="3">
                  <c:v>25.2</c:v>
                </c:pt>
                <c:pt idx="4">
                  <c:v>16.3</c:v>
                </c:pt>
                <c:pt idx="5">
                  <c:v/>
                </c:pt>
                <c:pt idx="6">
                  <c:v>23.2</c:v>
                </c:pt>
                <c:pt idx="7">
                  <c:v>36.4</c:v>
                </c:pt>
                <c:pt idx="8">
                  <c:v>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34.2</c:v>
                </c:pt>
                <c:pt idx="1">
                  <c:v/>
                </c:pt>
                <c:pt idx="2">
                  <c:v/>
                </c:pt>
                <c:pt idx="3">
                  <c:v>31.4</c:v>
                </c:pt>
                <c:pt idx="4">
                  <c:v>20.1</c:v>
                </c:pt>
                <c:pt idx="5">
                  <c:v>20.5</c:v>
                </c:pt>
                <c:pt idx="6">
                  <c:v>20.2</c:v>
                </c:pt>
                <c:pt idx="7">
                  <c:v>15.2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6.1</c:v>
                </c:pt>
                <c:pt idx="1">
                  <c:v/>
                </c:pt>
                <c:pt idx="2">
                  <c:v>4.2</c:v>
                </c:pt>
                <c:pt idx="3">
                  <c:v>7.8</c:v>
                </c:pt>
                <c:pt idx="4">
                  <c:v/>
                </c:pt>
                <c:pt idx="5">
                  <c:v>3.4</c:v>
                </c:pt>
                <c:pt idx="6">
                  <c:v>4.9</c:v>
                </c:pt>
                <c:pt idx="7">
                  <c:v>8.1</c:v>
                </c:pt>
                <c:pt idx="8">
                  <c:v>10.4</c:v>
                </c:pt>
                <c:pt idx="9">
                  <c:v/>
                </c:pt>
                <c:pt idx="10">
                  <c:v>3.3</c:v>
                </c:pt>
                <c:pt idx="11">
                  <c:v>4.8</c:v>
                </c:pt>
                <c:pt idx="12">
                  <c:v>6.3</c:v>
                </c:pt>
                <c:pt idx="13">
                  <c:v>15.4</c:v>
                </c:pt>
                <c:pt idx="14">
                  <c:v>14.5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6.1</c:v>
                </c:pt>
                <c:pt idx="1">
                  <c:v/>
                </c:pt>
                <c:pt idx="2">
                  <c:v>5.1</c:v>
                </c:pt>
                <c:pt idx="3">
                  <c:v>10.3</c:v>
                </c:pt>
                <c:pt idx="4">
                  <c:v>6.3</c:v>
                </c:pt>
                <c:pt idx="5">
                  <c:v/>
                </c:pt>
                <c:pt idx="6">
                  <c:v>9.7</c:v>
                </c:pt>
                <c:pt idx="7">
                  <c:v>16.8</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8.2</c:v>
                </c:pt>
                <c:pt idx="1">
                  <c:v>8.5</c:v>
                </c:pt>
                <c:pt idx="2">
                  <c:v>6.1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6.8</c:v>
                </c:pt>
                <c:pt idx="1">
                  <c:v/>
                </c:pt>
                <c:pt idx="2">
                  <c:v>7.8</c:v>
                </c:pt>
                <c:pt idx="3">
                  <c:v>5.8</c:v>
                </c:pt>
                <c:pt idx="4">
                  <c:v/>
                </c:pt>
                <c:pt idx="5">
                  <c:v>7.2</c:v>
                </c:pt>
                <c:pt idx="6">
                  <c:v>7.1</c:v>
                </c:pt>
                <c:pt idx="7">
                  <c:v>6.3</c:v>
                </c:pt>
                <c:pt idx="8">
                  <c:v>5.4</c:v>
                </c:pt>
                <c:pt idx="9">
                  <c:v/>
                </c:pt>
                <c:pt idx="10">
                  <c:v>1.4</c:v>
                </c:pt>
                <c:pt idx="11">
                  <c:v>7.5</c:v>
                </c:pt>
                <c:pt idx="12">
                  <c:v>5.1</c:v>
                </c:pt>
                <c:pt idx="13">
                  <c:v>15.5</c:v>
                </c:pt>
                <c:pt idx="14">
                  <c:v>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6.8</c:v>
                </c:pt>
                <c:pt idx="1">
                  <c:v/>
                </c:pt>
                <c:pt idx="2">
                  <c:v>6.4</c:v>
                </c:pt>
                <c:pt idx="3">
                  <c:v>8.4</c:v>
                </c:pt>
                <c:pt idx="4">
                  <c:v>6.0</c:v>
                </c:pt>
                <c:pt idx="5">
                  <c:v/>
                </c:pt>
                <c:pt idx="6">
                  <c:v>11.5</c:v>
                </c:pt>
                <c:pt idx="7">
                  <c:v>16.2</c:v>
                </c:pt>
                <c:pt idx="8">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11.4</c:v>
                </c:pt>
                <c:pt idx="1">
                  <c:v/>
                </c:pt>
                <c:pt idx="2">
                  <c:v/>
                </c:pt>
                <c:pt idx="3">
                  <c:v>17.5</c:v>
                </c:pt>
                <c:pt idx="4">
                  <c:v>15.6</c:v>
                </c:pt>
                <c:pt idx="5">
                  <c:v>15.9</c:v>
                </c:pt>
                <c:pt idx="6">
                  <c:v>11.6</c:v>
                </c:pt>
                <c:pt idx="7">
                  <c:v>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20.2</c:v>
                </c:pt>
                <c:pt idx="1">
                  <c:v/>
                </c:pt>
                <c:pt idx="2">
                  <c:v>17.1</c:v>
                </c:pt>
                <c:pt idx="3">
                  <c:v>22.7</c:v>
                </c:pt>
                <c:pt idx="4">
                  <c:v/>
                </c:pt>
                <c:pt idx="5">
                  <c:v>13.8</c:v>
                </c:pt>
                <c:pt idx="6">
                  <c:v>18.3</c:v>
                </c:pt>
                <c:pt idx="7">
                  <c:v>25.5</c:v>
                </c:pt>
                <c:pt idx="8">
                  <c:v>28.1</c:v>
                </c:pt>
                <c:pt idx="9">
                  <c:v/>
                </c:pt>
                <c:pt idx="10">
                  <c:v>4.3</c:v>
                </c:pt>
                <c:pt idx="11">
                  <c:v>22.3</c:v>
                </c:pt>
                <c:pt idx="12">
                  <c:v>12.4</c:v>
                </c:pt>
                <c:pt idx="13">
                  <c:v>43.3</c:v>
                </c:pt>
                <c:pt idx="14">
                  <c:v>18.7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20.2</c:v>
                </c:pt>
                <c:pt idx="1">
                  <c:v/>
                </c:pt>
                <c:pt idx="2">
                  <c:v>18.7</c:v>
                </c:pt>
                <c:pt idx="3">
                  <c:v>30.0</c:v>
                </c:pt>
                <c:pt idx="4">
                  <c:v>16.6</c:v>
                </c:pt>
                <c:pt idx="5">
                  <c:v/>
                </c:pt>
                <c:pt idx="6">
                  <c:v>34.3</c:v>
                </c:pt>
                <c:pt idx="7">
                  <c:v>44.7</c:v>
                </c:pt>
                <c:pt idx="8">
                  <c:v>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20.5</c:v>
                </c:pt>
                <c:pt idx="1">
                  <c:v/>
                </c:pt>
                <c:pt idx="2">
                  <c:v/>
                </c:pt>
                <c:pt idx="3">
                  <c:v>32.2</c:v>
                </c:pt>
                <c:pt idx="4">
                  <c:v>28.7</c:v>
                </c:pt>
                <c:pt idx="5">
                  <c:v>33.0</c:v>
                </c:pt>
                <c:pt idx="6">
                  <c:v>29.2</c:v>
                </c:pt>
                <c:pt idx="7">
                  <c:v>20.2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12.0</c:v>
                </c:pt>
                <c:pt idx="1">
                  <c:v/>
                </c:pt>
                <c:pt idx="2">
                  <c:v>9.2</c:v>
                </c:pt>
                <c:pt idx="3">
                  <c:v>14.3</c:v>
                </c:pt>
                <c:pt idx="4">
                  <c:v/>
                </c:pt>
                <c:pt idx="5">
                  <c:v>12.6</c:v>
                </c:pt>
                <c:pt idx="6">
                  <c:v>11.9</c:v>
                </c:pt>
                <c:pt idx="7">
                  <c:v>10.5</c:v>
                </c:pt>
                <c:pt idx="8">
                  <c:v>11.9</c:v>
                </c:pt>
                <c:pt idx="9">
                  <c:v/>
                </c:pt>
                <c:pt idx="10">
                  <c:v>10.4</c:v>
                </c:pt>
                <c:pt idx="11">
                  <c:v>12.2</c:v>
                </c:pt>
                <c:pt idx="12">
                  <c:v>11.2</c:v>
                </c:pt>
                <c:pt idx="13">
                  <c:v>31.0</c:v>
                </c:pt>
                <c:pt idx="14">
                  <c:v>8.6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12.0</c:v>
                </c:pt>
                <c:pt idx="1">
                  <c:v/>
                </c:pt>
                <c:pt idx="2">
                  <c:v>10.2</c:v>
                </c:pt>
                <c:pt idx="3">
                  <c:v>17.4</c:v>
                </c:pt>
                <c:pt idx="4">
                  <c:v>14.9</c:v>
                </c:pt>
                <c:pt idx="5">
                  <c:v/>
                </c:pt>
                <c:pt idx="6">
                  <c:v>14.9</c:v>
                </c:pt>
                <c:pt idx="7">
                  <c:v>26.4</c:v>
                </c:pt>
                <c:pt idx="8">
                  <c:v>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4.7</c:v>
                </c:pt>
                <c:pt idx="1">
                  <c:v/>
                </c:pt>
                <c:pt idx="2">
                  <c:v>3.5</c:v>
                </c:pt>
                <c:pt idx="3">
                  <c:v>8.6</c:v>
                </c:pt>
                <c:pt idx="4">
                  <c:v>6.2</c:v>
                </c:pt>
                <c:pt idx="5">
                  <c:v/>
                </c:pt>
                <c:pt idx="6">
                  <c:v>4.4</c:v>
                </c:pt>
                <c:pt idx="7">
                  <c:v>14.0</c:v>
                </c:pt>
                <c:pt idx="8">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15.4</c:v>
                </c:pt>
                <c:pt idx="1">
                  <c:v>20.0</c:v>
                </c:pt>
                <c:pt idx="2">
                  <c:v>12.0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c:v>
                </c:pt>
                <c:pt idx="1">
                  <c:v/>
                </c:pt>
                <c:pt idx="2">
                  <c:v>2.8</c:v>
                </c:pt>
                <c:pt idx="3">
                  <c:v>1.2</c:v>
                </c:pt>
                <c:pt idx="4">
                  <c:v/>
                </c:pt>
                <c:pt idx="5">
                  <c:v>1.6</c:v>
                </c:pt>
                <c:pt idx="6">
                  <c:v>1.9</c:v>
                </c:pt>
                <c:pt idx="7">
                  <c:v>2.0</c:v>
                </c:pt>
                <c:pt idx="8">
                  <c:v>2.5</c:v>
                </c:pt>
                <c:pt idx="9">
                  <c:v/>
                </c:pt>
                <c:pt idx="10">
                  <c:v>0.9</c:v>
                </c:pt>
                <c:pt idx="11">
                  <c:v>1.7</c:v>
                </c:pt>
                <c:pt idx="12">
                  <c:v>2.8</c:v>
                </c:pt>
                <c:pt idx="13">
                  <c:v>15.4</c:v>
                </c:pt>
                <c:pt idx="14">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c:v>
                </c:pt>
                <c:pt idx="1">
                  <c:v/>
                </c:pt>
                <c:pt idx="2">
                  <c:v>1.7</c:v>
                </c:pt>
                <c:pt idx="3">
                  <c:v>2.3</c:v>
                </c:pt>
                <c:pt idx="4">
                  <c:v>2.5</c:v>
                </c:pt>
                <c:pt idx="5">
                  <c:v/>
                </c:pt>
                <c:pt idx="6">
                  <c:v>2.7</c:v>
                </c:pt>
                <c:pt idx="7">
                  <c:v>6.9</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5.9</c:v>
                </c:pt>
                <c:pt idx="1">
                  <c:v/>
                </c:pt>
                <c:pt idx="2">
                  <c:v/>
                </c:pt>
                <c:pt idx="3">
                  <c:v>6.4</c:v>
                </c:pt>
                <c:pt idx="4">
                  <c:v>6.3</c:v>
                </c:pt>
                <c:pt idx="5">
                  <c:v>7.4</c:v>
                </c:pt>
                <c:pt idx="6">
                  <c:v>5.8</c:v>
                </c:pt>
                <c:pt idx="7">
                  <c:v>2.1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7.1</c:v>
                </c:pt>
                <c:pt idx="1">
                  <c:v/>
                </c:pt>
                <c:pt idx="2">
                  <c:v>6.3</c:v>
                </c:pt>
                <c:pt idx="3">
                  <c:v>7.5</c:v>
                </c:pt>
                <c:pt idx="4">
                  <c:v/>
                </c:pt>
                <c:pt idx="5">
                  <c:v>7.3</c:v>
                </c:pt>
                <c:pt idx="6">
                  <c:v>7.6</c:v>
                </c:pt>
                <c:pt idx="7">
                  <c:v>6.4</c:v>
                </c:pt>
                <c:pt idx="8">
                  <c:v>5.6</c:v>
                </c:pt>
                <c:pt idx="9">
                  <c:v/>
                </c:pt>
                <c:pt idx="10">
                  <c:v>7.6</c:v>
                </c:pt>
                <c:pt idx="11">
                  <c:v>6.5</c:v>
                </c:pt>
                <c:pt idx="12">
                  <c:v>7.0</c:v>
                </c:pt>
                <c:pt idx="13">
                  <c:v>15.9</c:v>
                </c:pt>
                <c:pt idx="14">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7.1</c:v>
                </c:pt>
                <c:pt idx="1">
                  <c:v/>
                </c:pt>
                <c:pt idx="2">
                  <c:v>5.3</c:v>
                </c:pt>
                <c:pt idx="3">
                  <c:v>10.7</c:v>
                </c:pt>
                <c:pt idx="4">
                  <c:v>12.1</c:v>
                </c:pt>
                <c:pt idx="5">
                  <c:v/>
                </c:pt>
                <c:pt idx="6">
                  <c:v>7.5</c:v>
                </c:pt>
                <c:pt idx="7">
                  <c:v>18.0</c:v>
                </c:pt>
                <c:pt idx="8">
                  <c:v>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10.7</c:v>
                </c:pt>
                <c:pt idx="1">
                  <c:v/>
                </c:pt>
                <c:pt idx="2">
                  <c:v/>
                </c:pt>
                <c:pt idx="3">
                  <c:v>13.4</c:v>
                </c:pt>
                <c:pt idx="4">
                  <c:v>11.5</c:v>
                </c:pt>
                <c:pt idx="5">
                  <c:v>12.4</c:v>
                </c:pt>
                <c:pt idx="6">
                  <c:v>10.7</c:v>
                </c:pt>
                <c:pt idx="7">
                  <c:v>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c:v>
                </c:pt>
                <c:pt idx="1">
                  <c:v/>
                </c:pt>
                <c:pt idx="2">
                  <c:v>2.6</c:v>
                </c:pt>
                <c:pt idx="3">
                  <c:v>0.9</c:v>
                </c:pt>
                <c:pt idx="4">
                  <c:v/>
                </c:pt>
                <c:pt idx="5">
                  <c:v>1.3</c:v>
                </c:pt>
                <c:pt idx="6">
                  <c:v>2.0</c:v>
                </c:pt>
                <c:pt idx="7">
                  <c:v>1.6</c:v>
                </c:pt>
                <c:pt idx="8">
                  <c:v>2.0</c:v>
                </c:pt>
                <c:pt idx="9">
                  <c:v/>
                </c:pt>
                <c:pt idx="10">
                  <c:v>1.4</c:v>
                </c:pt>
                <c:pt idx="11">
                  <c:v>1.6</c:v>
                </c:pt>
                <c:pt idx="12">
                  <c:v>1.7</c:v>
                </c:pt>
                <c:pt idx="13">
                  <c:v/>
                </c:pt>
                <c:pt idx="14">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c:v>
                </c:pt>
                <c:pt idx="1">
                  <c:v/>
                </c:pt>
                <c:pt idx="2">
                  <c:v>1.5</c:v>
                </c:pt>
                <c:pt idx="3">
                  <c:v>1.8</c:v>
                </c:pt>
                <c:pt idx="4">
                  <c:v>1.9</c:v>
                </c:pt>
                <c:pt idx="5">
                  <c:v/>
                </c:pt>
                <c:pt idx="6">
                  <c:v>1.9</c:v>
                </c:pt>
                <c:pt idx="7">
                  <c:v>6.1</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5.2</c:v>
                </c:pt>
                <c:pt idx="1">
                  <c:v/>
                </c:pt>
                <c:pt idx="2">
                  <c:v/>
                </c:pt>
                <c:pt idx="3">
                  <c:v>4.3</c:v>
                </c:pt>
                <c:pt idx="4">
                  <c:v>4.6</c:v>
                </c:pt>
                <c:pt idx="5">
                  <c:v>5.3</c:v>
                </c:pt>
                <c:pt idx="6">
                  <c:v>5.1</c:v>
                </c:pt>
                <c:pt idx="7">
                  <c:v>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c:v>
                </c:pt>
                <c:pt idx="1">
                  <c:v/>
                </c:pt>
                <c:pt idx="2">
                  <c:v>2.3</c:v>
                </c:pt>
                <c:pt idx="3">
                  <c:v>1.1</c:v>
                </c:pt>
                <c:pt idx="4">
                  <c:v/>
                </c:pt>
                <c:pt idx="5">
                  <c:v>1.4</c:v>
                </c:pt>
                <c:pt idx="6">
                  <c:v>1.6</c:v>
                </c:pt>
                <c:pt idx="7">
                  <c:v>1.8</c:v>
                </c:pt>
                <c:pt idx="8">
                  <c:v>2.1</c:v>
                </c:pt>
                <c:pt idx="9">
                  <c:v/>
                </c:pt>
                <c:pt idx="10">
                  <c:v>2.4</c:v>
                </c:pt>
                <c:pt idx="11">
                  <c:v>1.5</c:v>
                </c:pt>
                <c:pt idx="12">
                  <c:v>1.7</c:v>
                </c:pt>
                <c:pt idx="13">
                  <c:v>12.7</c:v>
                </c:pt>
                <c:pt idx="14">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c:v>
                </c:pt>
                <c:pt idx="1">
                  <c:v/>
                </c:pt>
                <c:pt idx="2">
                  <c:v>1.6</c:v>
                </c:pt>
                <c:pt idx="3">
                  <c:v>1.7</c:v>
                </c:pt>
                <c:pt idx="4">
                  <c:v>1.9</c:v>
                </c:pt>
                <c:pt idx="5">
                  <c:v/>
                </c:pt>
                <c:pt idx="6">
                  <c:v>2.2</c:v>
                </c:pt>
                <c:pt idx="7">
                  <c:v>5.1</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5.8</c:v>
                </c:pt>
                <c:pt idx="1">
                  <c:v/>
                </c:pt>
                <c:pt idx="2">
                  <c:v/>
                </c:pt>
                <c:pt idx="3">
                  <c:v>4.6</c:v>
                </c:pt>
                <c:pt idx="4">
                  <c:v>4.5</c:v>
                </c:pt>
                <c:pt idx="5">
                  <c:v>6.3</c:v>
                </c:pt>
                <c:pt idx="6">
                  <c:v>5.0</c:v>
                </c:pt>
                <c:pt idx="7">
                  <c:v>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2.5</c:v>
                </c:pt>
                <c:pt idx="1">
                  <c:v/>
                </c:pt>
                <c:pt idx="2">
                  <c:v>3.3</c:v>
                </c:pt>
                <c:pt idx="3">
                  <c:v>1.7</c:v>
                </c:pt>
                <c:pt idx="4">
                  <c:v/>
                </c:pt>
                <c:pt idx="5">
                  <c:v>1.6</c:v>
                </c:pt>
                <c:pt idx="6">
                  <c:v>2.8</c:v>
                </c:pt>
                <c:pt idx="7">
                  <c:v>2.4</c:v>
                </c:pt>
                <c:pt idx="8">
                  <c:v>3.2</c:v>
                </c:pt>
                <c:pt idx="9">
                  <c:v/>
                </c:pt>
                <c:pt idx="10">
                  <c:v>2.4</c:v>
                </c:pt>
                <c:pt idx="11">
                  <c:v>2.1</c:v>
                </c:pt>
                <c:pt idx="12">
                  <c:v>2.6</c:v>
                </c:pt>
                <c:pt idx="13">
                  <c:v>12.7</c:v>
                </c:pt>
                <c:pt idx="14">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c:v>
                </c:pt>
                <c:pt idx="1">
                  <c:v/>
                </c:pt>
                <c:pt idx="2">
                  <c:v>1.9</c:v>
                </c:pt>
                <c:pt idx="3">
                  <c:v>2.8</c:v>
                </c:pt>
                <c:pt idx="4">
                  <c:v>3.7</c:v>
                </c:pt>
                <c:pt idx="5">
                  <c:v/>
                </c:pt>
                <c:pt idx="6">
                  <c:v>2.9</c:v>
                </c:pt>
                <c:pt idx="7">
                  <c:v>8.2</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7.5</c:v>
                </c:pt>
                <c:pt idx="1">
                  <c:v/>
                </c:pt>
                <c:pt idx="2">
                  <c:v/>
                </c:pt>
                <c:pt idx="3">
                  <c:v>7.5</c:v>
                </c:pt>
                <c:pt idx="4">
                  <c:v>5.5</c:v>
                </c:pt>
                <c:pt idx="5">
                  <c:v>7.3</c:v>
                </c:pt>
                <c:pt idx="6">
                  <c:v>5.3</c:v>
                </c:pt>
                <c:pt idx="7">
                  <c:v>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11.2</c:v>
                </c:pt>
                <c:pt idx="1">
                  <c:v>7.8</c:v>
                </c:pt>
                <c:pt idx="2">
                  <c:v>7.0</c:v>
                </c:pt>
                <c:pt idx="3">
                  <c:v>6.6</c:v>
                </c:pt>
                <c:pt idx="4">
                  <c:v>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28.5</c:v>
                </c:pt>
                <c:pt idx="1">
                  <c:v/>
                </c:pt>
                <c:pt idx="2">
                  <c:v>34.1</c:v>
                </c:pt>
                <c:pt idx="3">
                  <c:v>23.9</c:v>
                </c:pt>
                <c:pt idx="4">
                  <c:v/>
                </c:pt>
                <c:pt idx="5">
                  <c:v>17.9</c:v>
                </c:pt>
                <c:pt idx="6">
                  <c:v>25.6</c:v>
                </c:pt>
                <c:pt idx="7">
                  <c:v>35.9</c:v>
                </c:pt>
                <c:pt idx="8">
                  <c:v>44.2</c:v>
                </c:pt>
                <c:pt idx="9">
                  <c:v/>
                </c:pt>
                <c:pt idx="10">
                  <c:v>8.4</c:v>
                </c:pt>
                <c:pt idx="11">
                  <c:v>31.4</c:v>
                </c:pt>
                <c:pt idx="12">
                  <c:v>26.2</c:v>
                </c:pt>
                <c:pt idx="13">
                  <c:v/>
                </c:pt>
                <c:pt idx="14">
                  <c:v>14.5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28.5</c:v>
                </c:pt>
                <c:pt idx="1">
                  <c:v/>
                </c:pt>
                <c:pt idx="2">
                  <c:v>29.0</c:v>
                </c:pt>
                <c:pt idx="3">
                  <c:v>34.3</c:v>
                </c:pt>
                <c:pt idx="4">
                  <c:v>18.0</c:v>
                </c:pt>
                <c:pt idx="5">
                  <c:v/>
                </c:pt>
                <c:pt idx="6">
                  <c:v>73.6</c:v>
                </c:pt>
                <c:pt idx="7">
                  <c:v>58.4</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56.5</c:v>
                </c:pt>
                <c:pt idx="1">
                  <c:v/>
                </c:pt>
                <c:pt idx="2">
                  <c:v/>
                </c:pt>
                <c:pt idx="3">
                  <c:v>53.5</c:v>
                </c:pt>
                <c:pt idx="4">
                  <c:v>40.9</c:v>
                </c:pt>
                <c:pt idx="5">
                  <c:v>45.6</c:v>
                </c:pt>
                <c:pt idx="6">
                  <c:v>44.0</c:v>
                </c:pt>
                <c:pt idx="7">
                  <c:v>28.5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5.3</c:v>
                </c:pt>
                <c:pt idx="1">
                  <c:v/>
                </c:pt>
                <c:pt idx="2">
                  <c:v>8.3</c:v>
                </c:pt>
                <c:pt idx="3">
                  <c:v>2.7</c:v>
                </c:pt>
                <c:pt idx="4">
                  <c:v/>
                </c:pt>
                <c:pt idx="5">
                  <c:v>6.1</c:v>
                </c:pt>
                <c:pt idx="6">
                  <c:v>5.4</c:v>
                </c:pt>
                <c:pt idx="7">
                  <c:v>4.1</c:v>
                </c:pt>
                <c:pt idx="8">
                  <c:v>4.7</c:v>
                </c:pt>
                <c:pt idx="9">
                  <c:v/>
                </c:pt>
                <c:pt idx="10">
                  <c:v>1.0</c:v>
                </c:pt>
                <c:pt idx="11">
                  <c:v>6.2</c:v>
                </c:pt>
                <c:pt idx="12">
                  <c:v>4.2</c:v>
                </c:pt>
                <c:pt idx="13">
                  <c:v/>
                </c:pt>
                <c:pt idx="14">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5.3</c:v>
                </c:pt>
                <c:pt idx="1">
                  <c:v/>
                </c:pt>
                <c:pt idx="2">
                  <c:v>5.5</c:v>
                </c:pt>
                <c:pt idx="3">
                  <c:v>5.3</c:v>
                </c:pt>
                <c:pt idx="4">
                  <c:v>4.2</c:v>
                </c:pt>
                <c:pt idx="5">
                  <c:v/>
                </c:pt>
                <c:pt idx="6">
                  <c:v>12.9</c:v>
                </c:pt>
                <c:pt idx="7">
                  <c:v>12.6</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12.9</c:v>
                </c:pt>
                <c:pt idx="1">
                  <c:v/>
                </c:pt>
                <c:pt idx="2">
                  <c:v/>
                </c:pt>
                <c:pt idx="3">
                  <c:v>14.9</c:v>
                </c:pt>
                <c:pt idx="4">
                  <c:v>11.0</c:v>
                </c:pt>
                <c:pt idx="5">
                  <c:v>8.9</c:v>
                </c:pt>
                <c:pt idx="6">
                  <c:v>7.9</c:v>
                </c:pt>
                <c:pt idx="7">
                  <c:v>5.3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6.2</c:v>
                </c:pt>
                <c:pt idx="1">
                  <c:v/>
                </c:pt>
                <c:pt idx="2">
                  <c:v>10.1</c:v>
                </c:pt>
                <c:pt idx="3">
                  <c:v>2.9</c:v>
                </c:pt>
                <c:pt idx="4">
                  <c:v/>
                </c:pt>
                <c:pt idx="5">
                  <c:v>3.2</c:v>
                </c:pt>
                <c:pt idx="6">
                  <c:v>5.0</c:v>
                </c:pt>
                <c:pt idx="7">
                  <c:v>7.8</c:v>
                </c:pt>
                <c:pt idx="8">
                  <c:v>11.4</c:v>
                </c:pt>
                <c:pt idx="9">
                  <c:v/>
                </c:pt>
                <c:pt idx="10">
                  <c:v>2.0</c:v>
                </c:pt>
                <c:pt idx="11">
                  <c:v>7.2</c:v>
                </c:pt>
                <c:pt idx="12">
                  <c:v>4.5</c:v>
                </c:pt>
                <c:pt idx="13">
                  <c:v/>
                </c:pt>
                <c:pt idx="14">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6.2</c:v>
                </c:pt>
                <c:pt idx="1">
                  <c:v/>
                </c:pt>
                <c:pt idx="2">
                  <c:v>6.7</c:v>
                </c:pt>
                <c:pt idx="3">
                  <c:v>6.0</c:v>
                </c:pt>
                <c:pt idx="4">
                  <c:v>3.3</c:v>
                </c:pt>
                <c:pt idx="5">
                  <c:v/>
                </c:pt>
                <c:pt idx="6">
                  <c:v>16.2</c:v>
                </c:pt>
                <c:pt idx="7">
                  <c:v>12.3</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20.3</c:v>
                </c:pt>
                <c:pt idx="1">
                  <c:v/>
                </c:pt>
                <c:pt idx="2">
                  <c:v/>
                </c:pt>
                <c:pt idx="3">
                  <c:v>21.7</c:v>
                </c:pt>
                <c:pt idx="4">
                  <c:v>13.8</c:v>
                </c:pt>
                <c:pt idx="5">
                  <c:v>14.0</c:v>
                </c:pt>
                <c:pt idx="6">
                  <c:v>12.2</c:v>
                </c:pt>
                <c:pt idx="7">
                  <c:v>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18.0</c:v>
                </c:pt>
                <c:pt idx="1">
                  <c:v/>
                </c:pt>
                <c:pt idx="2">
                  <c:v>20.2</c:v>
                </c:pt>
                <c:pt idx="3">
                  <c:v>16.4</c:v>
                </c:pt>
                <c:pt idx="4">
                  <c:v/>
                </c:pt>
                <c:pt idx="5">
                  <c:v>10.2</c:v>
                </c:pt>
                <c:pt idx="6">
                  <c:v>15.5</c:v>
                </c:pt>
                <c:pt idx="7">
                  <c:v>23.6</c:v>
                </c:pt>
                <c:pt idx="8">
                  <c:v>29.8</c:v>
                </c:pt>
                <c:pt idx="9">
                  <c:v/>
                </c:pt>
                <c:pt idx="10">
                  <c:v>6.4</c:v>
                </c:pt>
                <c:pt idx="11">
                  <c:v>20.2</c:v>
                </c:pt>
                <c:pt idx="12">
                  <c:v>15.3</c:v>
                </c:pt>
                <c:pt idx="13">
                  <c:v/>
                </c:pt>
                <c:pt idx="14">
                  <c:v>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18.0</c:v>
                </c:pt>
                <c:pt idx="1">
                  <c:v/>
                </c:pt>
                <c:pt idx="2">
                  <c:v>18.1</c:v>
                </c:pt>
                <c:pt idx="3">
                  <c:v>23.2</c:v>
                </c:pt>
                <c:pt idx="4">
                  <c:v>10.8</c:v>
                </c:pt>
                <c:pt idx="5">
                  <c:v/>
                </c:pt>
                <c:pt idx="6">
                  <c:v>46.8</c:v>
                </c:pt>
                <c:pt idx="7">
                  <c:v>39.9</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40.6</c:v>
                </c:pt>
                <c:pt idx="1">
                  <c:v/>
                </c:pt>
                <c:pt idx="2">
                  <c:v/>
                </c:pt>
                <c:pt idx="3">
                  <c:v>36.6</c:v>
                </c:pt>
                <c:pt idx="4">
                  <c:v>28.2</c:v>
                </c:pt>
                <c:pt idx="5">
                  <c:v>31.1</c:v>
                </c:pt>
                <c:pt idx="6">
                  <c:v>30.9</c:v>
                </c:pt>
                <c:pt idx="7">
                  <c:v>18.0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20.7</c:v>
                </c:pt>
                <c:pt idx="1">
                  <c:v/>
                </c:pt>
                <c:pt idx="2">
                  <c:v>19.1</c:v>
                </c:pt>
                <c:pt idx="3">
                  <c:v>22.5</c:v>
                </c:pt>
                <c:pt idx="4">
                  <c:v/>
                </c:pt>
                <c:pt idx="5">
                  <c:v>17.5</c:v>
                </c:pt>
                <c:pt idx="6">
                  <c:v>23.0</c:v>
                </c:pt>
                <c:pt idx="7">
                  <c:v>19.5</c:v>
                </c:pt>
                <c:pt idx="8">
                  <c:v>21.8</c:v>
                </c:pt>
                <c:pt idx="9">
                  <c:v/>
                </c:pt>
                <c:pt idx="10">
                  <c:v/>
                </c:pt>
                <c:pt idx="11">
                  <c:v>19.6</c:v>
                </c:pt>
                <c:pt idx="12">
                  <c:v>18.1</c:v>
                </c:pt>
                <c:pt idx="13">
                  <c:v/>
                </c:pt>
                <c:pt idx="14">
                  <c:v>33.3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20.7</c:v>
                </c:pt>
                <c:pt idx="1">
                  <c:v/>
                </c:pt>
                <c:pt idx="2">
                  <c:v>18.7</c:v>
                </c:pt>
                <c:pt idx="3">
                  <c:v>26.4</c:v>
                </c:pt>
                <c:pt idx="4">
                  <c:v>21.1</c:v>
                </c:pt>
                <c:pt idx="5">
                  <c:v/>
                </c:pt>
                <c:pt idx="6">
                  <c:v>18.2</c:v>
                </c:pt>
                <c:pt idx="7">
                  <c:v>30.5</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17.4</c:v>
                </c:pt>
                <c:pt idx="1">
                  <c:v/>
                </c:pt>
                <c:pt idx="2">
                  <c:v/>
                </c:pt>
                <c:pt idx="3">
                  <c:v>20.5</c:v>
                </c:pt>
                <c:pt idx="4">
                  <c:v>18.1</c:v>
                </c:pt>
                <c:pt idx="5">
                  <c:v>19.2</c:v>
                </c:pt>
                <c:pt idx="6">
                  <c:v>16.5</c:v>
                </c:pt>
                <c:pt idx="7">
                  <c:v>20.7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52.0</c:v>
                </c:pt>
                <c:pt idx="1">
                  <c:v/>
                </c:pt>
                <c:pt idx="2">
                  <c:v>58.6</c:v>
                </c:pt>
                <c:pt idx="3">
                  <c:v>45.6</c:v>
                </c:pt>
                <c:pt idx="4">
                  <c:v/>
                </c:pt>
                <c:pt idx="5">
                  <c:v>54.3</c:v>
                </c:pt>
                <c:pt idx="6">
                  <c:v>56.0</c:v>
                </c:pt>
                <c:pt idx="7">
                  <c:v>55.2</c:v>
                </c:pt>
                <c:pt idx="8">
                  <c:v>45.1</c:v>
                </c:pt>
                <c:pt idx="9">
                  <c:v/>
                </c:pt>
                <c:pt idx="10">
                  <c:v/>
                </c:pt>
                <c:pt idx="11">
                  <c:v>50.3</c:v>
                </c:pt>
                <c:pt idx="12">
                  <c:v>58.6</c:v>
                </c:pt>
                <c:pt idx="13">
                  <c:v/>
                </c:pt>
                <c:pt idx="14">
                  <c:v>63.1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3.5</c:v>
                </c:pt>
                <c:pt idx="1">
                  <c:v/>
                </c:pt>
                <c:pt idx="2">
                  <c:v>3.6</c:v>
                </c:pt>
                <c:pt idx="3">
                  <c:v>3.2</c:v>
                </c:pt>
                <c:pt idx="4">
                  <c:v/>
                </c:pt>
                <c:pt idx="5">
                  <c:v>3.1</c:v>
                </c:pt>
                <c:pt idx="6">
                  <c:v>3.8</c:v>
                </c:pt>
                <c:pt idx="7">
                  <c:v>2.9</c:v>
                </c:pt>
                <c:pt idx="8">
                  <c:v>3.8</c:v>
                </c:pt>
                <c:pt idx="9">
                  <c:v/>
                </c:pt>
                <c:pt idx="10">
                  <c:v>1.4</c:v>
                </c:pt>
                <c:pt idx="11">
                  <c:v>3.7</c:v>
                </c:pt>
                <c:pt idx="12">
                  <c:v>2.7</c:v>
                </c:pt>
                <c:pt idx="13">
                  <c:v>7.4</c:v>
                </c:pt>
                <c:pt idx="14">
                  <c:v>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52.0</c:v>
                </c:pt>
                <c:pt idx="1">
                  <c:v/>
                </c:pt>
                <c:pt idx="2">
                  <c:v>55.7</c:v>
                </c:pt>
                <c:pt idx="3">
                  <c:v>39.3</c:v>
                </c:pt>
                <c:pt idx="4">
                  <c:v>48.7</c:v>
                </c:pt>
                <c:pt idx="5">
                  <c:v/>
                </c:pt>
                <c:pt idx="6">
                  <c:v>55.8</c:v>
                </c:pt>
                <c:pt idx="7">
                  <c:v>42.7</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69.9</c:v>
                </c:pt>
                <c:pt idx="1">
                  <c:v/>
                </c:pt>
                <c:pt idx="2">
                  <c:v/>
                </c:pt>
                <c:pt idx="3">
                  <c:v>70.1</c:v>
                </c:pt>
                <c:pt idx="4">
                  <c:v>66.6</c:v>
                </c:pt>
                <c:pt idx="5">
                  <c:v>61.2</c:v>
                </c:pt>
                <c:pt idx="6">
                  <c:v>57.1</c:v>
                </c:pt>
                <c:pt idx="7">
                  <c:v>52.0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9.8</c:v>
                </c:pt>
                <c:pt idx="1">
                  <c:v/>
                </c:pt>
                <c:pt idx="2">
                  <c:v>8.9</c:v>
                </c:pt>
                <c:pt idx="3">
                  <c:v>10.7</c:v>
                </c:pt>
                <c:pt idx="4">
                  <c:v/>
                </c:pt>
                <c:pt idx="5">
                  <c:v>5.0</c:v>
                </c:pt>
                <c:pt idx="6">
                  <c:v>8.0</c:v>
                </c:pt>
                <c:pt idx="7">
                  <c:v>10.6</c:v>
                </c:pt>
                <c:pt idx="8">
                  <c:v>13.5</c:v>
                </c:pt>
                <c:pt idx="9">
                  <c:v/>
                </c:pt>
                <c:pt idx="10">
                  <c:v/>
                </c:pt>
                <c:pt idx="11">
                  <c:v>9.9</c:v>
                </c:pt>
                <c:pt idx="12">
                  <c:v>7.2</c:v>
                </c:pt>
                <c:pt idx="13">
                  <c:v/>
                </c:pt>
                <c:pt idx="14">
                  <c:v>13.8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9.8</c:v>
                </c:pt>
                <c:pt idx="1">
                  <c:v/>
                </c:pt>
                <c:pt idx="2">
                  <c:v>9.0</c:v>
                </c:pt>
                <c:pt idx="3">
                  <c:v>12.9</c:v>
                </c:pt>
                <c:pt idx="4">
                  <c:v>12.9</c:v>
                </c:pt>
                <c:pt idx="5">
                  <c:v/>
                </c:pt>
                <c:pt idx="6">
                  <c:v>9.3</c:v>
                </c:pt>
                <c:pt idx="7">
                  <c:v>12.4</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4.9</c:v>
                </c:pt>
                <c:pt idx="1">
                  <c:v/>
                </c:pt>
                <c:pt idx="2">
                  <c:v>1.4</c:v>
                </c:pt>
                <c:pt idx="3">
                  <c:v>8.8</c:v>
                </c:pt>
                <c:pt idx="4">
                  <c:v/>
                </c:pt>
                <c:pt idx="5">
                  <c:v>2.4</c:v>
                </c:pt>
                <c:pt idx="6">
                  <c:v>3.7</c:v>
                </c:pt>
                <c:pt idx="7">
                  <c:v>4.2</c:v>
                </c:pt>
                <c:pt idx="8">
                  <c:v>8.1</c:v>
                </c:pt>
                <c:pt idx="9">
                  <c:v/>
                </c:pt>
                <c:pt idx="10">
                  <c:v/>
                </c:pt>
                <c:pt idx="11">
                  <c:v>4.0</c:v>
                </c:pt>
                <c:pt idx="12">
                  <c:v>7.1</c:v>
                </c:pt>
                <c:pt idx="13">
                  <c:v/>
                </c:pt>
                <c:pt idx="14">
                  <c:v>10.7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4.9</c:v>
                </c:pt>
                <c:pt idx="1">
                  <c:v/>
                </c:pt>
                <c:pt idx="2">
                  <c:v>3.5</c:v>
                </c:pt>
                <c:pt idx="3">
                  <c:v>11.2</c:v>
                </c:pt>
                <c:pt idx="4">
                  <c:v>6.8</c:v>
                </c:pt>
                <c:pt idx="5">
                  <c:v/>
                </c:pt>
                <c:pt idx="6">
                  <c:v>4.0</c:v>
                </c:pt>
                <c:pt idx="7">
                  <c:v>10.7</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19.5</c:v>
                </c:pt>
                <c:pt idx="1">
                  <c:v/>
                </c:pt>
                <c:pt idx="2">
                  <c:v>13.5</c:v>
                </c:pt>
                <c:pt idx="3">
                  <c:v>26.1</c:v>
                </c:pt>
                <c:pt idx="4">
                  <c:v/>
                </c:pt>
                <c:pt idx="5">
                  <c:v>11.5</c:v>
                </c:pt>
                <c:pt idx="6">
                  <c:v>13.3</c:v>
                </c:pt>
                <c:pt idx="7">
                  <c:v>19.3</c:v>
                </c:pt>
                <c:pt idx="8">
                  <c:v>29.5</c:v>
                </c:pt>
                <c:pt idx="9">
                  <c:v/>
                </c:pt>
                <c:pt idx="10">
                  <c:v/>
                </c:pt>
                <c:pt idx="11">
                  <c:v>19.5</c:v>
                </c:pt>
                <c:pt idx="12">
                  <c:v>18.3</c:v>
                </c:pt>
                <c:pt idx="13">
                  <c:v/>
                </c:pt>
                <c:pt idx="14">
                  <c:v>27.1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19.5</c:v>
                </c:pt>
                <c:pt idx="1">
                  <c:v/>
                </c:pt>
                <c:pt idx="2">
                  <c:v>17.9</c:v>
                </c:pt>
                <c:pt idx="3">
                  <c:v>27.0</c:v>
                </c:pt>
                <c:pt idx="4">
                  <c:v>23.1</c:v>
                </c:pt>
                <c:pt idx="5">
                  <c:v/>
                </c:pt>
                <c:pt idx="6">
                  <c:v>18.6</c:v>
                </c:pt>
                <c:pt idx="7">
                  <c:v>25.4</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5.8</c:v>
                </c:pt>
                <c:pt idx="1">
                  <c:v/>
                </c:pt>
                <c:pt idx="2">
                  <c:v>4.2</c:v>
                </c:pt>
                <c:pt idx="3">
                  <c:v>7.5</c:v>
                </c:pt>
                <c:pt idx="4">
                  <c:v/>
                </c:pt>
                <c:pt idx="5">
                  <c:v>3.7</c:v>
                </c:pt>
                <c:pt idx="6">
                  <c:v>4.4</c:v>
                </c:pt>
                <c:pt idx="7">
                  <c:v>7.1</c:v>
                </c:pt>
                <c:pt idx="8">
                  <c:v>7.1</c:v>
                </c:pt>
                <c:pt idx="9">
                  <c:v/>
                </c:pt>
                <c:pt idx="10">
                  <c:v/>
                </c:pt>
                <c:pt idx="11">
                  <c:v>5.5</c:v>
                </c:pt>
                <c:pt idx="12">
                  <c:v>4.3</c:v>
                </c:pt>
                <c:pt idx="13">
                  <c:v/>
                </c:pt>
                <c:pt idx="14">
                  <c:v>11.9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5.8</c:v>
                </c:pt>
                <c:pt idx="1">
                  <c:v/>
                </c:pt>
                <c:pt idx="2">
                  <c:v>5.8</c:v>
                </c:pt>
                <c:pt idx="3">
                  <c:v>5.5</c:v>
                </c:pt>
                <c:pt idx="4">
                  <c:v>7.7</c:v>
                </c:pt>
                <c:pt idx="5">
                  <c:v/>
                </c:pt>
                <c:pt idx="6">
                  <c:v>6.1</c:v>
                </c:pt>
                <c:pt idx="7">
                  <c:v>6.1</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18.3</c:v>
                </c:pt>
                <c:pt idx="1">
                  <c:v/>
                </c:pt>
                <c:pt idx="2">
                  <c:v>16.0</c:v>
                </c:pt>
                <c:pt idx="3">
                  <c:v>20.5</c:v>
                </c:pt>
                <c:pt idx="4">
                  <c:v/>
                </c:pt>
                <c:pt idx="5">
                  <c:v>20.9</c:v>
                </c:pt>
                <c:pt idx="6">
                  <c:v>19.2</c:v>
                </c:pt>
                <c:pt idx="7">
                  <c:v>18.9</c:v>
                </c:pt>
                <c:pt idx="8">
                  <c:v>14.7</c:v>
                </c:pt>
                <c:pt idx="9">
                  <c:v/>
                </c:pt>
                <c:pt idx="10">
                  <c:v/>
                </c:pt>
                <c:pt idx="11">
                  <c:v>19.3</c:v>
                </c:pt>
                <c:pt idx="12">
                  <c:v>14.9</c:v>
                </c:pt>
                <c:pt idx="13">
                  <c:v/>
                </c:pt>
                <c:pt idx="14">
                  <c:v>12.2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18.3</c:v>
                </c:pt>
                <c:pt idx="1">
                  <c:v/>
                </c:pt>
                <c:pt idx="2">
                  <c:v>18.0</c:v>
                </c:pt>
                <c:pt idx="3">
                  <c:v>19.5</c:v>
                </c:pt>
                <c:pt idx="4">
                  <c:v>17.3</c:v>
                </c:pt>
                <c:pt idx="5">
                  <c:v/>
                </c:pt>
                <c:pt idx="6">
                  <c:v>17.5</c:v>
                </c:pt>
                <c:pt idx="7">
                  <c:v>21.6</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20.4</c:v>
                </c:pt>
                <c:pt idx="1">
                  <c:v/>
                </c:pt>
                <c:pt idx="2">
                  <c:v>21.3</c:v>
                </c:pt>
                <c:pt idx="3">
                  <c:v>19.6</c:v>
                </c:pt>
                <c:pt idx="4">
                  <c:v/>
                </c:pt>
                <c:pt idx="5">
                  <c:v>22.1</c:v>
                </c:pt>
                <c:pt idx="6">
                  <c:v>20.9</c:v>
                </c:pt>
                <c:pt idx="7">
                  <c:v>18.7</c:v>
                </c:pt>
                <c:pt idx="8">
                  <c:v>18.7</c:v>
                </c:pt>
                <c:pt idx="9">
                  <c:v/>
                </c:pt>
                <c:pt idx="10">
                  <c:v>8.1</c:v>
                </c:pt>
                <c:pt idx="11">
                  <c:v>22.9</c:v>
                </c:pt>
                <c:pt idx="12">
                  <c:v>21.7</c:v>
                </c:pt>
                <c:pt idx="13">
                  <c:v>9.6</c:v>
                </c:pt>
                <c:pt idx="14">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20.4</c:v>
                </c:pt>
                <c:pt idx="1">
                  <c:v/>
                </c:pt>
                <c:pt idx="2">
                  <c:v>19.2</c:v>
                </c:pt>
                <c:pt idx="3">
                  <c:v>23.3</c:v>
                </c:pt>
                <c:pt idx="4">
                  <c:v>23.2</c:v>
                </c:pt>
                <c:pt idx="5">
                  <c:v/>
                </c:pt>
                <c:pt idx="6">
                  <c:v>18.4</c:v>
                </c:pt>
                <c:pt idx="7">
                  <c:v>25.3</c:v>
                </c:pt>
                <c:pt idx="8">
                  <c:v>20.3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16.9</c:v>
                </c:pt>
                <c:pt idx="1">
                  <c:v/>
                </c:pt>
                <c:pt idx="2">
                  <c:v/>
                </c:pt>
                <c:pt idx="3">
                  <c:v>14.8</c:v>
                </c:pt>
                <c:pt idx="4">
                  <c:v>15.1</c:v>
                </c:pt>
                <c:pt idx="5">
                  <c:v>16.8</c:v>
                </c:pt>
                <c:pt idx="6">
                  <c:v>17.1</c:v>
                </c:pt>
                <c:pt idx="7">
                  <c:v>20.4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16.9</c:v>
                </c:pt>
                <c:pt idx="1">
                  <c:v/>
                </c:pt>
                <c:pt idx="2">
                  <c:v>14.3</c:v>
                </c:pt>
                <c:pt idx="3">
                  <c:v>19.4</c:v>
                </c:pt>
                <c:pt idx="4">
                  <c:v/>
                </c:pt>
                <c:pt idx="5">
                  <c:v>16.9</c:v>
                </c:pt>
                <c:pt idx="6">
                  <c:v>17.9</c:v>
                </c:pt>
                <c:pt idx="7">
                  <c:v>16.9</c:v>
                </c:pt>
                <c:pt idx="8">
                  <c:v>15.8</c:v>
                </c:pt>
                <c:pt idx="9">
                  <c:v/>
                </c:pt>
                <c:pt idx="10">
                  <c:v>13.4</c:v>
                </c:pt>
                <c:pt idx="11">
                  <c:v>17.3</c:v>
                </c:pt>
                <c:pt idx="12">
                  <c:v>21.3</c:v>
                </c:pt>
                <c:pt idx="13">
                  <c:v>29.2</c:v>
                </c:pt>
                <c:pt idx="14">
                  <c:v>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3.5</c:v>
                </c:pt>
                <c:pt idx="1">
                  <c:v/>
                </c:pt>
                <c:pt idx="2">
                  <c:v>3.2</c:v>
                </c:pt>
                <c:pt idx="3">
                  <c:v>4.1</c:v>
                </c:pt>
                <c:pt idx="4">
                  <c:v>3.4</c:v>
                </c:pt>
                <c:pt idx="5">
                  <c:v/>
                </c:pt>
                <c:pt idx="6">
                  <c:v>4.5</c:v>
                </c:pt>
                <c:pt idx="7">
                  <c:v>7.9</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16.9</c:v>
                </c:pt>
                <c:pt idx="1">
                  <c:v/>
                </c:pt>
                <c:pt idx="2">
                  <c:v>17.0</c:v>
                </c:pt>
                <c:pt idx="3">
                  <c:v>16.5</c:v>
                </c:pt>
                <c:pt idx="4">
                  <c:v>17.4</c:v>
                </c:pt>
                <c:pt idx="5">
                  <c:v/>
                </c:pt>
                <c:pt idx="6">
                  <c:v>16.3</c:v>
                </c:pt>
                <c:pt idx="7">
                  <c:v>19.5</c:v>
                </c:pt>
                <c:pt idx="8">
                  <c:v>16.6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17.9</c:v>
                </c:pt>
                <c:pt idx="1">
                  <c:v/>
                </c:pt>
                <c:pt idx="2">
                  <c:v/>
                </c:pt>
                <c:pt idx="3">
                  <c:v>17.5</c:v>
                </c:pt>
                <c:pt idx="4">
                  <c:v>17.9</c:v>
                </c:pt>
                <c:pt idx="5">
                  <c:v>18.0</c:v>
                </c:pt>
                <c:pt idx="6">
                  <c:v>17.6</c:v>
                </c:pt>
                <c:pt idx="7">
                  <c:v>16.9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27.1</c:v>
                </c:pt>
                <c:pt idx="1">
                  <c:v/>
                </c:pt>
                <c:pt idx="2">
                  <c:v>24.4</c:v>
                </c:pt>
                <c:pt idx="3">
                  <c:v>29.4</c:v>
                </c:pt>
                <c:pt idx="4">
                  <c:v/>
                </c:pt>
                <c:pt idx="5">
                  <c:v>25.5</c:v>
                </c:pt>
                <c:pt idx="6">
                  <c:v>28.9</c:v>
                </c:pt>
                <c:pt idx="7">
                  <c:v>26.9</c:v>
                </c:pt>
                <c:pt idx="8">
                  <c:v>27.5</c:v>
                </c:pt>
                <c:pt idx="9">
                  <c:v/>
                </c:pt>
                <c:pt idx="10">
                  <c:v>27.4</c:v>
                </c:pt>
                <c:pt idx="11">
                  <c:v>26.4</c:v>
                </c:pt>
                <c:pt idx="12">
                  <c:v>36.2</c:v>
                </c:pt>
                <c:pt idx="13">
                  <c:v/>
                </c:pt>
                <c:pt idx="14">
                  <c:v>14.7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27.1</c:v>
                </c:pt>
                <c:pt idx="1">
                  <c:v/>
                </c:pt>
                <c:pt idx="2">
                  <c:v>25.0</c:v>
                </c:pt>
                <c:pt idx="3">
                  <c:v>31.5</c:v>
                </c:pt>
                <c:pt idx="4">
                  <c:v>36.3</c:v>
                </c:pt>
                <c:pt idx="5">
                  <c:v/>
                </c:pt>
                <c:pt idx="6">
                  <c:v>24.3</c:v>
                </c:pt>
                <c:pt idx="7">
                  <c:v>34.3</c:v>
                </c:pt>
                <c:pt idx="8">
                  <c:v>28.2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25.5</c:v>
                </c:pt>
                <c:pt idx="1">
                  <c:v/>
                </c:pt>
                <c:pt idx="2">
                  <c:v/>
                </c:pt>
                <c:pt idx="3">
                  <c:v>24.6</c:v>
                </c:pt>
                <c:pt idx="4">
                  <c:v>25.0</c:v>
                </c:pt>
                <c:pt idx="5">
                  <c:v>26.8</c:v>
                </c:pt>
                <c:pt idx="6">
                  <c:v>26.9</c:v>
                </c:pt>
                <c:pt idx="7">
                  <c:v>27.1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42.7</c:v>
                </c:pt>
                <c:pt idx="1">
                  <c:v/>
                </c:pt>
                <c:pt idx="2">
                  <c:v>36.0</c:v>
                </c:pt>
                <c:pt idx="3">
                  <c:v>48.5</c:v>
                </c:pt>
                <c:pt idx="4">
                  <c:v/>
                </c:pt>
                <c:pt idx="5">
                  <c:v>43.2</c:v>
                </c:pt>
                <c:pt idx="6">
                  <c:v>43.8</c:v>
                </c:pt>
                <c:pt idx="7">
                  <c:v>42.2</c:v>
                </c:pt>
                <c:pt idx="8">
                  <c:v>40.6</c:v>
                </c:pt>
                <c:pt idx="9">
                  <c:v/>
                </c:pt>
                <c:pt idx="10">
                  <c:v>43.8</c:v>
                </c:pt>
                <c:pt idx="11">
                  <c:v>42.3</c:v>
                </c:pt>
                <c:pt idx="12">
                  <c:v>51.8</c:v>
                </c:pt>
                <c:pt idx="13">
                  <c:v>46.5</c:v>
                </c:pt>
                <c:pt idx="14">
                  <c:v>28.7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42.7</c:v>
                </c:pt>
                <c:pt idx="1">
                  <c:v/>
                </c:pt>
                <c:pt idx="2">
                  <c:v>40.0</c:v>
                </c:pt>
                <c:pt idx="3">
                  <c:v>50.0</c:v>
                </c:pt>
                <c:pt idx="4">
                  <c:v>51.0</c:v>
                </c:pt>
                <c:pt idx="5">
                  <c:v/>
                </c:pt>
                <c:pt idx="6">
                  <c:v>38.6</c:v>
                </c:pt>
                <c:pt idx="7">
                  <c:v>51.9</c:v>
                </c:pt>
                <c:pt idx="8">
                  <c:v>43.7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41.8</c:v>
                </c:pt>
                <c:pt idx="1">
                  <c:v/>
                </c:pt>
                <c:pt idx="2">
                  <c:v/>
                </c:pt>
                <c:pt idx="3">
                  <c:v>42.5</c:v>
                </c:pt>
                <c:pt idx="4">
                  <c:v>44.7</c:v>
                </c:pt>
                <c:pt idx="5">
                  <c:v>44.5</c:v>
                </c:pt>
                <c:pt idx="6">
                  <c:v>43.5</c:v>
                </c:pt>
                <c:pt idx="7">
                  <c:v>42.7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15.1</c:v>
                </c:pt>
                <c:pt idx="1">
                  <c:v/>
                </c:pt>
                <c:pt idx="2">
                  <c:v>15.0</c:v>
                </c:pt>
                <c:pt idx="3">
                  <c:v>15.0</c:v>
                </c:pt>
                <c:pt idx="4">
                  <c:v/>
                </c:pt>
                <c:pt idx="5">
                  <c:v>14.9</c:v>
                </c:pt>
                <c:pt idx="6">
                  <c:v>15.4</c:v>
                </c:pt>
                <c:pt idx="7">
                  <c:v>14.8</c:v>
                </c:pt>
                <c:pt idx="8">
                  <c:v>14.5</c:v>
                </c:pt>
                <c:pt idx="9">
                  <c:v/>
                </c:pt>
                <c:pt idx="10">
                  <c:v>7.6</c:v>
                </c:pt>
                <c:pt idx="11">
                  <c:v>17.9</c:v>
                </c:pt>
                <c:pt idx="12">
                  <c:v>10.9</c:v>
                </c:pt>
                <c:pt idx="13">
                  <c:v/>
                </c:pt>
                <c:pt idx="14">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15.1</c:v>
                </c:pt>
                <c:pt idx="1">
                  <c:v/>
                </c:pt>
                <c:pt idx="2">
                  <c:v>14.4</c:v>
                </c:pt>
                <c:pt idx="3">
                  <c:v>14.6</c:v>
                </c:pt>
                <c:pt idx="4">
                  <c:v>16.6</c:v>
                </c:pt>
                <c:pt idx="5">
                  <c:v/>
                </c:pt>
                <c:pt idx="6">
                  <c:v>13.6</c:v>
                </c:pt>
                <c:pt idx="7">
                  <c:v>17.5</c:v>
                </c:pt>
                <c:pt idx="8">
                  <c:v>13.7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22.5</c:v>
                </c:pt>
                <c:pt idx="1">
                  <c:v/>
                </c:pt>
                <c:pt idx="2">
                  <c:v/>
                </c:pt>
                <c:pt idx="3">
                  <c:v>17.1</c:v>
                </c:pt>
                <c:pt idx="4">
                  <c:v>17.0</c:v>
                </c:pt>
                <c:pt idx="5">
                  <c:v>17.1</c:v>
                </c:pt>
                <c:pt idx="6">
                  <c:v>15.8</c:v>
                </c:pt>
                <c:pt idx="7">
                  <c:v>15.1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46.9</c:v>
                </c:pt>
                <c:pt idx="1">
                  <c:v/>
                </c:pt>
                <c:pt idx="2">
                  <c:v>48.3</c:v>
                </c:pt>
                <c:pt idx="3">
                  <c:v>45.6</c:v>
                </c:pt>
                <c:pt idx="4">
                  <c:v/>
                </c:pt>
                <c:pt idx="5">
                  <c:v>49.1</c:v>
                </c:pt>
                <c:pt idx="6">
                  <c:v>47.7</c:v>
                </c:pt>
                <c:pt idx="7">
                  <c:v>45.8</c:v>
                </c:pt>
                <c:pt idx="8">
                  <c:v>43.0</c:v>
                </c:pt>
                <c:pt idx="9">
                  <c:v/>
                </c:pt>
                <c:pt idx="10">
                  <c:v>40.2</c:v>
                </c:pt>
                <c:pt idx="11">
                  <c:v>51.7</c:v>
                </c:pt>
                <c:pt idx="12">
                  <c:v>45.3</c:v>
                </c:pt>
                <c:pt idx="13">
                  <c:v/>
                </c:pt>
                <c:pt idx="14">
                  <c:v>20.5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46.9</c:v>
                </c:pt>
                <c:pt idx="1">
                  <c:v/>
                </c:pt>
                <c:pt idx="2">
                  <c:v>46.5</c:v>
                </c:pt>
                <c:pt idx="3">
                  <c:v>46.8</c:v>
                </c:pt>
                <c:pt idx="4">
                  <c:v>48.9</c:v>
                </c:pt>
                <c:pt idx="5">
                  <c:v/>
                </c:pt>
                <c:pt idx="6">
                  <c:v>46.7</c:v>
                </c:pt>
                <c:pt idx="7">
                  <c:v>47.3</c:v>
                </c:pt>
                <c:pt idx="8">
                  <c:v>46.3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40.5</c:v>
                </c:pt>
                <c:pt idx="1">
                  <c:v/>
                </c:pt>
                <c:pt idx="2">
                  <c:v/>
                </c:pt>
                <c:pt idx="3">
                  <c:v>43.1</c:v>
                </c:pt>
                <c:pt idx="4">
                  <c:v>46.1</c:v>
                </c:pt>
                <c:pt idx="5">
                  <c:v>44.7</c:v>
                </c:pt>
                <c:pt idx="6">
                  <c:v>46.1</c:v>
                </c:pt>
                <c:pt idx="7">
                  <c:v>46.9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33.5</c:v>
                </c:pt>
                <c:pt idx="1">
                  <c:v/>
                </c:pt>
                <c:pt idx="2">
                  <c:v>33.0</c:v>
                </c:pt>
                <c:pt idx="3">
                  <c:v>34.1</c:v>
                </c:pt>
                <c:pt idx="4">
                  <c:v/>
                </c:pt>
                <c:pt idx="5">
                  <c:v>30.9</c:v>
                </c:pt>
                <c:pt idx="6">
                  <c:v>32.8</c:v>
                </c:pt>
                <c:pt idx="7">
                  <c:v>35.7</c:v>
                </c:pt>
                <c:pt idx="8">
                  <c:v>36.9</c:v>
                </c:pt>
                <c:pt idx="9">
                  <c:v/>
                </c:pt>
                <c:pt idx="10">
                  <c:v>42.5</c:v>
                </c:pt>
                <c:pt idx="11">
                  <c:v>31.9</c:v>
                </c:pt>
                <c:pt idx="12">
                  <c:v>30.5</c:v>
                </c:pt>
                <c:pt idx="13">
                  <c:v/>
                </c:pt>
                <c:pt idx="14">
                  <c:v>47.7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33.5</c:v>
                </c:pt>
                <c:pt idx="1">
                  <c:v/>
                </c:pt>
                <c:pt idx="2">
                  <c:v>33.5</c:v>
                </c:pt>
                <c:pt idx="3">
                  <c:v>30.6</c:v>
                </c:pt>
                <c:pt idx="4">
                  <c:v>36.1</c:v>
                </c:pt>
                <c:pt idx="5">
                  <c:v/>
                </c:pt>
                <c:pt idx="6">
                  <c:v>28.5</c:v>
                </c:pt>
                <c:pt idx="7">
                  <c:v>28.5</c:v>
                </c:pt>
                <c:pt idx="8">
                  <c:v>36.5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4.9</c:v>
                </c:pt>
                <c:pt idx="1">
                  <c:v>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18.0</c:v>
                </c:pt>
                <c:pt idx="1">
                  <c:v/>
                </c:pt>
                <c:pt idx="2">
                  <c:v/>
                </c:pt>
                <c:pt idx="3">
                  <c:v>21.1</c:v>
                </c:pt>
                <c:pt idx="4">
                  <c:v>25.5</c:v>
                </c:pt>
                <c:pt idx="5">
                  <c:v>29.1</c:v>
                </c:pt>
                <c:pt idx="6">
                  <c:v>30.4</c:v>
                </c:pt>
                <c:pt idx="7">
                  <c:v>33.5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14.1</c:v>
                </c:pt>
                <c:pt idx="1">
                  <c:v/>
                </c:pt>
                <c:pt idx="2">
                  <c:v>16.0</c:v>
                </c:pt>
                <c:pt idx="3">
                  <c:v>12.4</c:v>
                </c:pt>
                <c:pt idx="4">
                  <c:v/>
                </c:pt>
                <c:pt idx="5">
                  <c:v>15.9</c:v>
                </c:pt>
                <c:pt idx="6">
                  <c:v>13.7</c:v>
                </c:pt>
                <c:pt idx="7">
                  <c:v>13.7</c:v>
                </c:pt>
                <c:pt idx="8">
                  <c:v>11.5</c:v>
                </c:pt>
                <c:pt idx="9">
                  <c:v/>
                </c:pt>
                <c:pt idx="10">
                  <c:v>6.1</c:v>
                </c:pt>
                <c:pt idx="11">
                  <c:v>15.8</c:v>
                </c:pt>
                <c:pt idx="12">
                  <c:v>13.4</c:v>
                </c:pt>
                <c:pt idx="13">
                  <c:v/>
                </c:pt>
                <c:pt idx="14">
                  <c:v>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14.1</c:v>
                </c:pt>
                <c:pt idx="1">
                  <c:v/>
                </c:pt>
                <c:pt idx="2">
                  <c:v>14.6</c:v>
                </c:pt>
                <c:pt idx="3">
                  <c:v>12.8</c:v>
                </c:pt>
                <c:pt idx="4">
                  <c:v>11.3</c:v>
                </c:pt>
                <c:pt idx="5">
                  <c:v/>
                </c:pt>
                <c:pt idx="6">
                  <c:v>16.9</c:v>
                </c:pt>
                <c:pt idx="7">
                  <c:v>14.4</c:v>
                </c:pt>
                <c:pt idx="8">
                  <c:v>11.7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29.7</c:v>
                </c:pt>
                <c:pt idx="1">
                  <c:v/>
                </c:pt>
                <c:pt idx="2">
                  <c:v/>
                </c:pt>
                <c:pt idx="3">
                  <c:v>23.4</c:v>
                </c:pt>
                <c:pt idx="4">
                  <c:v>19.1</c:v>
                </c:pt>
                <c:pt idx="5">
                  <c:v>16.6</c:v>
                </c:pt>
                <c:pt idx="6">
                  <c:v>15.1</c:v>
                </c:pt>
                <c:pt idx="7">
                  <c:v>14.1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8.6</c:v>
                </c:pt>
                <c:pt idx="1">
                  <c:v/>
                </c:pt>
                <c:pt idx="2">
                  <c:v>10.0</c:v>
                </c:pt>
                <c:pt idx="3">
                  <c:v>7.3</c:v>
                </c:pt>
                <c:pt idx="4">
                  <c:v/>
                </c:pt>
                <c:pt idx="5">
                  <c:v>9.7</c:v>
                </c:pt>
                <c:pt idx="6">
                  <c:v>8.5</c:v>
                </c:pt>
                <c:pt idx="7">
                  <c:v>8.3</c:v>
                </c:pt>
                <c:pt idx="8">
                  <c:v>6.7</c:v>
                </c:pt>
                <c:pt idx="9">
                  <c:v/>
                </c:pt>
                <c:pt idx="10">
                  <c:v>2.8</c:v>
                </c:pt>
                <c:pt idx="11">
                  <c:v>10.2</c:v>
                </c:pt>
                <c:pt idx="12">
                  <c:v>6.2</c:v>
                </c:pt>
                <c:pt idx="13">
                  <c:v/>
                </c:pt>
                <c:pt idx="14">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8.6</c:v>
                </c:pt>
                <c:pt idx="1">
                  <c:v/>
                </c:pt>
                <c:pt idx="2">
                  <c:v>9.0</c:v>
                </c:pt>
                <c:pt idx="3">
                  <c:v>7.8</c:v>
                </c:pt>
                <c:pt idx="4">
                  <c:v>6.0</c:v>
                </c:pt>
                <c:pt idx="5">
                  <c:v/>
                </c:pt>
                <c:pt idx="6">
                  <c:v>11.4</c:v>
                </c:pt>
                <c:pt idx="7">
                  <c:v>9.0</c:v>
                </c:pt>
                <c:pt idx="8">
                  <c:v>6.4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21.5</c:v>
                </c:pt>
                <c:pt idx="1">
                  <c:v/>
                </c:pt>
                <c:pt idx="2">
                  <c:v/>
                </c:pt>
                <c:pt idx="3">
                  <c:v>17.1</c:v>
                </c:pt>
                <c:pt idx="4">
                  <c:v>13.0</c:v>
                </c:pt>
                <c:pt idx="5">
                  <c:v>11.5</c:v>
                </c:pt>
                <c:pt idx="6">
                  <c:v>10.3</c:v>
                </c:pt>
                <c:pt idx="7">
                  <c:v>8.6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20.2</c:v>
                </c:pt>
                <c:pt idx="1">
                  <c:v/>
                </c:pt>
                <c:pt idx="2">
                  <c:v>18.2</c:v>
                </c:pt>
                <c:pt idx="3">
                  <c:v>21.8</c:v>
                </c:pt>
                <c:pt idx="4">
                  <c:v/>
                </c:pt>
                <c:pt idx="5">
                  <c:v>19.6</c:v>
                </c:pt>
                <c:pt idx="6">
                  <c:v>21.5</c:v>
                </c:pt>
                <c:pt idx="7">
                  <c:v>19.1</c:v>
                </c:pt>
                <c:pt idx="8">
                  <c:v>20.4</c:v>
                </c:pt>
                <c:pt idx="9">
                  <c:v/>
                </c:pt>
                <c:pt idx="10">
                  <c:v>12.3</c:v>
                </c:pt>
                <c:pt idx="11">
                  <c:v>21.9</c:v>
                </c:pt>
                <c:pt idx="12">
                  <c:v>20.2</c:v>
                </c:pt>
                <c:pt idx="13">
                  <c:v>40.4</c:v>
                </c:pt>
                <c:pt idx="14">
                  <c:v>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20.2</c:v>
                </c:pt>
                <c:pt idx="1">
                  <c:v/>
                </c:pt>
                <c:pt idx="2">
                  <c:v>18.9</c:v>
                </c:pt>
                <c:pt idx="3">
                  <c:v>23.3</c:v>
                </c:pt>
                <c:pt idx="4">
                  <c:v>21.6</c:v>
                </c:pt>
                <c:pt idx="5">
                  <c:v/>
                </c:pt>
                <c:pt idx="6">
                  <c:v>19.7</c:v>
                </c:pt>
                <c:pt idx="7">
                  <c:v>24.4</c:v>
                </c:pt>
                <c:pt idx="8">
                  <c:v>18.3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18.0</c:v>
                </c:pt>
                <c:pt idx="1">
                  <c:v>17.2</c:v>
                </c:pt>
                <c:pt idx="2">
                  <c:v>18.6</c:v>
                </c:pt>
                <c:pt idx="3">
                  <c:v>18.8</c:v>
                </c:pt>
                <c:pt idx="4">
                  <c:v>20.2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24.1</c:v>
                </c:pt>
                <c:pt idx="1">
                  <c:v/>
                </c:pt>
                <c:pt idx="2">
                  <c:v>30.2</c:v>
                </c:pt>
                <c:pt idx="3">
                  <c:v>19.0</c:v>
                </c:pt>
                <c:pt idx="4">
                  <c:v/>
                </c:pt>
                <c:pt idx="5">
                  <c:v>26.5</c:v>
                </c:pt>
                <c:pt idx="6">
                  <c:v>23.6</c:v>
                </c:pt>
                <c:pt idx="7">
                  <c:v>23.5</c:v>
                </c:pt>
                <c:pt idx="8">
                  <c:v>21.1</c:v>
                </c:pt>
                <c:pt idx="9">
                  <c:v/>
                </c:pt>
                <c:pt idx="10">
                  <c:v>41.8</c:v>
                </c:pt>
                <c:pt idx="11">
                  <c:v>19.8</c:v>
                </c:pt>
                <c:pt idx="12">
                  <c:v>29.8</c:v>
                </c:pt>
                <c:pt idx="13">
                  <c:v>9.9</c:v>
                </c:pt>
                <c:pt idx="14">
                  <c:v>43.0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24.1</c:v>
                </c:pt>
                <c:pt idx="1">
                  <c:v/>
                </c:pt>
                <c:pt idx="2">
                  <c:v>26.2</c:v>
                </c:pt>
                <c:pt idx="3">
                  <c:v>15.5</c:v>
                </c:pt>
                <c:pt idx="4">
                  <c:v>20.6</c:v>
                </c:pt>
                <c:pt idx="5">
                  <c:v/>
                </c:pt>
                <c:pt idx="6">
                  <c:v>21.0</c:v>
                </c:pt>
                <c:pt idx="7">
                  <c:v>11.8</c:v>
                </c:pt>
                <c:pt idx="8">
                  <c:v>28.4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24.5</c:v>
                </c:pt>
                <c:pt idx="1">
                  <c:v>24.6</c:v>
                </c:pt>
                <c:pt idx="2">
                  <c:v>23.9</c:v>
                </c:pt>
                <c:pt idx="3">
                  <c:v>25.1</c:v>
                </c:pt>
                <c:pt idx="4">
                  <c:v>24.1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32.2</c:v>
                </c:pt>
                <c:pt idx="1">
                  <c:v/>
                </c:pt>
                <c:pt idx="2">
                  <c:v>38.2</c:v>
                </c:pt>
                <c:pt idx="3">
                  <c:v>27.1</c:v>
                </c:pt>
                <c:pt idx="4">
                  <c:v/>
                </c:pt>
                <c:pt idx="5">
                  <c:v>32.6</c:v>
                </c:pt>
                <c:pt idx="6">
                  <c:v>32.3</c:v>
                </c:pt>
                <c:pt idx="7">
                  <c:v>31.7</c:v>
                </c:pt>
                <c:pt idx="8">
                  <c:v>32.0</c:v>
                </c:pt>
                <c:pt idx="9">
                  <c:v/>
                </c:pt>
                <c:pt idx="10">
                  <c:v>36.7</c:v>
                </c:pt>
                <c:pt idx="11">
                  <c:v>30.8</c:v>
                </c:pt>
                <c:pt idx="12">
                  <c:v>26.5</c:v>
                </c:pt>
                <c:pt idx="13">
                  <c:v/>
                </c:pt>
                <c:pt idx="14">
                  <c:v>50.4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32.2</c:v>
                </c:pt>
                <c:pt idx="1">
                  <c:v/>
                </c:pt>
                <c:pt idx="2">
                  <c:v>34.7</c:v>
                </c:pt>
                <c:pt idx="3">
                  <c:v>26.8</c:v>
                </c:pt>
                <c:pt idx="4">
                  <c:v>26.4</c:v>
                </c:pt>
                <c:pt idx="5">
                  <c:v/>
                </c:pt>
                <c:pt idx="6">
                  <c:v>38.3</c:v>
                </c:pt>
                <c:pt idx="7">
                  <c:v>26.6</c:v>
                </c:pt>
                <c:pt idx="8">
                  <c:v>30.9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28.1</c:v>
                </c:pt>
                <c:pt idx="1">
                  <c:v>30.5</c:v>
                </c:pt>
                <c:pt idx="2">
                  <c:v>25.5</c:v>
                </c:pt>
                <c:pt idx="3">
                  <c:v>27.9</c:v>
                </c:pt>
                <c:pt idx="4">
                  <c:v>32.2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8.4</c:v>
                </c:pt>
                <c:pt idx="1">
                  <c:v/>
                </c:pt>
                <c:pt idx="2">
                  <c:v>7.4</c:v>
                </c:pt>
                <c:pt idx="3">
                  <c:v>9.1</c:v>
                </c:pt>
                <c:pt idx="4">
                  <c:v/>
                </c:pt>
                <c:pt idx="5">
                  <c:v>9.0</c:v>
                </c:pt>
                <c:pt idx="6">
                  <c:v>7.8</c:v>
                </c:pt>
                <c:pt idx="7">
                  <c:v>8.3</c:v>
                </c:pt>
                <c:pt idx="8">
                  <c:v>7.0</c:v>
                </c:pt>
                <c:pt idx="9">
                  <c:v/>
                </c:pt>
                <c:pt idx="10">
                  <c:v>2.3</c:v>
                </c:pt>
                <c:pt idx="11">
                  <c:v>8.8</c:v>
                </c:pt>
                <c:pt idx="12">
                  <c:v>8.5</c:v>
                </c:pt>
                <c:pt idx="13">
                  <c:v>20.3</c:v>
                </c:pt>
                <c:pt idx="14">
                  <c:v>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28.0</c:v>
                </c:pt>
                <c:pt idx="1">
                  <c:v/>
                </c:pt>
                <c:pt idx="2">
                  <c:v>24.3</c:v>
                </c:pt>
                <c:pt idx="3">
                  <c:v>31.1</c:v>
                </c:pt>
                <c:pt idx="4">
                  <c:v/>
                </c:pt>
                <c:pt idx="5">
                  <c:v>27.1</c:v>
                </c:pt>
                <c:pt idx="6">
                  <c:v>28.5</c:v>
                </c:pt>
                <c:pt idx="7">
                  <c:v>27.3</c:v>
                </c:pt>
                <c:pt idx="8">
                  <c:v>29.4</c:v>
                </c:pt>
                <c:pt idx="9">
                  <c:v/>
                </c:pt>
                <c:pt idx="10">
                  <c:v>17.4</c:v>
                </c:pt>
                <c:pt idx="11">
                  <c:v>30.4</c:v>
                </c:pt>
                <c:pt idx="12">
                  <c:v>30.9</c:v>
                </c:pt>
                <c:pt idx="13">
                  <c:v/>
                </c:pt>
                <c:pt idx="14">
                  <c:v>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28.0</c:v>
                </c:pt>
                <c:pt idx="1">
                  <c:v/>
                </c:pt>
                <c:pt idx="2">
                  <c:v>26.7</c:v>
                </c:pt>
                <c:pt idx="3">
                  <c:v>29.0</c:v>
                </c:pt>
                <c:pt idx="4">
                  <c:v>29.5</c:v>
                </c:pt>
                <c:pt idx="5">
                  <c:v/>
                </c:pt>
                <c:pt idx="6">
                  <c:v>23.7</c:v>
                </c:pt>
                <c:pt idx="7">
                  <c:v>29.6</c:v>
                </c:pt>
                <c:pt idx="8">
                  <c:v>28.0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27.7</c:v>
                </c:pt>
                <c:pt idx="1">
                  <c:v>25.7</c:v>
                </c:pt>
                <c:pt idx="2">
                  <c:v>28.4</c:v>
                </c:pt>
                <c:pt idx="3">
                  <c:v>28.4</c:v>
                </c:pt>
                <c:pt idx="4">
                  <c:v>28.0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16.9</c:v>
                </c:pt>
                <c:pt idx="1">
                  <c:v/>
                </c:pt>
                <c:pt idx="2">
                  <c:v>21.7</c:v>
                </c:pt>
                <c:pt idx="3">
                  <c:v>12.8</c:v>
                </c:pt>
                <c:pt idx="4">
                  <c:v/>
                </c:pt>
                <c:pt idx="5">
                  <c:v>17.0</c:v>
                </c:pt>
                <c:pt idx="6">
                  <c:v>16.4</c:v>
                </c:pt>
                <c:pt idx="7">
                  <c:v>17.3</c:v>
                </c:pt>
                <c:pt idx="8">
                  <c:v>16.9</c:v>
                </c:pt>
                <c:pt idx="9">
                  <c:v/>
                </c:pt>
                <c:pt idx="10">
                  <c:v>15.9</c:v>
                </c:pt>
                <c:pt idx="11">
                  <c:v>16.8</c:v>
                </c:pt>
                <c:pt idx="12">
                  <c:v>14.0</c:v>
                </c:pt>
                <c:pt idx="13">
                  <c:v/>
                </c:pt>
                <c:pt idx="14">
                  <c:v>22.9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16.9</c:v>
                </c:pt>
                <c:pt idx="1">
                  <c:v/>
                </c:pt>
                <c:pt idx="2">
                  <c:v>19.0</c:v>
                </c:pt>
                <c:pt idx="3">
                  <c:v>12.0</c:v>
                </c:pt>
                <c:pt idx="4">
                  <c:v>11.8</c:v>
                </c:pt>
                <c:pt idx="5">
                  <c:v/>
                </c:pt>
                <c:pt idx="6">
                  <c:v>22.2</c:v>
                </c:pt>
                <c:pt idx="7">
                  <c:v>13.1</c:v>
                </c:pt>
                <c:pt idx="8">
                  <c:v>15.2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16.4</c:v>
                </c:pt>
                <c:pt idx="1">
                  <c:v>16.0</c:v>
                </c:pt>
                <c:pt idx="2">
                  <c:v>13.4</c:v>
                </c:pt>
                <c:pt idx="3">
                  <c:v>14.7</c:v>
                </c:pt>
                <c:pt idx="4">
                  <c:v>16.9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70.8</c:v>
                </c:pt>
                <c:pt idx="1">
                  <c:v/>
                </c:pt>
                <c:pt idx="2">
                  <c:v>67.0</c:v>
                </c:pt>
                <c:pt idx="3">
                  <c:v>74.0</c:v>
                </c:pt>
                <c:pt idx="4">
                  <c:v/>
                </c:pt>
                <c:pt idx="5">
                  <c:v>69.8</c:v>
                </c:pt>
                <c:pt idx="6">
                  <c:v>72.3</c:v>
                </c:pt>
                <c:pt idx="7">
                  <c:v>70.1</c:v>
                </c:pt>
                <c:pt idx="8">
                  <c:v>71.7</c:v>
                </c:pt>
                <c:pt idx="9">
                  <c:v/>
                </c:pt>
                <c:pt idx="10">
                  <c:v>74.7</c:v>
                </c:pt>
                <c:pt idx="11">
                  <c:v>72.0</c:v>
                </c:pt>
                <c:pt idx="12">
                  <c:v>66.7</c:v>
                </c:pt>
                <c:pt idx="13">
                  <c:v/>
                </c:pt>
                <c:pt idx="14">
                  <c:v>72.8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70.8</c:v>
                </c:pt>
                <c:pt idx="1">
                  <c:v/>
                </c:pt>
                <c:pt idx="2">
                  <c:v>69.6</c:v>
                </c:pt>
                <c:pt idx="3">
                  <c:v>76.3</c:v>
                </c:pt>
                <c:pt idx="4">
                  <c:v>77.5</c:v>
                </c:pt>
                <c:pt idx="5">
                  <c:v/>
                </c:pt>
                <c:pt idx="6">
                  <c:v>71.2</c:v>
                </c:pt>
                <c:pt idx="7">
                  <c:v>76.0</c:v>
                </c:pt>
                <c:pt idx="8">
                  <c:v>72.4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45.8</c:v>
                </c:pt>
                <c:pt idx="1">
                  <c:v/>
                </c:pt>
                <c:pt idx="2">
                  <c:v>50.9</c:v>
                </c:pt>
                <c:pt idx="3">
                  <c:v>41.5</c:v>
                </c:pt>
                <c:pt idx="4">
                  <c:v/>
                </c:pt>
                <c:pt idx="5">
                  <c:v>49.0</c:v>
                </c:pt>
                <c:pt idx="6">
                  <c:v>45.5</c:v>
                </c:pt>
                <c:pt idx="7">
                  <c:v>43.2</c:v>
                </c:pt>
                <c:pt idx="8">
                  <c:v>43.2</c:v>
                </c:pt>
                <c:pt idx="9">
                  <c:v/>
                </c:pt>
                <c:pt idx="10">
                  <c:v>33.3</c:v>
                </c:pt>
                <c:pt idx="11">
                  <c:v>45.9</c:v>
                </c:pt>
                <c:pt idx="12">
                  <c:v>35.4</c:v>
                </c:pt>
                <c:pt idx="13">
                  <c:v/>
                </c:pt>
                <c:pt idx="14">
                  <c:v>64.1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45.8</c:v>
                </c:pt>
                <c:pt idx="1">
                  <c:v/>
                </c:pt>
                <c:pt idx="2">
                  <c:v>47.7</c:v>
                </c:pt>
                <c:pt idx="3">
                  <c:v>43.0</c:v>
                </c:pt>
                <c:pt idx="4">
                  <c:v>38.4</c:v>
                </c:pt>
                <c:pt idx="5">
                  <c:v/>
                </c:pt>
                <c:pt idx="6">
                  <c:v>55.2</c:v>
                </c:pt>
                <c:pt idx="7">
                  <c:v>45.4</c:v>
                </c:pt>
                <c:pt idx="8">
                  <c:v>41.0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48.6</c:v>
                </c:pt>
                <c:pt idx="1">
                  <c:v/>
                </c:pt>
                <c:pt idx="2">
                  <c:v/>
                </c:pt>
                <c:pt idx="3">
                  <c:v>54.5</c:v>
                </c:pt>
                <c:pt idx="4">
                  <c:v>54.9</c:v>
                </c:pt>
                <c:pt idx="5">
                  <c:v>52.4</c:v>
                </c:pt>
                <c:pt idx="6">
                  <c:v>50.3</c:v>
                </c:pt>
                <c:pt idx="7">
                  <c:v>45.8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12.5</c:v>
                </c:pt>
                <c:pt idx="1">
                  <c:v/>
                </c:pt>
                <c:pt idx="2">
                  <c:v>13.3</c:v>
                </c:pt>
                <c:pt idx="3">
                  <c:v>11.8</c:v>
                </c:pt>
                <c:pt idx="4">
                  <c:v/>
                </c:pt>
                <c:pt idx="5">
                  <c:v>6.1</c:v>
                </c:pt>
                <c:pt idx="6">
                  <c:v>10.0</c:v>
                </c:pt>
                <c:pt idx="7">
                  <c:v>15.2</c:v>
                </c:pt>
                <c:pt idx="8">
                  <c:v>24.4</c:v>
                </c:pt>
                <c:pt idx="9">
                  <c:v/>
                </c:pt>
                <c:pt idx="10">
                  <c:v>5.8</c:v>
                </c:pt>
                <c:pt idx="11">
                  <c:v>14.6</c:v>
                </c:pt>
                <c:pt idx="12">
                  <c:v>9.2</c:v>
                </c:pt>
                <c:pt idx="13">
                  <c:v/>
                </c:pt>
                <c:pt idx="14">
                  <c:v>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12.5</c:v>
                </c:pt>
                <c:pt idx="1">
                  <c:v/>
                </c:pt>
                <c:pt idx="2">
                  <c:v>12.7</c:v>
                </c:pt>
                <c:pt idx="3">
                  <c:v>14.5</c:v>
                </c:pt>
                <c:pt idx="4">
                  <c:v>8.9</c:v>
                </c:pt>
                <c:pt idx="5">
                  <c:v/>
                </c:pt>
                <c:pt idx="6">
                  <c:v>21.4</c:v>
                </c:pt>
                <c:pt idx="7">
                  <c:v>20.2</c:v>
                </c:pt>
                <c:pt idx="8">
                  <c:v>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42.4</c:v>
                </c:pt>
                <c:pt idx="1">
                  <c:v>37.4</c:v>
                </c:pt>
                <c:pt idx="2">
                  <c:v>29.9</c:v>
                </c:pt>
                <c:pt idx="3">
                  <c:v>31.2</c:v>
                </c:pt>
                <c:pt idx="4">
                  <c:v>12.5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9.8</c:v>
                </c:pt>
                <c:pt idx="1">
                  <c:v/>
                </c:pt>
                <c:pt idx="2">
                  <c:v>9.7</c:v>
                </c:pt>
                <c:pt idx="3">
                  <c:v>9.8</c:v>
                </c:pt>
                <c:pt idx="4">
                  <c:v/>
                </c:pt>
                <c:pt idx="5">
                  <c:v>4.7</c:v>
                </c:pt>
                <c:pt idx="6">
                  <c:v>7.9</c:v>
                </c:pt>
                <c:pt idx="7">
                  <c:v>12.7</c:v>
                </c:pt>
                <c:pt idx="8">
                  <c:v>18.4</c:v>
                </c:pt>
                <c:pt idx="9">
                  <c:v/>
                </c:pt>
                <c:pt idx="10">
                  <c:v>4.8</c:v>
                </c:pt>
                <c:pt idx="11">
                  <c:v>11.5</c:v>
                </c:pt>
                <c:pt idx="12">
                  <c:v>6.5</c:v>
                </c:pt>
                <c:pt idx="13">
                  <c:v/>
                </c:pt>
                <c:pt idx="14">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9.8</c:v>
                </c:pt>
                <c:pt idx="1">
                  <c:v/>
                </c:pt>
                <c:pt idx="2">
                  <c:v>10.1</c:v>
                </c:pt>
                <c:pt idx="3">
                  <c:v>10.5</c:v>
                </c:pt>
                <c:pt idx="4">
                  <c:v>7.2</c:v>
                </c:pt>
                <c:pt idx="5">
                  <c:v/>
                </c:pt>
                <c:pt idx="6">
                  <c:v>17.9</c:v>
                </c:pt>
                <c:pt idx="7">
                  <c:v>17.6</c:v>
                </c:pt>
                <c:pt idx="8">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8.4</c:v>
                </c:pt>
                <c:pt idx="1">
                  <c:v/>
                </c:pt>
                <c:pt idx="2">
                  <c:v>7.1</c:v>
                </c:pt>
                <c:pt idx="3">
                  <c:v>10.0</c:v>
                </c:pt>
                <c:pt idx="4">
                  <c:v>11.4</c:v>
                </c:pt>
                <c:pt idx="5">
                  <c:v/>
                </c:pt>
                <c:pt idx="6">
                  <c:v>8.8</c:v>
                </c:pt>
                <c:pt idx="7">
                  <c:v>13.4</c:v>
                </c:pt>
                <c:pt idx="8">
                  <c:v>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27.6</c:v>
                </c:pt>
                <c:pt idx="1">
                  <c:v>9.8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71.5</c:v>
                </c:pt>
                <c:pt idx="1">
                  <c:v/>
                </c:pt>
                <c:pt idx="2">
                  <c:v>71.1</c:v>
                </c:pt>
                <c:pt idx="3">
                  <c:v>72.2</c:v>
                </c:pt>
                <c:pt idx="4">
                  <c:v/>
                </c:pt>
                <c:pt idx="5">
                  <c:v>71.5</c:v>
                </c:pt>
                <c:pt idx="6">
                  <c:v>71.7</c:v>
                </c:pt>
                <c:pt idx="7">
                  <c:v>72.8</c:v>
                </c:pt>
                <c:pt idx="8">
                  <c:v>70.3</c:v>
                </c:pt>
                <c:pt idx="9">
                  <c:v/>
                </c:pt>
                <c:pt idx="10">
                  <c:v>74.3</c:v>
                </c:pt>
                <c:pt idx="11">
                  <c:v>69.5</c:v>
                </c:pt>
                <c:pt idx="12">
                  <c:v>70.3</c:v>
                </c:pt>
                <c:pt idx="13">
                  <c:v/>
                </c:pt>
                <c:pt idx="14">
                  <c:v>88.6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71.5</c:v>
                </c:pt>
                <c:pt idx="1">
                  <c:v/>
                </c:pt>
                <c:pt idx="2">
                  <c:v>72.7</c:v>
                </c:pt>
                <c:pt idx="3">
                  <c:v>69.9</c:v>
                </c:pt>
                <c:pt idx="4">
                  <c:v>71.8</c:v>
                </c:pt>
                <c:pt idx="5">
                  <c:v/>
                </c:pt>
                <c:pt idx="6">
                  <c:v>72.3</c:v>
                </c:pt>
                <c:pt idx="7">
                  <c:v>69.1</c:v>
                </c:pt>
                <c:pt idx="8">
                  <c:v>73.2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74.5</c:v>
                </c:pt>
                <c:pt idx="1">
                  <c:v>71.5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2.5</c:v>
                </c:pt>
                <c:pt idx="1">
                  <c:v/>
                </c:pt>
                <c:pt idx="2">
                  <c:v>3.3</c:v>
                </c:pt>
                <c:pt idx="3">
                  <c:v>1.8</c:v>
                </c:pt>
                <c:pt idx="4">
                  <c:v/>
                </c:pt>
                <c:pt idx="5">
                  <c:v>2.7</c:v>
                </c:pt>
                <c:pt idx="6">
                  <c:v>2.4</c:v>
                </c:pt>
                <c:pt idx="7">
                  <c:v>2.2</c:v>
                </c:pt>
                <c:pt idx="8">
                  <c:v>2.6</c:v>
                </c:pt>
                <c:pt idx="9">
                  <c:v/>
                </c:pt>
                <c:pt idx="10">
                  <c:v>1.0</c:v>
                </c:pt>
                <c:pt idx="11">
                  <c:v>2.6</c:v>
                </c:pt>
                <c:pt idx="12">
                  <c:v>3.2</c:v>
                </c:pt>
                <c:pt idx="13">
                  <c:v/>
                </c:pt>
                <c:pt idx="14">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c:v>
                </c:pt>
                <c:pt idx="1">
                  <c:v/>
                </c:pt>
                <c:pt idx="2">
                  <c:v>2.4</c:v>
                </c:pt>
                <c:pt idx="3">
                  <c:v>1.8</c:v>
                </c:pt>
                <c:pt idx="4">
                  <c:v>1.8</c:v>
                </c:pt>
                <c:pt idx="5">
                  <c:v/>
                </c:pt>
                <c:pt idx="6">
                  <c:v>2.4</c:v>
                </c:pt>
                <c:pt idx="7">
                  <c:v>2.3</c:v>
                </c:pt>
                <c:pt idx="8">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2.1</c:v>
                </c:pt>
                <c:pt idx="1">
                  <c:v>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25.4</c:v>
                </c:pt>
                <c:pt idx="1">
                  <c:v/>
                </c:pt>
                <c:pt idx="2">
                  <c:v>15.3</c:v>
                </c:pt>
                <c:pt idx="3">
                  <c:v>33.8</c:v>
                </c:pt>
                <c:pt idx="4">
                  <c:v/>
                </c:pt>
                <c:pt idx="5">
                  <c:v>22.7</c:v>
                </c:pt>
                <c:pt idx="6">
                  <c:v>26.6</c:v>
                </c:pt>
                <c:pt idx="7">
                  <c:v>25.9</c:v>
                </c:pt>
                <c:pt idx="8">
                  <c:v>28.2</c:v>
                </c:pt>
                <c:pt idx="9">
                  <c:v/>
                </c:pt>
                <c:pt idx="10">
                  <c:v>25.2</c:v>
                </c:pt>
                <c:pt idx="11">
                  <c:v>24.3</c:v>
                </c:pt>
                <c:pt idx="12">
                  <c:v>25.8</c:v>
                </c:pt>
                <c:pt idx="13">
                  <c:v>23.0</c:v>
                </c:pt>
                <c:pt idx="14">
                  <c:v>30.0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25.4</c:v>
                </c:pt>
                <c:pt idx="1">
                  <c:v/>
                </c:pt>
                <c:pt idx="2">
                  <c:v>18.6</c:v>
                </c:pt>
                <c:pt idx="3">
                  <c:v>44.0</c:v>
                </c:pt>
                <c:pt idx="4">
                  <c:v>46.1</c:v>
                </c:pt>
                <c:pt idx="5">
                  <c:v/>
                </c:pt>
                <c:pt idx="6">
                  <c:v>24.9</c:v>
                </c:pt>
                <c:pt idx="7">
                  <c:v>49.1</c:v>
                </c:pt>
                <c:pt idx="8">
                  <c:v>22.4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26.4</c:v>
                </c:pt>
                <c:pt idx="1">
                  <c:v/>
                </c:pt>
                <c:pt idx="2">
                  <c:v>27.8</c:v>
                </c:pt>
                <c:pt idx="3">
                  <c:v>25.3</c:v>
                </c:pt>
                <c:pt idx="4">
                  <c:v/>
                </c:pt>
                <c:pt idx="5">
                  <c:v>31.0</c:v>
                </c:pt>
                <c:pt idx="6">
                  <c:v>27.5</c:v>
                </c:pt>
                <c:pt idx="7">
                  <c:v>24.5</c:v>
                </c:pt>
                <c:pt idx="8">
                  <c:v>18.8</c:v>
                </c:pt>
                <c:pt idx="9">
                  <c:v/>
                </c:pt>
                <c:pt idx="10">
                  <c:v>27.4</c:v>
                </c:pt>
                <c:pt idx="11">
                  <c:v>25.0</c:v>
                </c:pt>
                <c:pt idx="12">
                  <c:v>30.2</c:v>
                </c:pt>
                <c:pt idx="13">
                  <c:v/>
                </c:pt>
                <c:pt idx="14">
                  <c:v>30.8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26.4</c:v>
                </c:pt>
                <c:pt idx="1">
                  <c:v/>
                </c:pt>
                <c:pt idx="2">
                  <c:v>28.1</c:v>
                </c:pt>
                <c:pt idx="3">
                  <c:v>21.7</c:v>
                </c:pt>
                <c:pt idx="4">
                  <c:v>19.5</c:v>
                </c:pt>
                <c:pt idx="5">
                  <c:v/>
                </c:pt>
                <c:pt idx="6">
                  <c:v>23.6</c:v>
                </c:pt>
                <c:pt idx="7">
                  <c:v>17.8</c:v>
                </c:pt>
                <c:pt idx="8">
                  <c:v>29.1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28.4</c:v>
                </c:pt>
                <c:pt idx="1">
                  <c:v>24.6</c:v>
                </c:pt>
                <c:pt idx="2">
                  <c:v>21.0</c:v>
                </c:pt>
                <c:pt idx="3">
                  <c:v>26.4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3.6</c:v>
                </c:pt>
                <c:pt idx="1">
                  <c:v/>
                </c:pt>
                <c:pt idx="2">
                  <c:v>4.2</c:v>
                </c:pt>
                <c:pt idx="3">
                  <c:v>2.8</c:v>
                </c:pt>
                <c:pt idx="4">
                  <c:v/>
                </c:pt>
                <c:pt idx="5">
                  <c:v>3.1</c:v>
                </c:pt>
                <c:pt idx="6">
                  <c:v>3.6</c:v>
                </c:pt>
                <c:pt idx="7">
                  <c:v>3.5</c:v>
                </c:pt>
                <c:pt idx="8">
                  <c:v>3.9</c:v>
                </c:pt>
                <c:pt idx="9">
                  <c:v/>
                </c:pt>
                <c:pt idx="10">
                  <c:v>2.4</c:v>
                </c:pt>
                <c:pt idx="11">
                  <c:v>3.9</c:v>
                </c:pt>
                <c:pt idx="12">
                  <c:v>2.6</c:v>
                </c:pt>
                <c:pt idx="13">
                  <c:v/>
                </c:pt>
                <c:pt idx="14">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3.6</c:v>
                </c:pt>
                <c:pt idx="1">
                  <c:v/>
                </c:pt>
                <c:pt idx="2">
                  <c:v>3.1</c:v>
                </c:pt>
                <c:pt idx="3">
                  <c:v>4.4</c:v>
                </c:pt>
                <c:pt idx="4">
                  <c:v>3.4</c:v>
                </c:pt>
                <c:pt idx="5">
                  <c:v/>
                </c:pt>
                <c:pt idx="6">
                  <c:v>3.5</c:v>
                </c:pt>
                <c:pt idx="7">
                  <c:v>9.8</c:v>
                </c:pt>
                <c:pt idx="8">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10.2</c:v>
                </c:pt>
                <c:pt idx="1">
                  <c:v>8.5</c:v>
                </c:pt>
                <c:pt idx="2">
                  <c:v>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24.5</c:v>
                </c:pt>
                <c:pt idx="1">
                  <c:v/>
                </c:pt>
                <c:pt idx="2">
                  <c:v>24.1</c:v>
                </c:pt>
                <c:pt idx="3">
                  <c:v>24.8</c:v>
                </c:pt>
                <c:pt idx="4">
                  <c:v/>
                </c:pt>
                <c:pt idx="5">
                  <c:v>22.1</c:v>
                </c:pt>
                <c:pt idx="6">
                  <c:v>24.7</c:v>
                </c:pt>
                <c:pt idx="7">
                  <c:v>26.7</c:v>
                </c:pt>
                <c:pt idx="8">
                  <c:v>26.5</c:v>
                </c:pt>
                <c:pt idx="9">
                  <c:v/>
                </c:pt>
                <c:pt idx="10">
                  <c:v>48.6</c:v>
                </c:pt>
                <c:pt idx="11">
                  <c:v>16.0</c:v>
                </c:pt>
                <c:pt idx="12">
                  <c:v>37.5</c:v>
                </c:pt>
                <c:pt idx="13">
                  <c:v>15.8</c:v>
                </c:pt>
                <c:pt idx="14">
                  <c:v>55.4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2012</c:v>
                </c:pt>
                <c:pt idx="4">
                  <c:v>2015</c:v>
                </c:pt>
                <c:pt idx="5">
                  <c:v>2017</c:v>
                </c:pt>
                <c:pt idx="6">
                  <c:v>2019</c:v>
                </c:pt>
                <c:pt idx="7">
                  <c:v>2021</c:v>
                </c:pt>
              </c:numCache>
            </c:numRef>
          </c:cat>
          <c:val>
            <c:numRef>
              <c:f>Sheet1!$B$2:$B$9</c:f>
              <c:numCache>
                <c:formatCode>General</c:formatCode>
                <c:ptCount val="16"/>
                <c:pt idx="0">
                  <c:v>13.0</c:v>
                </c:pt>
                <c:pt idx="1">
                  <c:v/>
                </c:pt>
                <c:pt idx="2">
                  <c:v/>
                </c:pt>
                <c:pt idx="3">
                  <c:v>9.0</c:v>
                </c:pt>
                <c:pt idx="4">
                  <c:v>7.3</c:v>
                </c:pt>
                <c:pt idx="5">
                  <c:v>10.0</c:v>
                </c:pt>
                <c:pt idx="6">
                  <c:v>9.4</c:v>
                </c:pt>
                <c:pt idx="7">
                  <c:v>8.4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24.5</c:v>
                </c:pt>
                <c:pt idx="1">
                  <c:v/>
                </c:pt>
                <c:pt idx="2">
                  <c:v>23.9</c:v>
                </c:pt>
                <c:pt idx="3">
                  <c:v>24.6</c:v>
                </c:pt>
                <c:pt idx="4">
                  <c:v>28.1</c:v>
                </c:pt>
                <c:pt idx="5">
                  <c:v/>
                </c:pt>
                <c:pt idx="6">
                  <c:v>23.3</c:v>
                </c:pt>
                <c:pt idx="7">
                  <c:v>24.8</c:v>
                </c:pt>
                <c:pt idx="8">
                  <c:v>26.0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25.3</c:v>
                </c:pt>
                <c:pt idx="1">
                  <c:v>24.5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43.3</c:v>
                </c:pt>
                <c:pt idx="1">
                  <c:v/>
                </c:pt>
                <c:pt idx="2">
                  <c:v>42.2</c:v>
                </c:pt>
                <c:pt idx="3">
                  <c:v>44.4</c:v>
                </c:pt>
                <c:pt idx="4">
                  <c:v/>
                </c:pt>
                <c:pt idx="5">
                  <c:v>39.2</c:v>
                </c:pt>
                <c:pt idx="6">
                  <c:v>40.1</c:v>
                </c:pt>
                <c:pt idx="7">
                  <c:v>47.0</c:v>
                </c:pt>
                <c:pt idx="8">
                  <c:v>51.0</c:v>
                </c:pt>
                <c:pt idx="9">
                  <c:v/>
                </c:pt>
                <c:pt idx="10">
                  <c:v>18.4</c:v>
                </c:pt>
                <c:pt idx="11">
                  <c:v>53.0</c:v>
                </c:pt>
                <c:pt idx="12">
                  <c:v>17.7</c:v>
                </c:pt>
                <c:pt idx="13">
                  <c:v>55.7</c:v>
                </c:pt>
                <c:pt idx="14">
                  <c:v>21.5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43.3</c:v>
                </c:pt>
                <c:pt idx="1">
                  <c:v/>
                </c:pt>
                <c:pt idx="2">
                  <c:v>43.7</c:v>
                </c:pt>
                <c:pt idx="3">
                  <c:v>46.3</c:v>
                </c:pt>
                <c:pt idx="4">
                  <c:v>39.5</c:v>
                </c:pt>
                <c:pt idx="5">
                  <c:v/>
                </c:pt>
                <c:pt idx="6">
                  <c:v>47.0</c:v>
                </c:pt>
                <c:pt idx="7">
                  <c:v>50.2</c:v>
                </c:pt>
                <c:pt idx="8">
                  <c:v>38.6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49.0</c:v>
                </c:pt>
                <c:pt idx="1">
                  <c:v>43.3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15.0</c:v>
                </c:pt>
                <c:pt idx="1">
                  <c:v/>
                </c:pt>
                <c:pt idx="2">
                  <c:v>9.1</c:v>
                </c:pt>
                <c:pt idx="3">
                  <c:v>19.9</c:v>
                </c:pt>
                <c:pt idx="4">
                  <c:v/>
                </c:pt>
                <c:pt idx="5">
                  <c:v>15.3</c:v>
                </c:pt>
                <c:pt idx="6">
                  <c:v>16.3</c:v>
                </c:pt>
                <c:pt idx="7">
                  <c:v>14.3</c:v>
                </c:pt>
                <c:pt idx="8">
                  <c:v>13.3</c:v>
                </c:pt>
                <c:pt idx="9">
                  <c:v/>
                </c:pt>
                <c:pt idx="10">
                  <c:v>16.6</c:v>
                </c:pt>
                <c:pt idx="11">
                  <c:v>15.7</c:v>
                </c:pt>
                <c:pt idx="12">
                  <c:v>14.5</c:v>
                </c:pt>
                <c:pt idx="13">
                  <c:v>10.1</c:v>
                </c:pt>
                <c:pt idx="14">
                  <c:v>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15.0</c:v>
                </c:pt>
                <c:pt idx="1">
                  <c:v/>
                </c:pt>
                <c:pt idx="2">
                  <c:v>10.3</c:v>
                </c:pt>
                <c:pt idx="3">
                  <c:v>28.3</c:v>
                </c:pt>
                <c:pt idx="4">
                  <c:v>26.3</c:v>
                </c:pt>
                <c:pt idx="5">
                  <c:v/>
                </c:pt>
                <c:pt idx="6">
                  <c:v>11.1</c:v>
                </c:pt>
                <c:pt idx="7">
                  <c:v>23.6</c:v>
                </c:pt>
                <c:pt idx="8">
                  <c:v>14.8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13.6</c:v>
                </c:pt>
                <c:pt idx="1">
                  <c:v>15.0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c:v>
                </c:pt>
                <c:pt idx="1">
                  <c:v/>
                </c:pt>
                <c:pt idx="2">
                  <c:v>1.7</c:v>
                </c:pt>
                <c:pt idx="3">
                  <c:v>2.1</c:v>
                </c:pt>
                <c:pt idx="4">
                  <c:v/>
                </c:pt>
                <c:pt idx="5">
                  <c:v>2.1</c:v>
                </c:pt>
                <c:pt idx="6">
                  <c:v>2.2</c:v>
                </c:pt>
                <c:pt idx="7">
                  <c:v>1.7</c:v>
                </c:pt>
                <c:pt idx="8">
                  <c:v>1.8</c:v>
                </c:pt>
                <c:pt idx="9">
                  <c:v/>
                </c:pt>
                <c:pt idx="10">
                  <c:v>2.7</c:v>
                </c:pt>
                <c:pt idx="11">
                  <c:v>1.5</c:v>
                </c:pt>
                <c:pt idx="12">
                  <c:v>2.6</c:v>
                </c:pt>
                <c:pt idx="13">
                  <c:v>4.9</c:v>
                </c:pt>
                <c:pt idx="14">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c:v>
                </c:pt>
                <c:pt idx="1">
                  <c:v/>
                </c:pt>
                <c:pt idx="2">
                  <c:v>0.6</c:v>
                </c:pt>
                <c:pt idx="3">
                  <c:v>5.4</c:v>
                </c:pt>
                <c:pt idx="4">
                  <c:v>6.0</c:v>
                </c:pt>
                <c:pt idx="5">
                  <c:v/>
                </c:pt>
                <c:pt idx="6">
                  <c:v>0.8</c:v>
                </c:pt>
                <c:pt idx="7">
                  <c:v>4.8</c:v>
                </c:pt>
                <c:pt idx="8">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1.7</c:v>
                </c:pt>
                <c:pt idx="1">
                  <c:v>1.9</c:v>
                </c:pt>
                <c:pt idx="2">
                  <c:v>2.1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72.8</c:v>
                </c:pt>
                <c:pt idx="1">
                  <c:v/>
                </c:pt>
                <c:pt idx="2">
                  <c:v>74.9</c:v>
                </c:pt>
                <c:pt idx="3">
                  <c:v>70.3</c:v>
                </c:pt>
                <c:pt idx="4">
                  <c:v/>
                </c:pt>
                <c:pt idx="5">
                  <c:v>72.0</c:v>
                </c:pt>
                <c:pt idx="6">
                  <c:v>75.2</c:v>
                </c:pt>
                <c:pt idx="7">
                  <c:v>71.8</c:v>
                </c:pt>
                <c:pt idx="8">
                  <c:v>72.9</c:v>
                </c:pt>
                <c:pt idx="9">
                  <c:v/>
                </c:pt>
                <c:pt idx="10">
                  <c:v>42.4</c:v>
                </c:pt>
                <c:pt idx="11">
                  <c:v>81.7</c:v>
                </c:pt>
                <c:pt idx="12">
                  <c:v>75.5</c:v>
                </c:pt>
                <c:pt idx="13">
                  <c:v/>
                </c:pt>
                <c:pt idx="14">
                  <c:v>34.0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72.8</c:v>
                </c:pt>
                <c:pt idx="1">
                  <c:v/>
                </c:pt>
                <c:pt idx="2">
                  <c:v>75.2</c:v>
                </c:pt>
                <c:pt idx="3">
                  <c:v>69.5</c:v>
                </c:pt>
                <c:pt idx="4">
                  <c:v>64.0</c:v>
                </c:pt>
                <c:pt idx="5">
                  <c:v/>
                </c:pt>
                <c:pt idx="6">
                  <c:v>82.1</c:v>
                </c:pt>
                <c:pt idx="7">
                  <c:v>79.2</c:v>
                </c:pt>
                <c:pt idx="8">
                  <c:v>64.6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2012</c:v>
                </c:pt>
                <c:pt idx="1">
                  <c:v>2015</c:v>
                </c:pt>
                <c:pt idx="2">
                  <c:v>2017</c:v>
                </c:pt>
                <c:pt idx="3">
                  <c:v>2019</c:v>
                </c:pt>
                <c:pt idx="4">
                  <c:v>2021</c:v>
                </c:pt>
              </c:numCache>
            </c:numRef>
          </c:cat>
          <c:val>
            <c:numRef>
              <c:f>Sheet1!$B$2:$B$6</c:f>
              <c:numCache>
                <c:formatCode>General</c:formatCode>
                <c:ptCount val="16"/>
                <c:pt idx="0">
                  <c:v>84.0</c:v>
                </c:pt>
                <c:pt idx="1">
                  <c:v>83.6</c:v>
                </c:pt>
                <c:pt idx="2">
                  <c:v>82.7</c:v>
                </c:pt>
                <c:pt idx="3">
                  <c:v>80.8</c:v>
                </c:pt>
                <c:pt idx="4">
                  <c:v>72.8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11.3</c:v>
                </c:pt>
                <c:pt idx="1">
                  <c:v/>
                </c:pt>
                <c:pt idx="2">
                  <c:v>11.9</c:v>
                </c:pt>
                <c:pt idx="3">
                  <c:v>10.7</c:v>
                </c:pt>
                <c:pt idx="4">
                  <c:v/>
                </c:pt>
                <c:pt idx="5">
                  <c:v>9.9</c:v>
                </c:pt>
                <c:pt idx="6">
                  <c:v>13.0</c:v>
                </c:pt>
                <c:pt idx="7">
                  <c:v>11.5</c:v>
                </c:pt>
                <c:pt idx="8">
                  <c:v>11.1</c:v>
                </c:pt>
                <c:pt idx="9">
                  <c:v/>
                </c:pt>
                <c:pt idx="10">
                  <c:v>3.7</c:v>
                </c:pt>
                <c:pt idx="11">
                  <c:v>12.5</c:v>
                </c:pt>
                <c:pt idx="12">
                  <c:v>8.1</c:v>
                </c:pt>
                <c:pt idx="13">
                  <c:v>36.7</c:v>
                </c:pt>
                <c:pt idx="14">
                  <c:v>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11.3</c:v>
                </c:pt>
                <c:pt idx="1">
                  <c:v/>
                </c:pt>
                <c:pt idx="2">
                  <c:v>10.7</c:v>
                </c:pt>
                <c:pt idx="3">
                  <c:v>13.7</c:v>
                </c:pt>
                <c:pt idx="4">
                  <c:v>12.1</c:v>
                </c:pt>
                <c:pt idx="5">
                  <c:v/>
                </c:pt>
                <c:pt idx="6">
                  <c:v>17.2</c:v>
                </c:pt>
                <c:pt idx="7">
                  <c:v>19.2</c:v>
                </c:pt>
                <c:pt idx="8">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2007-2021, decreased 2007-2015, no change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past 30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past 30 Days,*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9th &gt; 10th, 9th &gt; 11th, 9th &gt; 12th, 10th &gt; 11th, 10th &gt; 12th; H &gt; A, H &gt; B, H &gt; N,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Afraid of Being Beaten up at School One or More Times,*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Afraid of Being Beaten up at School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Afraid of Being Beaten up at School One or More Times,*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their car, clothing, or books, during the 12 months before the survey</a:t>
            </a:r>
          </a:p>
          <a:p>
            <a:r>
              <a:rPr lang="en-US" sz="900" b="1" baseline="50000" dirty="0">
                <a:solidFill>
                  <a:srgbClr val="007889"/>
                </a:solidFill>
              </a:rPr>
              <a:t>†</a:t>
            </a:r>
            <a:r>
              <a:rPr lang="en-US" sz="1100" dirty="0">
                <a:solidFill>
                  <a:srgbClr val="007889"/>
                </a:solidFill>
              </a:rPr>
              <a:t>9th &gt; 10th, 9th &gt; 11th, 9th &gt; 12th, 10th &gt; 11th, 10th &gt; 12th, 11th &gt; 12th;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Property Had Been Stolen or Deliberately Damaged on School Property One or More Times,*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their car, clothing, or books,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Property Had Been Stolen or Deliberately Damaged on School Property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Property Had Been Stolen or Deliberately Damaged on School Property One or More Times,*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their car, clothing, or books, during the 12 months before the survey</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9th &gt; 11th, 9th &gt; 12th, 10th &gt; 11th, 10th &gt; 12th;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on School Property One or More Times Because Someone Thought They Were Gay, Lesbian, Bisexual, or Transgender,*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on School Property One or More Times Because Someone Thought They Were Gay, Lesbian, Bisexual, or Transgender,*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on School Property One or More Times Because Someone Thought They Were Gay, Lesbian, Bisexual, or Transgender,*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 Member of a Gang or Crew,*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 Member of a Gang or Crew,*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a Member of a Gang or Crew,*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serious hitting, shouting, throwing items, yelling, or name calling, but not 'play fighting,' during the 12 months before the survey</a:t>
            </a:r>
          </a:p>
          <a:p>
            <a:r>
              <a:rPr lang="en-US" sz="900" b="1" baseline="50000" dirty="0">
                <a:solidFill>
                  <a:srgbClr val="007889"/>
                </a:solidFill>
              </a:rPr>
              <a:t>†</a:t>
            </a:r>
            <a:r>
              <a:rPr lang="en-US" sz="1100" dirty="0">
                <a:solidFill>
                  <a:srgbClr val="007889"/>
                </a:solidFill>
              </a:rPr>
              <a:t>F &gt; M; 9th &gt; 11th, 9th &gt; 12th, 10th &gt; 11th, 10th &gt; 12th; A &gt; W,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Seen or Heard People Where They Live Be Violent and Abusive,*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serious hitting, shouting, throwing items, yelling, or name calling, but not 'play fighting,'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Seen or Heard People Where They Live Be Violent and Abusive,*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M &gt; F; 9th &gt; 12th, 10th &gt; 12th;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Seen or Heard People Where They Live Be Violent and Abusive,*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serious hitting, shouting, throwing items, yelling, or name calling, but not 'play fighting,' during the 12 months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10th &gt; 9th,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*By pressuring them, lying to them, making promises about the future, threatening to end their relationship, or threatening to spread rumors about them, during the 12 months before the survey</a:t>
            </a:r>
          </a:p>
          <a:p>
            <a:r>
              <a:rPr lang="en-US" sz="900" b="1" baseline="50000" dirty="0">
                <a:solidFill>
                  <a:srgbClr val="007889"/>
                </a:solidFill>
              </a:rPr>
              <a:t>†</a:t>
            </a:r>
            <a:r>
              <a:rPr lang="en-US" sz="1100" dirty="0">
                <a:solidFill>
                  <a:srgbClr val="007889"/>
                </a:solidFill>
              </a:rPr>
              <a:t>F &gt; M;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Did Sexual Things to Them That They Did Not Want to Do One or More Times,*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*By pressuring them, lying to them, making promises about the future, threatening to end their relationship, or threatening to spread rumors about them,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Did Sexual Things to Them That They Did Not Want to Do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Did Sexual Things to Them That They Did Not Want to Do One or More Times,*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*By pressuring them, lying to them, making promises about the future, threatening to end their relationship, or threatening to spread rumors about them,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9th &gt; 12th;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Bullied Someone on School Property,*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Bullied Someone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Bullied Someone on School Property,*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900" b="1" baseline="50000" dirty="0">
                <a:solidFill>
                  <a:srgbClr val="007889"/>
                </a:solidFill>
              </a:rPr>
              <a:t>†</a:t>
            </a:r>
            <a:r>
              <a:rPr lang="en-US" sz="1100" dirty="0">
                <a:solidFill>
                  <a:srgbClr val="007889"/>
                </a:solidFill>
              </a:rPr>
              <a:t>F &gt; M; 9th &gt; 10th, 9th &gt; 11th;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Last Time They Had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Last Time They Had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Last Time They Had Sexual Intercourse,*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12th &gt; 11th; B &gt; A, B &gt; H, B &gt; W, H &gt; A, N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Had Oral Sex with One or More People During Their Life,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Had Oral Sex with One or More People During Their Life,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Had Oral Sex with One or More People During Their Life,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900" b="1" baseline="50000" dirty="0">
                <a:solidFill>
                  <a:srgbClr val="007889"/>
                </a:solidFill>
              </a:rPr>
              <a:t>†</a:t>
            </a:r>
            <a:r>
              <a:rPr lang="en-US" sz="1100" dirty="0">
                <a:solidFill>
                  <a:srgbClr val="007889"/>
                </a:solidFill>
              </a:rPr>
              <a:t>M &gt; F; 11th &gt; 9th, 11th &gt; 10th, 12th &gt; 9th, 12th &gt; 10th, 12th &gt; 11th;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M &gt; F; 9th &gt; 11th, 9th &gt; 12th, 10th &gt; 12th, 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Exercised to Lose Weight or to Keep from Gaining Weight,*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Exercised to Lose Weight or to Keep from Gaining 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Exercised to Lose Weight or to Keep from Gaining 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2007-2021, 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fasting, during the 30 days before the survey</a:t>
            </a:r>
          </a:p>
          <a:p>
            <a:r>
              <a:rPr lang="en-US" sz="900" b="1" baseline="50000" dirty="0">
                <a:solidFill>
                  <a:srgbClr val="007889"/>
                </a:solidFill>
              </a:rPr>
              <a:t>†</a:t>
            </a:r>
            <a:r>
              <a:rPr lang="en-US" sz="1100" dirty="0">
                <a:solidFill>
                  <a:srgbClr val="007889"/>
                </a:solidFill>
              </a:rPr>
              <a:t>F &gt; M; 9th &gt; 11th, 9th &gt; 12th, 10th &gt; 12th; 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Went Without Eating for 24 Hours or More to Lose Weight or to Keep from Gaining Weight,*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fasting,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Went Without Eating for 24 Hours or More to Lose Weight or to Keep from Gaining 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Went Without Eating for 24 Hours or More to Lose Weight or to Keep from Gaining 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fasting, during the 30 days before the survey</a:t>
            </a:r>
          </a:p>
          <a:p>
            <a:r>
              <a:rPr lang="en-US" sz="900" b="1" baseline="50000" dirty="0">
                <a:solidFill>
                  <a:srgbClr val="007889"/>
                </a:solidFill>
              </a:rPr>
              <a:t>†</a:t>
            </a:r>
            <a:r>
              <a:rPr lang="en-US" sz="1100" dirty="0">
                <a:solidFill>
                  <a:srgbClr val="007889"/>
                </a:solidFill>
              </a:rPr>
              <a:t>Increased 2007-2021, no change 2007-2017,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F &gt; M;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Vomited or Took Laxatives to Lose Weight or to Keep from Gaining Weight,*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Vomited or Took Laxatives to Lose Weight or to Keep from Gaining 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Vomited or Took Laxatives to Lose Weight or to Keep from Gaining 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day during the 7 days before the survey</a:t>
            </a:r>
          </a:p>
          <a:p>
            <a:r>
              <a:rPr lang="en-US" sz="900" b="1" baseline="50000" dirty="0">
                <a:solidFill>
                  <a:srgbClr val="007889"/>
                </a:solidFill>
              </a:rPr>
              <a:t>†</a:t>
            </a:r>
            <a:r>
              <a:rPr lang="en-US" sz="1100" dirty="0">
                <a:solidFill>
                  <a:srgbClr val="007889"/>
                </a:solidFill>
              </a:rPr>
              <a:t>F &gt; M; 12th &gt; 10th;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at a Fast Food Chain or Carry out Restaurant,*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day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at a Fast Food Chain or Carry out Restaurant,*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at a Fast Food Chain or Carry out Restaurant,*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day during the 7 days before the survey</a:t>
            </a:r>
          </a:p>
          <a:p>
            <a:r>
              <a:rPr lang="en-US" sz="900" b="1" baseline="50000" dirty="0">
                <a:solidFill>
                  <a:srgbClr val="007889"/>
                </a:solidFill>
              </a:rPr>
              <a:t>†</a:t>
            </a:r>
            <a:r>
              <a:rPr lang="en-US" sz="1100" dirty="0">
                <a:solidFill>
                  <a:srgbClr val="007889"/>
                </a:solidFill>
              </a:rPr>
              <a:t>Increased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9th &gt; 11th, 12th &gt; 11th;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Went Hungry Because There Was Not Enough Food in Their Home,*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Went Hungry Because There Was Not Enough Food in Their Home,*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Went Hungry Because There Was Not Enough Food in Their Home,*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900" b="1" baseline="50000" dirty="0">
                <a:solidFill>
                  <a:srgbClr val="007889"/>
                </a:solidFill>
              </a:rPr>
              <a:t>†</a:t>
            </a:r>
            <a:r>
              <a:rPr lang="en-US" sz="1100" dirty="0">
                <a:solidFill>
                  <a:srgbClr val="007889"/>
                </a:solidFill>
              </a:rPr>
              <a:t>M &gt; F; 9th &gt; 10th, 9th &gt; 11th, 9th &gt; 12th, 10th &gt; 12th, 11th &gt; 12th; 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Some of Their Classroom Teachers Provide Short Physical Activity Breaks During Regular Class Time,*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their physical education teacher</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11th &gt; 10th;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12th &gt; 11th; B &gt; A, B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There Is at Least One Teacher or Other Adult in Their School That They Can Talk to If They Have a Problem,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There Is at Least One Teacher or Other Adult in Their School That They Can Talk to If They Have a Problem,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in in-school suspension, out-of-school suspension, and expulsion, one or more times during the 12 months before the survey</a:t>
            </a:r>
          </a:p>
          <a:p>
            <a:r>
              <a:rPr lang="en-US" sz="900" b="1" baseline="50000" dirty="0">
                <a:solidFill>
                  <a:srgbClr val="007889"/>
                </a:solidFill>
              </a:rPr>
              <a:t>†</a:t>
            </a:r>
            <a:r>
              <a:rPr lang="en-US" sz="1100" dirty="0">
                <a:solidFill>
                  <a:srgbClr val="007889"/>
                </a:solidFill>
              </a:rPr>
              <a:t>M &gt; F; 9th &gt; 10th, 9th &gt; 11th, 9th &gt; 12th, 10th &gt; 11th, 10th &gt; 12th;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Removed from Class for at Least One Day for Disciplinary Reasons,*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in in-school suspension, out-of-school suspension, and expulsion,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Removed from Class for at Least One Day for Disciplinary Reasons,*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Removed from Class for at Least One Day for Disciplinary Reasons,*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time spent in in-school suspension, out-of-school suspension, and expulsion, one or more times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9th &gt; 10th, 9th &gt; 11th, 9th &gt; 12th, 10th &gt; 12th, 11th &gt; 12th; B &gt; A, B &gt; H,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M &gt; F; 9th &gt; 11th, 10th &gt; 11th; 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900" b="1" baseline="50000" dirty="0">
                <a:solidFill>
                  <a:srgbClr val="007889"/>
                </a:solidFill>
              </a:rPr>
              <a:t>†</a:t>
            </a:r>
            <a:r>
              <a:rPr lang="en-US" sz="1100" dirty="0">
                <a:solidFill>
                  <a:srgbClr val="007889"/>
                </a:solidFill>
              </a:rPr>
              <a:t>M &gt; F; A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Get the Kind of Help They Need,*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Get the Kind of Help They Need,*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Get the Kind of Help They Need,*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900" b="1" baseline="50000" dirty="0">
                <a:solidFill>
                  <a:srgbClr val="007889"/>
                </a:solidFill>
              </a:rPr>
              <a:t>†</a:t>
            </a:r>
            <a:r>
              <a:rPr lang="en-US" sz="1100" dirty="0">
                <a:solidFill>
                  <a:srgbClr val="007889"/>
                </a:solidFill>
              </a:rPr>
              <a:t>M &gt; F; 9th &gt; 11th, 9th &gt; 12th; B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Would Most Likely Talk with Their Parent or Other Adult Family Member About Their Feelings,*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Would Most Likely Talk with Their Parent or Other Adult Family Member About Their Feelings,*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Would Most Likely Talk with Their Parent or Other Adult Family Member About Their Feelings,*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11th &gt; 9th, 11th &gt; 10th, 12th &gt; 9th, 12th &gt; 10th; A &gt; B, A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2012-2021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for a short amount of time, among students whose parents and adults in their home had jobs before the COVID-19 pandemic started</a:t>
            </a:r>
          </a:p>
          <a:p>
            <a:r>
              <a:rPr lang="en-US" sz="900" b="1" baseline="50000" dirty="0">
                <a:solidFill>
                  <a:srgbClr val="007889"/>
                </a:solidFill>
              </a:rPr>
              <a:t>†</a:t>
            </a:r>
            <a:r>
              <a:rPr lang="en-US" sz="1100" dirty="0">
                <a:solidFill>
                  <a:srgbClr val="007889"/>
                </a:solidFill>
              </a:rPr>
              <a:t>12th &gt; 9th, 12th &gt; 11th; A &gt; B, A &gt; W, B &gt; W, 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 or Other Adult in Their Home Lost Their Job During the Covid-19 Pandemic,*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for a short amount of time, among students whose parents and adults in their home had jobs before the COVID-19 pandemic started</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 or Other Adult in Their Home Lost Their Job During the Covid-19 Pandemic,*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9th &gt; 10th, 9th &gt; 11th, 9th &gt; 12th, 10th &gt; 12th, 11th &gt; 12th;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F &gt; M; 10th &gt; 9th, 11th &gt; 9th, 12th &gt; 9th, 12th &gt; 11th;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F &gt; M;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B &gt; A,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9th &gt; 10th, 9th &gt; 11th, 9th &gt; 12th, 10th &gt; 12th; H &gt; A,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F &gt; M; 9th &gt; 10th, 9th &gt; 11th, 9th &gt; 12th, 10th &gt; 11th, 10th &gt; 12th; 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Increased 2007-2021, no change 2007-2017,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10th &gt; 9th, 10th &gt; 11th, 10th &gt; 12th; B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2007-2021, no change 2007-2015, increased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9th &gt; 11th, 9th &gt; 12th, 10th &gt; 11th, 10th &gt; 12th; B &gt; A, B &gt; W, H &gt; A, H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9th &gt; 11th, 9th &gt; 12th, 10th &gt; 11th, 10th &gt; 12th;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9th &gt; 11th, 9th &gt; 12th, 10th &gt; 11th; B &gt; A, B &gt; W, H &gt; A,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A &gt; W, B &gt; W, H &gt; W,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First Tried Cigarette Smoking Before Age 13 Years,*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First Tried Cigarette Smoking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First Tried Cigarette Smoking Before Age 13 Years,*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H &gt; A, H &gt; B,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M &gt; F; 11th &gt; 9th, 12th &gt; 9th;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M &gt; F;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F &gt; M; 11th &gt; 9th, 11th &gt; 10th, 12th &gt; 9th, 12th &gt; 10th, 12th &gt; 11th; B &gt; A,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2015-2021 -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11th &gt; 9th, 11th &gt; 10th, 12th &gt; 9th, 12th &gt; 10th;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2015-2021 -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12th &gt; 9th, 12th &gt; 10th, 12th &gt; 11th; B &gt; N, H &gt; B, H &gt; N, W &gt; B,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F &gt; M; B &gt; A, H &gt; A,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2015-2021 -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20 or more days during the 30 days before the survey</a:t>
            </a:r>
          </a:p>
          <a:p>
            <a:r>
              <a:rPr lang="en-US" sz="900" b="1" baseline="50000" dirty="0">
                <a:solidFill>
                  <a:srgbClr val="007889"/>
                </a:solidFill>
              </a:rPr>
              <a:t>†</a:t>
            </a:r>
            <a:r>
              <a:rPr lang="en-US" sz="1100" dirty="0">
                <a:solidFill>
                  <a:srgbClr val="007889"/>
                </a:solidFill>
              </a:rPr>
              <a:t>B &gt; N, H &gt; N,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Frequently,*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Frequently,*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20 or more days during the 30 days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QNFRSKL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all 30 days during the 30 days before the survey</a:t>
            </a:r>
          </a:p>
          <a:p>
            <a:r>
              <a:rPr lang="en-US" sz="900" b="1" baseline="50000" dirty="0">
                <a:solidFill>
                  <a:srgbClr val="007889"/>
                </a:solidFill>
              </a:rPr>
              <a:t>†</a:t>
            </a:r>
            <a:r>
              <a:rPr lang="en-US" sz="1100" dirty="0">
                <a:solidFill>
                  <a:srgbClr val="007889"/>
                </a:solidFill>
              </a:rPr>
              <a:t>B &gt; N, H &gt; N,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Daily,*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Daily,*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all 30 days during the 30 days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QNDAYSKL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900" b="1" baseline="50000" dirty="0">
                <a:solidFill>
                  <a:srgbClr val="007889"/>
                </a:solidFill>
              </a:rPr>
              <a:t>†</a:t>
            </a:r>
            <a:r>
              <a:rPr lang="en-US" sz="1100" dirty="0">
                <a:solidFill>
                  <a:srgbClr val="007889"/>
                </a:solidFill>
              </a:rPr>
              <a:t>M &gt; F; 12th &gt; 9th, 12th &gt; 11th; B &gt; A, H &gt; A, H &gt; B,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at least 1 day during the 30 days before the survey</a:t>
            </a:r>
          </a:p>
          <a:p>
            <a:r>
              <a:rPr lang="en-US" sz="900" b="1" baseline="50000" dirty="0">
                <a:solidFill>
                  <a:srgbClr val="007889"/>
                </a:solidFill>
              </a:rPr>
              <a:t>†</a:t>
            </a:r>
            <a:r>
              <a:rPr lang="en-US" sz="1100" dirty="0">
                <a:solidFill>
                  <a:srgbClr val="007889"/>
                </a:solidFill>
              </a:rPr>
              <a:t>Decreased 2007-2021, 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20 or more days during the 30 days before the survey</a:t>
            </a:r>
          </a:p>
          <a:p>
            <a:r>
              <a:rPr lang="en-US" sz="900" b="1" baseline="50000" dirty="0">
                <a:solidFill>
                  <a:srgbClr val="007889"/>
                </a:solidFill>
              </a:rPr>
              <a:t>†</a:t>
            </a:r>
            <a:r>
              <a:rPr lang="en-US" sz="1100" dirty="0">
                <a:solidFill>
                  <a:srgbClr val="007889"/>
                </a:solidFill>
              </a:rPr>
              <a:t>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Frequently,*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QNFRCGR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Frequently,*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20 or more days during the 30 days before the survey</a:t>
            </a:r>
          </a:p>
          <a:p>
            <a:r>
              <a:rPr lang="en-US" sz="900" b="1" baseline="50000" dirty="0">
                <a:solidFill>
                  <a:srgbClr val="007889"/>
                </a:solidFill>
              </a:rPr>
              <a:t>†</a:t>
            </a:r>
            <a:r>
              <a:rPr lang="en-US" sz="1100" dirty="0">
                <a:solidFill>
                  <a:srgbClr val="007889"/>
                </a:solidFill>
              </a:rPr>
              <a:t>Decreased 2007-2021, 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QNFRCGR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all 30 days during the 30 days before the survey</a:t>
            </a:r>
          </a:p>
          <a:p>
            <a:r>
              <a:rPr lang="en-US" sz="900" b="1" baseline="50000" dirty="0">
                <a:solidFill>
                  <a:srgbClr val="007889"/>
                </a:solidFill>
              </a:rPr>
              <a:t>†</a:t>
            </a:r>
            <a:r>
              <a:rPr lang="en-US" sz="1100" dirty="0">
                <a:solidFill>
                  <a:srgbClr val="007889"/>
                </a:solidFill>
              </a:rPr>
              <a:t>M &gt; F;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Daily,*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QNDAYCGR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Cigars Daily,*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*Cigars, cigarillos, or little cigars, on all 30 days during the 30 days before the survey</a:t>
            </a:r>
          </a:p>
          <a:p>
            <a:r>
              <a:rPr lang="en-US" sz="900" b="1" baseline="50000" dirty="0">
                <a:solidFill>
                  <a:srgbClr val="007889"/>
                </a:solidFill>
              </a:rPr>
              <a:t>†</a:t>
            </a:r>
            <a:r>
              <a:rPr lang="en-US" sz="1100" dirty="0">
                <a:solidFill>
                  <a:srgbClr val="007889"/>
                </a:solidFill>
              </a:rPr>
              <a:t>Decreased 2007-2021, 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QNDAYCGR</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12th &gt; 9th, 12th &gt; 10th; H &gt; A, H &gt; B,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QNTB2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10th &gt; 9th, 11th &gt; 9th, 12th &gt; 9th; B &gt; A, H &gt; A, H &gt; B,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QNTB3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11th &gt; 9th, 11th &gt; 10th, 12th &gt; 9th, 12th &gt; 10th; B &gt; A,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or Electronic Vapor Products,*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or Electronic Vapor Products,*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Cigars or Used Smokeless Tobacco or Electronic Vapor Products,*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QNTB4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11th &gt; 9th, 11th &gt; 10th, 12th &gt; 9th, 12th &gt; 10th, 12th &gt; 11th; B &gt; A,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F &gt; M; 9th &gt; 10th, 9th &gt; 11th, 9th &gt; 12th, 10th &gt; 11th, 10th &gt; 12th, 11th &gt; 12th; 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B,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9th &gt; 12th, 10th &gt; 12th; B &gt; A, B &gt; H,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B &gt; A, B &gt; H, B &gt; W, H &gt; A, N &gt; A, N &gt; B, N &gt; H, N &gt; W,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F &gt; M; 9th &gt; 11th; B &gt; W, H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M &gt; F; 12th &gt; 9th; H &gt; A, H &gt; B, H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Decreased 2007-2021, no change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900" b="1" baseline="50000" dirty="0">
                <a:solidFill>
                  <a:srgbClr val="007889"/>
                </a:solidFill>
              </a:rPr>
              <a:t>†</a:t>
            </a:r>
            <a:r>
              <a:rPr lang="en-US" sz="1100" dirty="0">
                <a:solidFill>
                  <a:srgbClr val="007889"/>
                </a:solidFill>
              </a:rPr>
              <a:t>F &gt; M; 9th &gt; 12th,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Inhalants,*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Inhalants,*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Inhalants,*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900" b="1" baseline="50000" dirty="0">
                <a:solidFill>
                  <a:srgbClr val="007889"/>
                </a:solidFill>
              </a:rPr>
              <a:t>†</a:t>
            </a:r>
            <a:r>
              <a:rPr lang="en-US" sz="1100" dirty="0">
                <a:solidFill>
                  <a:srgbClr val="007889"/>
                </a:solidFill>
              </a:rPr>
              <a:t>Decreased 2007-2021, increased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M &gt; F;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Decreased 2007-2021, no change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M &gt; F;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Decreased 2007-2021, no change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M &gt; F; 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12th &gt; 11th; B &gt; A, B &gt; H, B &gt; W, H &gt; A,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decreased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9th &gt; 11th, 9th &gt; 12th;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no change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12th &gt; 11th;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M &gt; F; 10th &gt; 9th, 11th &gt; 9th, 11th &gt; 10th, 12th &gt; 9th, 12th &gt; 10th, 12th &gt; 11th;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Decreased 2007-2021, decreased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No change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M &gt; F; 9th &gt; 12th, 10th &gt; 12th, 11th &gt; 12th;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Female students who had sexual contact with only females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Decreased 2007-2021, no change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900" b="1" baseline="50000" dirty="0">
                <a:solidFill>
                  <a:srgbClr val="007889"/>
                </a:solidFill>
              </a:rPr>
              <a:t>†</a:t>
            </a:r>
            <a:r>
              <a:rPr lang="en-US" sz="1100" dirty="0">
                <a:solidFill>
                  <a:srgbClr val="007889"/>
                </a:solidFill>
              </a:rPr>
              <a:t>11th &gt; 9th,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12th &gt; 9th, 12th &gt; 10th, 12th &gt; 11th;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11th &gt; 9th, 11th &gt; 10th, 12th &gt; 9th, 12th &gt; 10th, 12th &gt; 11th;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F &gt; M;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900" b="1" baseline="50000" dirty="0">
                <a:solidFill>
                  <a:srgbClr val="007889"/>
                </a:solidFill>
              </a:rPr>
              <a:t>†</a:t>
            </a:r>
            <a:r>
              <a:rPr lang="en-US" sz="1100" dirty="0">
                <a:solidFill>
                  <a:srgbClr val="007889"/>
                </a:solidFill>
              </a:rPr>
              <a:t>F &gt; M;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9th &gt; 11th, 9th &gt; 12th; A &gt; W, B &gt; A, B &gt; N, B &gt; W, H &gt; A, H &gt; N,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Increased 2007-2021, decreased 2007-2015, increased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F &gt; M; A &gt; W, B &gt; W, H &gt; A, H &gt; B, H &gt; W,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No change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10th &gt; 9th; A &gt; W, B &gt; W, 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Themselves As Slightly or Very Overweight,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Themselves As Slightly or Very Overweight,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Themselves As Slightly or Very Overweight,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10th &gt; 12th; A &gt; W, B &gt; W, H &gt; A, H &gt; B, H &gt; W,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A &gt; W, 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Fruit,*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Fruit,*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Fruit,*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QN69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M &gt; F; 9th &gt; 11th, 9th &gt; 12th, 10th &gt; 12th; A &gt; W, 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Green Salad,*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Green Salad,*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Green Salad,*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Increased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QN70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900" b="1" baseline="50000" dirty="0">
                <a:solidFill>
                  <a:srgbClr val="007889"/>
                </a:solidFill>
              </a:rPr>
              <a:t>†</a:t>
            </a:r>
            <a:r>
              <a:rPr lang="en-US" sz="1100" dirty="0">
                <a:solidFill>
                  <a:srgbClr val="007889"/>
                </a:solidFill>
              </a:rPr>
              <a:t>11th &gt; 9th, 11th &gt; 10th, 12th &gt; 9th, 12th &gt; 10th; A &gt; B, A &gt; 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900" b="1" baseline="50000" dirty="0">
                <a:solidFill>
                  <a:srgbClr val="007889"/>
                </a:solidFill>
              </a:rPr>
              <a:t>†</a:t>
            </a:r>
            <a:r>
              <a:rPr lang="en-US" sz="1100" dirty="0">
                <a:solidFill>
                  <a:srgbClr val="007889"/>
                </a:solidFill>
              </a:rPr>
              <a:t>Increased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9th &gt; 10th, 9th &gt; 11th, 9th &gt; 12th, 10th &gt; 12th, 11th &gt; 12th;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9th &gt; 12th, 10th &gt; 12th;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10th &gt; 11th; B &gt; A, B &gt; W, H &gt; A, H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9th &gt; 10th, 9th &gt; 11th, 9th &gt; 12th, 10th &gt; 12th; A &gt; B, A &gt; H, A &gt; N, H &gt; B, H &gt; N, W &gt; B,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A &gt; H, B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F &gt; M; A &gt; W,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B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900" b="1" baseline="50000" dirty="0">
                <a:solidFill>
                  <a:srgbClr val="007889"/>
                </a:solidFill>
              </a:rPr>
              <a:t>†</a:t>
            </a:r>
            <a:r>
              <a:rPr lang="en-US" sz="1100" dirty="0">
                <a:solidFill>
                  <a:srgbClr val="007889"/>
                </a:solidFill>
              </a:rPr>
              <a:t>F &gt; M; 10th &gt; 9th; A &gt; H, B &gt; 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M &gt; F; 9th &gt; 10th, 9th &gt; 11th, 9th &gt; 12th; B &gt; A, B &gt; 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Decreased 2007-2021, increased 2007-2015,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2009, 2011.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2007-2021 -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M &gt; F; 10th &gt; 9th, 11th &gt; 9th, 11th &gt; 10th, 12th &gt; 9th, 12th &gt; 10th, 12th &gt; 11th;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B &gt; A,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9th &gt; 12th; 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M &gt; F;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900" b="1" baseline="50000" dirty="0">
                <a:solidFill>
                  <a:srgbClr val="007889"/>
                </a:solidFill>
              </a:rPr>
              <a:t>†</a:t>
            </a:r>
            <a:r>
              <a:rPr lang="en-US" sz="1100" dirty="0">
                <a:solidFill>
                  <a:srgbClr val="007889"/>
                </a:solidFill>
              </a:rPr>
              <a:t>F &gt; M; 10th &gt; 9th, 11th &gt; 9th, 12th &gt; 9th;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M &gt; F; 9th &gt; 10th, 9th &gt; 11th, 9th &gt; 12th, 10th &gt; 11th, 10th &gt; 12th, 11th &gt; 12th;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2015-2021 -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12th &gt; 9th; A &gt; B, A &gt; H, A &gt; N, H &gt; B, H &gt; N, W &gt; B,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1 Through 4,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1 Through 4,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1 Through 4,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11th &gt; 9th, 11th &gt; 10th, 12th &gt; 9th, 12th &gt; 10th, 12th &gt; 11th; B &gt; A, B &gt; H, B &gt; W, N &gt; A, N &gt; H, N &gt; W,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5 Through 8,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5 Through 8,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Live in District of Columbia Wards 5 Through 8,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9th &gt; 12th, 10th &gt; 12th; A &gt; W,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2019-2021 -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2017-2021 -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rode a bicycle or used rollerblades or a skateboard during the 12 months before the survey</a:t>
            </a:r>
          </a:p>
          <a:p>
            <a:r>
              <a:rPr lang="en-US" sz="900" b="1" baseline="50000" dirty="0">
                <a:solidFill>
                  <a:srgbClr val="007889"/>
                </a:solidFill>
              </a:rPr>
              <a:t>†</a:t>
            </a:r>
            <a:r>
              <a:rPr lang="en-US" sz="1100" dirty="0">
                <a:solidFill>
                  <a:srgbClr val="007889"/>
                </a:solidFill>
              </a:rPr>
              <a:t>M &gt; F; 10th &gt; 9th, 10th &gt; 11th; B &gt; A, B &gt; 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Helmet When They Rode a Bicycle or Used Rollerblades or a Skateboard,*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rode a bicycle or used rollerblades or a skateboard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Helmet When They Rode a Bicycle or Used Rollerblades or a Skateboard,*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Helmet When They Rode a Bicycle or Used Rollerblades or a Skateboard,* 2012-2021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rode a bicycle or used rollerblades or a skateboard during the 12 months before the survey</a:t>
            </a:r>
          </a:p>
          <a:p>
            <a:r>
              <a:rPr lang="en-US" sz="900" b="1" baseline="50000" dirty="0">
                <a:solidFill>
                  <a:srgbClr val="007889"/>
                </a:solidFill>
              </a:rPr>
              <a:t>†</a:t>
            </a:r>
            <a:r>
              <a:rPr lang="en-US" sz="1100" dirty="0">
                <a:solidFill>
                  <a:srgbClr val="007889"/>
                </a:solidFill>
              </a:rPr>
              <a:t>Decreased 2012-2021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2012-2021 -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*As a gun, knife, or club, on at least 1 day during the 30 days before the survey</a:t>
            </a:r>
          </a:p>
          <a:p>
            <a:r>
              <a:rPr lang="en-US" sz="900" b="1" baseline="50000" dirty="0">
                <a:solidFill>
                  <a:srgbClr val="007889"/>
                </a:solidFill>
              </a:rPr>
              <a:t>†</a:t>
            </a:r>
            <a:r>
              <a:rPr lang="en-US" sz="1100" dirty="0">
                <a:solidFill>
                  <a:srgbClr val="007889"/>
                </a:solidFill>
              </a:rPr>
              <a:t>M &gt; F; 10th &gt; 9th, 10th &gt; 12th; B &gt; A, B &gt; H, B &gt; W, H &gt; A, N &gt; A, N &gt; B, N &gt; H, N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past 30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District of Columbia (Including Charter Schools)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Monotype Sorts</vt:lpstr>
      <vt:lpstr>Times New Roman</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Saba, Andrew (CDC/DDID/NCHHSTP/OD) (CTR)</cp:lastModifiedBy>
  <cp:revision>95</cp:revision>
  <dcterms:created xsi:type="dcterms:W3CDTF">2012-05-31T17:35:52Z</dcterms:created>
  <dcterms:modified xsi:type="dcterms:W3CDTF">2022-02-17T17:14:10Z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2021-08-25T16:55:04Z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1d1942f2-4395-4f5e-a2e9-69d19a89200f</vt:lpwstr>
  </property>
  <property fmtid="{D5CDD505-2E9C-101B-9397-08002B2CF9AE}" pid="8" name="MSIP_Label_8af03ff0-41c5-4c41-b55e-fabb8fae94be_ContentBits">
    <vt:lpwstr>0</vt:lpwstr>
  </property>
</Properties>
</file>